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761" r:id="rId14"/>
    <p:sldId id="8762" r:id="rId15"/>
    <p:sldId id="8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2023/11/10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9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>
                <a:solidFill>
                  <a:schemeClr val="bg1"/>
                </a:solidFill>
              </a:rPr>
              <a:t>Lan 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54 bông 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cái</a:t>
              </a:r>
              <a:r>
                <a:rPr kumimoji="0" lang="en-US" sz="3600" b="0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 x 2 = 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401</Words>
  <Application>Microsoft Office PowerPoint</Application>
  <PresentationFormat>Widescreen</PresentationFormat>
  <Paragraphs>104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Source Han Sans Regular</vt:lpstr>
      <vt:lpstr>UTM Cookies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Huyền Đỗ</cp:lastModifiedBy>
  <cp:revision>29</cp:revision>
  <dcterms:created xsi:type="dcterms:W3CDTF">2022-07-27T22:45:35Z</dcterms:created>
  <dcterms:modified xsi:type="dcterms:W3CDTF">2023-11-10T15:27:10Z</dcterms:modified>
</cp:coreProperties>
</file>