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259" r:id="rId3"/>
    <p:sldId id="265" r:id="rId4"/>
    <p:sldId id="487" r:id="rId5"/>
    <p:sldId id="491" r:id="rId6"/>
    <p:sldId id="493" r:id="rId7"/>
    <p:sldId id="311" r:id="rId8"/>
    <p:sldId id="495" r:id="rId9"/>
    <p:sldId id="497" r:id="rId10"/>
    <p:sldId id="499" r:id="rId11"/>
    <p:sldId id="498" r:id="rId12"/>
    <p:sldId id="386" r:id="rId13"/>
    <p:sldId id="441" r:id="rId14"/>
    <p:sldId id="474" r:id="rId15"/>
    <p:sldId id="395" r:id="rId16"/>
    <p:sldId id="260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2976" autoAdjust="0"/>
  </p:normalViewPr>
  <p:slideViewPr>
    <p:cSldViewPr>
      <p:cViewPr>
        <p:scale>
          <a:sx n="70" d="100"/>
          <a:sy n="70" d="100"/>
        </p:scale>
        <p:origin x="-1332" y="-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03/11/2023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4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03/11/2023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17" Type="http://schemas.openxmlformats.org/officeDocument/2006/relationships/image" Target="../media/image10.gif"/><Relationship Id="rId25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24" Type="http://schemas.openxmlformats.org/officeDocument/2006/relationships/image" Target="../media/image14.png"/><Relationship Id="rId5" Type="http://schemas.openxmlformats.org/officeDocument/2006/relationships/image" Target="../media/image1.gif"/><Relationship Id="rId15" Type="http://schemas.openxmlformats.org/officeDocument/2006/relationships/image" Target="../media/image8.png"/><Relationship Id="rId23" Type="http://schemas.microsoft.com/office/2007/relationships/hdphoto" Target="../media/hdphoto6.wdp"/><Relationship Id="rId10" Type="http://schemas.microsoft.com/office/2007/relationships/hdphoto" Target="../media/hdphoto2.wdp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4.jpeg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12" Type="http://schemas.openxmlformats.org/officeDocument/2006/relationships/image" Target="../media/image33.jpg"/><Relationship Id="rId17" Type="http://schemas.openxmlformats.org/officeDocument/2006/relationships/image" Target="../media/image38.jpeg"/><Relationship Id="rId2" Type="http://schemas.openxmlformats.org/officeDocument/2006/relationships/audio" Target="../media/media4.wav"/><Relationship Id="rId16" Type="http://schemas.openxmlformats.org/officeDocument/2006/relationships/image" Target="../media/image37.jpeg"/><Relationship Id="rId20" Type="http://schemas.openxmlformats.org/officeDocument/2006/relationships/image" Target="../media/image40.png"/><Relationship Id="rId1" Type="http://schemas.microsoft.com/office/2007/relationships/media" Target="../media/media4.wav"/><Relationship Id="rId6" Type="http://schemas.openxmlformats.org/officeDocument/2006/relationships/image" Target="../media/image28.gif"/><Relationship Id="rId11" Type="http://schemas.openxmlformats.org/officeDocument/2006/relationships/image" Target="../media/image32.jpeg"/><Relationship Id="rId5" Type="http://schemas.openxmlformats.org/officeDocument/2006/relationships/image" Target="../media/image27.pn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19" Type="http://schemas.openxmlformats.org/officeDocument/2006/relationships/slide" Target="slide4.xml"/><Relationship Id="rId4" Type="http://schemas.openxmlformats.org/officeDocument/2006/relationships/image" Target="../media/image26.jp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7.jpeg"/><Relationship Id="rId5" Type="http://schemas.microsoft.com/office/2007/relationships/hdphoto" Target="../media/hdphoto8.wdp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7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1.gif"/><Relationship Id="rId12" Type="http://schemas.openxmlformats.org/officeDocument/2006/relationships/image" Target="../media/image5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9.wdp"/><Relationship Id="rId11" Type="http://schemas.openxmlformats.org/officeDocument/2006/relationships/image" Target="../media/image55.gif"/><Relationship Id="rId5" Type="http://schemas.openxmlformats.org/officeDocument/2006/relationships/image" Target="../media/image50.png"/><Relationship Id="rId15" Type="http://schemas.openxmlformats.org/officeDocument/2006/relationships/image" Target="../media/image8.png"/><Relationship Id="rId10" Type="http://schemas.openxmlformats.org/officeDocument/2006/relationships/image" Target="../media/image54.gif"/><Relationship Id="rId4" Type="http://schemas.openxmlformats.org/officeDocument/2006/relationships/audio" Target="../media/audio1.wav"/><Relationship Id="rId9" Type="http://schemas.openxmlformats.org/officeDocument/2006/relationships/image" Target="../media/image53.gif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xmlns="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4: Food and Drinks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4 5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195559" y="1491743"/>
            <a:ext cx="3926056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174659" y="1454528"/>
            <a:ext cx="100495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6514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B49D-6F6F-0326-E21D-102FC13D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F19023-7E71-E17E-6FE0-A26BEEF937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6F3873C8-BD25-75FB-2330-10F59E56384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764FAC-6BBD-5CE2-ED7F-D6202042D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3" y="-96032"/>
            <a:ext cx="9264703" cy="52389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9377EFD-1F64-2152-0064-5DC313F9569B}"/>
              </a:ext>
            </a:extLst>
          </p:cNvPr>
          <p:cNvSpPr/>
          <p:nvPr/>
        </p:nvSpPr>
        <p:spPr>
          <a:xfrm>
            <a:off x="3906424" y="-74090"/>
            <a:ext cx="4672356" cy="467027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2E08FF4-3A57-106B-9BE8-01165E9EF16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quay dung">
            <a:extLst>
              <a:ext uri="{FF2B5EF4-FFF2-40B4-BE49-F238E27FC236}">
                <a16:creationId xmlns:a16="http://schemas.microsoft.com/office/drawing/2014/main" xmlns="" id="{9387CE55-61FC-FCD1-14B0-C13FF14A51C2}"/>
              </a:ext>
            </a:extLst>
          </p:cNvPr>
          <p:cNvSpPr/>
          <p:nvPr/>
        </p:nvSpPr>
        <p:spPr>
          <a:xfrm>
            <a:off x="3772518" y="4506090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BC80F74-5331-F5D4-D860-BD3D7D3B9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335432"/>
            <a:ext cx="709153" cy="6273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137D999-A9A1-5BB2-6894-04E5F0519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634148"/>
            <a:ext cx="678338" cy="600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1C9208B-CFEB-8907-8426-BA054E043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85" y="211492"/>
            <a:ext cx="709153" cy="6273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F60D303-B2A1-98A9-FC85-E4815CEB2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xmlns="" id="{8B555CFD-42C1-A9F7-D840-3352AE75401C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xmlns="" id="{A06349F9-2817-81A6-4405-EDE8024AA9E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xmlns="" id="{CE149A9E-B2BF-19EB-F035-46EC2F0CD7CC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xmlns="" id="{2115AC66-4E61-B76A-A89B-EC3528A6CD8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xmlns="" id="{EAD2B7F4-9F21-6F0A-A831-91BF9BB0C2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xmlns="" id="{E6CF4F4D-98C4-E76F-13B9-80F3433F611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xmlns="" id="{3A136FBB-7CD8-FD95-6CD5-9421FC42F64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xmlns="" id="{EFFCE6BC-DC6C-58F3-7F4C-38ADDA46DF5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xmlns="" id="{34E0171B-02BF-8DCC-E4C6-100C0B2D276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xmlns="" id="{480824F8-FCC6-205E-C6D4-3D0172199E9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xmlns="" id="{D929112F-E472-B642-3806-D7C67F240D0E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xmlns="" id="{EDD39C4F-04E9-2331-A64D-88D2F0296DA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xmlns="" id="{C13F14DC-29E5-64B4-4CAE-551BE07E62F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xmlns="" id="{4F7F991A-2FFE-5962-3710-33816E23C3BF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xmlns="" id="{A0440BD9-AAC1-C14F-838F-9D3BD1D6103F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92EE4E12-86E3-E6CF-19FD-623E8E34D87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xmlns="" id="{B7BC3943-3A13-4627-615B-1BC1A69ED83E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xmlns="" id="{EF268021-D70D-723A-9FAB-E3238A7FB5DA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xmlns="" id="{6E876FD4-A595-C07D-71B3-1BE7B55CDCF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34BEA2B0-67A8-47B1-DB72-49AF512854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pSp>
        <p:nvGrpSpPr>
          <p:cNvPr id="5121" name="Group 5120">
            <a:extLst>
              <a:ext uri="{FF2B5EF4-FFF2-40B4-BE49-F238E27FC236}">
                <a16:creationId xmlns:a16="http://schemas.microsoft.com/office/drawing/2014/main" xmlns="" id="{22151B12-CF85-13A5-7177-28CFE9688567}"/>
              </a:ext>
            </a:extLst>
          </p:cNvPr>
          <p:cNvGrpSpPr/>
          <p:nvPr/>
        </p:nvGrpSpPr>
        <p:grpSpPr>
          <a:xfrm>
            <a:off x="4343400" y="386006"/>
            <a:ext cx="3779808" cy="3785944"/>
            <a:chOff x="-361379" y="111576"/>
            <a:chExt cx="3779808" cy="378594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0A535B5F-2FA0-DAA4-1E30-F9CFA20E1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379" y="111576"/>
              <a:ext cx="3779808" cy="3785944"/>
            </a:xfrm>
            <a:prstGeom prst="rect">
              <a:avLst/>
            </a:prstGeom>
          </p:spPr>
        </p:pic>
        <p:pic>
          <p:nvPicPr>
            <p:cNvPr id="60" name="Picture 4">
              <a:extLst>
                <a:ext uri="{FF2B5EF4-FFF2-40B4-BE49-F238E27FC236}">
                  <a16:creationId xmlns:a16="http://schemas.microsoft.com/office/drawing/2014/main" xmlns="" id="{DAA80591-FBFB-234B-3B38-377C26B28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4375539">
              <a:off x="1748833" y="2792384"/>
              <a:ext cx="702746" cy="829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xmlns="" id="{DBC9DA4C-D9C3-AB42-D2D9-A084CEA98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1121582">
              <a:off x="-40905" y="1014162"/>
              <a:ext cx="581353" cy="984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xmlns="" id="{EE4F569C-95F6-FDB5-D160-632EE96E4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34525" y="1989898"/>
              <a:ext cx="929342" cy="929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xmlns="" id="{7D83446E-3F47-6B0D-743E-06C9585FE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7728091">
              <a:off x="1111872" y="566537"/>
              <a:ext cx="1598395" cy="720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Spaghetti Cartoon Images – Browse 9,217 Stock Photos, Vectors, and Video |  Adobe Stock">
              <a:extLst>
                <a:ext uri="{FF2B5EF4-FFF2-40B4-BE49-F238E27FC236}">
                  <a16:creationId xmlns:a16="http://schemas.microsoft.com/office/drawing/2014/main" xmlns="" id="{E279B0C0-A366-7128-B2CA-50AB2392F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19004">
              <a:off x="-152364" y="2263200"/>
              <a:ext cx="867778" cy="73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>
              <a:extLst>
                <a:ext uri="{FF2B5EF4-FFF2-40B4-BE49-F238E27FC236}">
                  <a16:creationId xmlns:a16="http://schemas.microsoft.com/office/drawing/2014/main" xmlns="" id="{E8A0AA05-AA0E-94C8-5E6C-FE0D93BF8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944129">
              <a:off x="682074" y="2868562"/>
              <a:ext cx="692357" cy="77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Egg Cartoon Images – Browse 280,509 Stock Photos, Vectors, and Video |  Adobe Stock">
              <a:extLst>
                <a:ext uri="{FF2B5EF4-FFF2-40B4-BE49-F238E27FC236}">
                  <a16:creationId xmlns:a16="http://schemas.microsoft.com/office/drawing/2014/main" xmlns="" id="{66424E1E-89B0-D8A9-8C7A-4BA9C1B0D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1719">
              <a:off x="2495465" y="1194389"/>
              <a:ext cx="703156" cy="70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Banana cartoon illustration | Download on Freepik">
              <a:extLst>
                <a:ext uri="{FF2B5EF4-FFF2-40B4-BE49-F238E27FC236}">
                  <a16:creationId xmlns:a16="http://schemas.microsoft.com/office/drawing/2014/main" xmlns="" id="{973E2CEC-4862-0AFB-A4ED-F1A84B67EA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2" t="3655" r="14590"/>
            <a:stretch/>
          </p:blipFill>
          <p:spPr bwMode="auto">
            <a:xfrm rot="9678263">
              <a:off x="657309" y="348785"/>
              <a:ext cx="622993" cy="842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3" name="Picture 5122">
            <a:extLst>
              <a:ext uri="{FF2B5EF4-FFF2-40B4-BE49-F238E27FC236}">
                <a16:creationId xmlns:a16="http://schemas.microsoft.com/office/drawing/2014/main" xmlns="" id="{6B4693C3-B869-0B5F-F12E-906E8B119D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68" y="1830585"/>
            <a:ext cx="1015661" cy="866298"/>
          </a:xfrm>
          <a:prstGeom prst="rect">
            <a:avLst/>
          </a:prstGeom>
        </p:spPr>
      </p:pic>
      <p:sp>
        <p:nvSpPr>
          <p:cNvPr id="5125" name="Isosceles Triangle 5124">
            <a:extLst>
              <a:ext uri="{FF2B5EF4-FFF2-40B4-BE49-F238E27FC236}">
                <a16:creationId xmlns:a16="http://schemas.microsoft.com/office/drawing/2014/main" xmlns="" id="{9DD4F448-0743-2865-C961-91B92CCEE344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Heart 5126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66EED8D-AC95-4147-C335-69121FBCD46B}"/>
              </a:ext>
            </a:extLst>
          </p:cNvPr>
          <p:cNvSpPr/>
          <p:nvPr/>
        </p:nvSpPr>
        <p:spPr>
          <a:xfrm rot="5400000">
            <a:off x="8524474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Speech Bubble: Rectangle with Corners Rounded 5128">
            <a:extLst>
              <a:ext uri="{FF2B5EF4-FFF2-40B4-BE49-F238E27FC236}">
                <a16:creationId xmlns:a16="http://schemas.microsoft.com/office/drawing/2014/main" xmlns="" id="{B13D446A-C60C-B882-D036-3EB33462057B}"/>
              </a:ext>
            </a:extLst>
          </p:cNvPr>
          <p:cNvSpPr/>
          <p:nvPr/>
        </p:nvSpPr>
        <p:spPr>
          <a:xfrm>
            <a:off x="31697" y="913073"/>
            <a:ext cx="3995181" cy="960117"/>
          </a:xfrm>
          <a:prstGeom prst="wedgeRoundRectCallout">
            <a:avLst>
              <a:gd name="adj1" fmla="val -49197"/>
              <a:gd name="adj2" fmla="val 95401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food/ drink</a:t>
            </a:r>
            <a:r>
              <a:rPr lang="en-US" sz="2400" dirty="0">
                <a:latin typeface="Comic Sans MS" pitchFamily="66" charset="0"/>
              </a:rPr>
              <a:t>?</a:t>
            </a:r>
          </a:p>
        </p:txBody>
      </p:sp>
      <p:sp>
        <p:nvSpPr>
          <p:cNvPr id="5131" name="Speech Bubble: Rectangle with Corners Rounded 5130">
            <a:extLst>
              <a:ext uri="{FF2B5EF4-FFF2-40B4-BE49-F238E27FC236}">
                <a16:creationId xmlns:a16="http://schemas.microsoft.com/office/drawing/2014/main" xmlns="" id="{B179EC78-8A83-3ED1-255A-6910386C6622}"/>
              </a:ext>
            </a:extLst>
          </p:cNvPr>
          <p:cNvSpPr/>
          <p:nvPr/>
        </p:nvSpPr>
        <p:spPr>
          <a:xfrm>
            <a:off x="393704" y="2360176"/>
            <a:ext cx="3332557" cy="960117"/>
          </a:xfrm>
          <a:prstGeom prst="wedgeRoundRectCallout">
            <a:avLst>
              <a:gd name="adj1" fmla="val 43048"/>
              <a:gd name="adj2" fmla="val 8847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latin typeface="Comic Sans MS" panose="030F0702030302020204" pitchFamily="66" charset="0"/>
              </a:rPr>
              <a:t> food/ drink is….</a:t>
            </a: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xmlns="" id="{9007BF9A-C7F9-E775-AA84-3FB853BB1254}"/>
              </a:ext>
            </a:extLst>
          </p:cNvPr>
          <p:cNvSpPr/>
          <p:nvPr/>
        </p:nvSpPr>
        <p:spPr>
          <a:xfrm>
            <a:off x="152400" y="0"/>
            <a:ext cx="220757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Let’s say.</a:t>
            </a:r>
          </a:p>
        </p:txBody>
      </p:sp>
      <p:sp>
        <p:nvSpPr>
          <p:cNvPr id="50" name="quay dung">
            <a:extLst>
              <a:ext uri="{FF2B5EF4-FFF2-40B4-BE49-F238E27FC236}">
                <a16:creationId xmlns:a16="http://schemas.microsoft.com/office/drawing/2014/main" xmlns="" id="{71CC7DDB-92A0-493C-8F3F-19B8212AAEC7}"/>
              </a:ext>
            </a:extLst>
          </p:cNvPr>
          <p:cNvSpPr/>
          <p:nvPr/>
        </p:nvSpPr>
        <p:spPr>
          <a:xfrm>
            <a:off x="6573754" y="4506686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mixkit-bike-wheel-spinning-1613 (1).wav">
            <a:hlinkClick r:id="" action="ppaction://media"/>
            <a:extLst>
              <a:ext uri="{FF2B5EF4-FFF2-40B4-BE49-F238E27FC236}">
                <a16:creationId xmlns:a16="http://schemas.microsoft.com/office/drawing/2014/main" xmlns="" id="{A6F139DE-260C-43F7-B4BC-6D88C1CE2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-40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94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xmlns="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xmlns="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xmlns="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xmlns="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52C96DF-26FB-DFE0-9F87-7BC1B6370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7F27755-FE9A-C92D-E877-85C56C7EB8C8}"/>
              </a:ext>
            </a:extLst>
          </p:cNvPr>
          <p:cNvSpPr/>
          <p:nvPr/>
        </p:nvSpPr>
        <p:spPr>
          <a:xfrm>
            <a:off x="304800" y="-19050"/>
            <a:ext cx="1981199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Write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F8DB736-26C5-E87A-3A18-06A7C01A6D48}"/>
              </a:ext>
            </a:extLst>
          </p:cNvPr>
          <p:cNvSpPr txBox="1"/>
          <p:nvPr/>
        </p:nvSpPr>
        <p:spPr>
          <a:xfrm>
            <a:off x="4712299" y="1109273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C03053-8769-4B12-8D09-EC470C8A1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16" y="813375"/>
            <a:ext cx="8002884" cy="3815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174D80-F0B9-4DF6-81EA-DEB4465BC79E}"/>
              </a:ext>
            </a:extLst>
          </p:cNvPr>
          <p:cNvSpPr txBox="1"/>
          <p:nvPr/>
        </p:nvSpPr>
        <p:spPr>
          <a:xfrm>
            <a:off x="4191000" y="1944632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yoghurt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E2107AA-C4B7-49CE-A773-D5A7375756B3}"/>
              </a:ext>
            </a:extLst>
          </p:cNvPr>
          <p:cNvSpPr txBox="1"/>
          <p:nvPr/>
        </p:nvSpPr>
        <p:spPr>
          <a:xfrm>
            <a:off x="1752600" y="2655255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bubble tea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1E472A2-393D-41A2-BC76-15CBCEF7B265}"/>
              </a:ext>
            </a:extLst>
          </p:cNvPr>
          <p:cNvSpPr txBox="1"/>
          <p:nvPr/>
        </p:nvSpPr>
        <p:spPr>
          <a:xfrm>
            <a:off x="4535558" y="2602192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lemonade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AECE8F-43C2-4F20-BB1D-9E510326734D}"/>
              </a:ext>
            </a:extLst>
          </p:cNvPr>
          <p:cNvSpPr txBox="1"/>
          <p:nvPr/>
        </p:nvSpPr>
        <p:spPr>
          <a:xfrm>
            <a:off x="685800" y="3943350"/>
            <a:ext cx="1789042" cy="5850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soft drink</a:t>
            </a:r>
          </a:p>
        </p:txBody>
      </p:sp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468292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DF6FF1-3AE2-7AE3-6C57-0EA4BE703AC2}"/>
              </a:ext>
            </a:extLst>
          </p:cNvPr>
          <p:cNvSpPr txBox="1"/>
          <p:nvPr/>
        </p:nvSpPr>
        <p:spPr>
          <a:xfrm>
            <a:off x="1164183" y="571306"/>
            <a:ext cx="7020755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4: Food and Drinks</a:t>
            </a:r>
            <a:endParaRPr lang="x-none" sz="36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2: task 4 5 6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6448DA-D9C0-EA48-FA75-9CF96856B8EB}"/>
              </a:ext>
            </a:extLst>
          </p:cNvPr>
          <p:cNvSpPr txBox="1"/>
          <p:nvPr/>
        </p:nvSpPr>
        <p:spPr>
          <a:xfrm>
            <a:off x="432872" y="2280645"/>
            <a:ext cx="8483376" cy="22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Review v</a:t>
            </a:r>
            <a:r>
              <a:rPr lang="x-none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ocabulary</a:t>
            </a: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bubble tea, lemonade, soft drink, nuts, yoghurt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Structure: 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What’s your </a:t>
            </a:r>
            <a:r>
              <a:rPr lang="en-US" sz="2400" spc="300" dirty="0" err="1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favourite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food/drink?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               - My </a:t>
            </a:r>
            <a:r>
              <a:rPr lang="en-US" sz="2400" spc="300" dirty="0" err="1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favourite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food/ drink is…… . </a:t>
            </a: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AC124F9-4B77-6B57-BC99-CC7C3033F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062" y="98310"/>
            <a:ext cx="804338" cy="385665"/>
          </a:xfrm>
          <a:prstGeom prst="rect">
            <a:avLst/>
          </a:prstGeom>
        </p:spPr>
      </p:pic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3A0AEF-E567-4829-8E31-EA8B0194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14583" y="1352550"/>
            <a:ext cx="459101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4172" y="1409175"/>
            <a:ext cx="2930511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83575" y="1352550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203423" y="1383503"/>
            <a:ext cx="102090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1432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2616557" y="1491743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306728" y="1454528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826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314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FB0F61-50E5-B8D2-F1BF-D4DFCE6392B6}"/>
              </a:ext>
            </a:extLst>
          </p:cNvPr>
          <p:cNvSpPr/>
          <p:nvPr/>
        </p:nvSpPr>
        <p:spPr>
          <a:xfrm>
            <a:off x="-1" y="0"/>
            <a:ext cx="632460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4. Listen and repeat.(track 4.11) </a:t>
            </a:r>
          </a:p>
        </p:txBody>
      </p:sp>
      <p:pic>
        <p:nvPicPr>
          <p:cNvPr id="19" name="Picture 18" descr="Two cute kids talking to each other cartoon Vector Image">
            <a:extLst>
              <a:ext uri="{FF2B5EF4-FFF2-40B4-BE49-F238E27FC236}">
                <a16:creationId xmlns:a16="http://schemas.microsoft.com/office/drawing/2014/main" xmlns="" id="{43FF1BBA-4DB0-4AEB-9286-5A24D4EA3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b="28276"/>
          <a:stretch/>
        </p:blipFill>
        <p:spPr bwMode="auto">
          <a:xfrm flipH="1">
            <a:off x="333223" y="2194559"/>
            <a:ext cx="1680026" cy="2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wo cute kids talking to each other cartoon Vector Image">
            <a:extLst>
              <a:ext uri="{FF2B5EF4-FFF2-40B4-BE49-F238E27FC236}">
                <a16:creationId xmlns:a16="http://schemas.microsoft.com/office/drawing/2014/main" xmlns="" id="{9D841D17-ACAD-4203-8354-83FC4A5D7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 flipH="1">
            <a:off x="7331163" y="2076745"/>
            <a:ext cx="1568686" cy="28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Callout 5">
            <a:extLst>
              <a:ext uri="{FF2B5EF4-FFF2-40B4-BE49-F238E27FC236}">
                <a16:creationId xmlns:a16="http://schemas.microsoft.com/office/drawing/2014/main" xmlns="" id="{6A2AEFAF-4184-419F-973F-290989A88F32}"/>
              </a:ext>
            </a:extLst>
          </p:cNvPr>
          <p:cNvSpPr/>
          <p:nvPr/>
        </p:nvSpPr>
        <p:spPr>
          <a:xfrm>
            <a:off x="-77390" y="659357"/>
            <a:ext cx="4229402" cy="1519142"/>
          </a:xfrm>
          <a:prstGeom prst="wedgeEllipseCallout">
            <a:avLst>
              <a:gd name="adj1" fmla="val -27463"/>
              <a:gd name="adj2" fmla="val 808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food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22" name="Oval Callout 75">
            <a:extLst>
              <a:ext uri="{FF2B5EF4-FFF2-40B4-BE49-F238E27FC236}">
                <a16:creationId xmlns:a16="http://schemas.microsoft.com/office/drawing/2014/main" xmlns="" id="{DC0D0953-EAF5-4329-8A5F-409AD9E813CB}"/>
              </a:ext>
            </a:extLst>
          </p:cNvPr>
          <p:cNvSpPr/>
          <p:nvPr/>
        </p:nvSpPr>
        <p:spPr>
          <a:xfrm>
            <a:off x="4838399" y="584774"/>
            <a:ext cx="4229402" cy="1622339"/>
          </a:xfrm>
          <a:prstGeom prst="wedgeEllipseCallout">
            <a:avLst>
              <a:gd name="adj1" fmla="val 27066"/>
              <a:gd name="adj2" fmla="val 676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</a:rPr>
              <a:t>My fα</a:t>
            </a:r>
            <a:r>
              <a:rPr lang="en-US" sz="2800" b="1" dirty="0" err="1">
                <a:latin typeface="Comic Sans MS" pitchFamily="66" charset="0"/>
              </a:rPr>
              <a:t>vourite</a:t>
            </a:r>
            <a:r>
              <a:rPr lang="en-US" sz="2800" b="1" dirty="0">
                <a:latin typeface="Comic Sans MS" pitchFamily="66" charset="0"/>
              </a:rPr>
              <a:t> food is yoghurt.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21B0FB-9178-4E24-BD43-B620FEED3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3650" y="2413987"/>
            <a:ext cx="2837291" cy="1941304"/>
          </a:xfrm>
          <a:prstGeom prst="rect">
            <a:avLst/>
          </a:prstGeom>
        </p:spPr>
      </p:pic>
      <p:pic>
        <p:nvPicPr>
          <p:cNvPr id="9" name="track 4.11 (mp3cut.net)1">
            <a:hlinkClick r:id="" action="ppaction://media"/>
            <a:extLst>
              <a:ext uri="{FF2B5EF4-FFF2-40B4-BE49-F238E27FC236}">
                <a16:creationId xmlns:a16="http://schemas.microsoft.com/office/drawing/2014/main" xmlns="" id="{002F2312-5591-41ED-A363-B96C2102E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1387" y="-12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A5CB8C9-62AB-91EF-7567-D5A6C2691188}"/>
              </a:ext>
            </a:extLst>
          </p:cNvPr>
          <p:cNvSpPr/>
          <p:nvPr/>
        </p:nvSpPr>
        <p:spPr>
          <a:xfrm>
            <a:off x="0" y="0"/>
            <a:ext cx="6477000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4. Listen and repeat.(track 4.11) </a:t>
            </a:r>
          </a:p>
        </p:txBody>
      </p:sp>
      <p:pic>
        <p:nvPicPr>
          <p:cNvPr id="7" name="Picture 6" descr="Two cute kids talking to each other cartoon Vector Image">
            <a:extLst>
              <a:ext uri="{FF2B5EF4-FFF2-40B4-BE49-F238E27FC236}">
                <a16:creationId xmlns:a16="http://schemas.microsoft.com/office/drawing/2014/main" xmlns="" id="{464085F0-9CD9-7454-73BA-0116B495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b="28276"/>
          <a:stretch/>
        </p:blipFill>
        <p:spPr bwMode="auto">
          <a:xfrm flipH="1">
            <a:off x="333223" y="2194559"/>
            <a:ext cx="1680026" cy="2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wo cute kids talking to each other cartoon Vector Image">
            <a:extLst>
              <a:ext uri="{FF2B5EF4-FFF2-40B4-BE49-F238E27FC236}">
                <a16:creationId xmlns:a16="http://schemas.microsoft.com/office/drawing/2014/main" xmlns="" id="{12CE60E0-8C8B-CC2D-0C22-13433D784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 flipH="1">
            <a:off x="6933044" y="2076585"/>
            <a:ext cx="1568686" cy="28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Callout 5">
            <a:extLst>
              <a:ext uri="{FF2B5EF4-FFF2-40B4-BE49-F238E27FC236}">
                <a16:creationId xmlns:a16="http://schemas.microsoft.com/office/drawing/2014/main" xmlns="" id="{95072BAC-F57B-F62F-C8F8-F5E8BB3F3FE0}"/>
              </a:ext>
            </a:extLst>
          </p:cNvPr>
          <p:cNvSpPr/>
          <p:nvPr/>
        </p:nvSpPr>
        <p:spPr>
          <a:xfrm>
            <a:off x="-77390" y="659357"/>
            <a:ext cx="4229402" cy="1519142"/>
          </a:xfrm>
          <a:prstGeom prst="wedgeEllipseCallout">
            <a:avLst>
              <a:gd name="adj1" fmla="val -27463"/>
              <a:gd name="adj2" fmla="val 808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drink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35" name="Oval Callout 75">
            <a:extLst>
              <a:ext uri="{FF2B5EF4-FFF2-40B4-BE49-F238E27FC236}">
                <a16:creationId xmlns:a16="http://schemas.microsoft.com/office/drawing/2014/main" xmlns="" id="{9E59AEB0-5F9C-3BB8-CB89-79603921DC26}"/>
              </a:ext>
            </a:extLst>
          </p:cNvPr>
          <p:cNvSpPr/>
          <p:nvPr/>
        </p:nvSpPr>
        <p:spPr>
          <a:xfrm>
            <a:off x="4991989" y="584774"/>
            <a:ext cx="4264233" cy="1622339"/>
          </a:xfrm>
          <a:prstGeom prst="wedgeEllipseCallout">
            <a:avLst>
              <a:gd name="adj1" fmla="val 23282"/>
              <a:gd name="adj2" fmla="val 676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 My fα</a:t>
            </a:r>
            <a:r>
              <a:rPr lang="en-US" sz="2400" b="1" dirty="0" err="1">
                <a:latin typeface="Comic Sans MS" pitchFamily="66" charset="0"/>
              </a:rPr>
              <a:t>vourite</a:t>
            </a:r>
            <a:r>
              <a:rPr lang="en-US" sz="2400" b="1" dirty="0">
                <a:latin typeface="Comic Sans MS" pitchFamily="66" charset="0"/>
              </a:rPr>
              <a:t> drink is lemonade.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D830DD-8FB6-471D-B931-B85C1BB37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974" y="2634818"/>
            <a:ext cx="2867426" cy="1936865"/>
          </a:xfrm>
          <a:prstGeom prst="rect">
            <a:avLst/>
          </a:prstGeom>
        </p:spPr>
      </p:pic>
      <p:pic>
        <p:nvPicPr>
          <p:cNvPr id="10" name="track 4.11 (mp3cut.net)2">
            <a:hlinkClick r:id="" action="ppaction://media"/>
            <a:extLst>
              <a:ext uri="{FF2B5EF4-FFF2-40B4-BE49-F238E27FC236}">
                <a16:creationId xmlns:a16="http://schemas.microsoft.com/office/drawing/2014/main" xmlns="" id="{B3A39E97-D44D-4F26-A244-B749C39A6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8312" y="-24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195559" y="1491743"/>
            <a:ext cx="3926056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174659" y="1454528"/>
            <a:ext cx="100495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62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0AF04-B0B9-B07E-0DF9-7E34C81F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F65501-D4C6-A988-CE0B-9CBC0E7BE305}"/>
              </a:ext>
            </a:extLst>
          </p:cNvPr>
          <p:cNvSpPr/>
          <p:nvPr/>
        </p:nvSpPr>
        <p:spPr>
          <a:xfrm>
            <a:off x="381000" y="0"/>
            <a:ext cx="3543301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5. 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E2D0BB-EFCE-40B3-8F82-7D48DD19E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2417180"/>
            <a:ext cx="9144000" cy="175204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57365C06-6D68-46EA-BF4F-019D1741CD5F}"/>
              </a:ext>
            </a:extLst>
          </p:cNvPr>
          <p:cNvSpPr/>
          <p:nvPr/>
        </p:nvSpPr>
        <p:spPr>
          <a:xfrm flipH="1">
            <a:off x="152400" y="819150"/>
            <a:ext cx="4482484" cy="960117"/>
          </a:xfrm>
          <a:prstGeom prst="wedgeRoundRectCallout">
            <a:avLst>
              <a:gd name="adj1" fmla="val -37197"/>
              <a:gd name="adj2" fmla="val 8083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food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4A2A8E72-1948-44F4-B15F-4EC1BC99C7F8}"/>
              </a:ext>
            </a:extLst>
          </p:cNvPr>
          <p:cNvSpPr/>
          <p:nvPr/>
        </p:nvSpPr>
        <p:spPr>
          <a:xfrm flipH="1">
            <a:off x="4952999" y="819150"/>
            <a:ext cx="3561157" cy="960117"/>
          </a:xfrm>
          <a:prstGeom prst="wedgeRoundRectCallout">
            <a:avLst>
              <a:gd name="adj1" fmla="val 43048"/>
              <a:gd name="adj2" fmla="val 8847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My </a:t>
            </a:r>
            <a:r>
              <a:rPr lang="en-US" sz="2800" b="1" dirty="0" err="1">
                <a:latin typeface="Comic Sans MS" panose="030F0702030302020204" pitchFamily="66" charset="0"/>
              </a:rPr>
              <a:t>favourite</a:t>
            </a:r>
            <a:r>
              <a:rPr lang="en-US" sz="2800" b="1" dirty="0">
                <a:latin typeface="Comic Sans MS" panose="030F0702030302020204" pitchFamily="66" charset="0"/>
              </a:rPr>
              <a:t> food is ….</a:t>
            </a:r>
          </a:p>
        </p:txBody>
      </p:sp>
    </p:spTree>
    <p:extLst>
      <p:ext uri="{BB962C8B-B14F-4D97-AF65-F5344CB8AC3E}">
        <p14:creationId xmlns:p14="http://schemas.microsoft.com/office/powerpoint/2010/main" val="54962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80AF04-B0B9-B07E-0DF9-7E34C81F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F65501-D4C6-A988-CE0B-9CBC0E7BE305}"/>
              </a:ext>
            </a:extLst>
          </p:cNvPr>
          <p:cNvSpPr/>
          <p:nvPr/>
        </p:nvSpPr>
        <p:spPr>
          <a:xfrm>
            <a:off x="381000" y="0"/>
            <a:ext cx="3543301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5. 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A7C8A1-86CB-4256-BC02-6EB3E818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2419350"/>
            <a:ext cx="9144000" cy="16942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129D7E6C-293E-4739-B60A-94A86F0FA587}"/>
              </a:ext>
            </a:extLst>
          </p:cNvPr>
          <p:cNvSpPr/>
          <p:nvPr/>
        </p:nvSpPr>
        <p:spPr>
          <a:xfrm flipH="1">
            <a:off x="152400" y="909421"/>
            <a:ext cx="4482484" cy="960117"/>
          </a:xfrm>
          <a:prstGeom prst="wedgeRoundRectCallout">
            <a:avLst>
              <a:gd name="adj1" fmla="val -37197"/>
              <a:gd name="adj2" fmla="val 8083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drink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FE8419D5-1B35-44EF-9E2A-E482C5B1EC96}"/>
              </a:ext>
            </a:extLst>
          </p:cNvPr>
          <p:cNvSpPr/>
          <p:nvPr/>
        </p:nvSpPr>
        <p:spPr>
          <a:xfrm flipH="1">
            <a:off x="4952999" y="909421"/>
            <a:ext cx="3561157" cy="960117"/>
          </a:xfrm>
          <a:prstGeom prst="wedgeRoundRectCallout">
            <a:avLst>
              <a:gd name="adj1" fmla="val 40329"/>
              <a:gd name="adj2" fmla="val 79511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My </a:t>
            </a:r>
            <a:r>
              <a:rPr lang="en-US" sz="2800" b="1" dirty="0" err="1">
                <a:latin typeface="Comic Sans MS" panose="030F0702030302020204" pitchFamily="66" charset="0"/>
              </a:rPr>
              <a:t>favourite</a:t>
            </a:r>
            <a:r>
              <a:rPr lang="en-US" sz="2800" b="1" dirty="0">
                <a:latin typeface="Comic Sans MS" panose="030F0702030302020204" pitchFamily="66" charset="0"/>
              </a:rPr>
              <a:t> drink is ….</a:t>
            </a:r>
          </a:p>
        </p:txBody>
      </p:sp>
    </p:spTree>
    <p:extLst>
      <p:ext uri="{BB962C8B-B14F-4D97-AF65-F5344CB8AC3E}">
        <p14:creationId xmlns:p14="http://schemas.microsoft.com/office/powerpoint/2010/main" val="2300812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508FEE-793C-D249-A9FB-5BB5BB368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13554"/>
          <a:stretch/>
        </p:blipFill>
        <p:spPr>
          <a:xfrm>
            <a:off x="-228600" y="19050"/>
            <a:ext cx="93726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CEE7E4-4F7A-436F-F723-44E60C035056}"/>
              </a:ext>
            </a:extLst>
          </p:cNvPr>
          <p:cNvSpPr/>
          <p:nvPr/>
        </p:nvSpPr>
        <p:spPr>
          <a:xfrm>
            <a:off x="152400" y="0"/>
            <a:ext cx="52578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6. Dr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 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nd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write. S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y.</a:t>
            </a:r>
          </a:p>
        </p:txBody>
      </p:sp>
      <p:pic>
        <p:nvPicPr>
          <p:cNvPr id="7" name="Picture 6" descr="Two cute kids talking to each other cartoon Vector Image">
            <a:extLst>
              <a:ext uri="{FF2B5EF4-FFF2-40B4-BE49-F238E27FC236}">
                <a16:creationId xmlns:a16="http://schemas.microsoft.com/office/drawing/2014/main" xmlns="" id="{4CE93A0D-FD1F-4E8B-81EB-4522F2697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>
            <a:off x="663458" y="1478679"/>
            <a:ext cx="2025885" cy="36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9EFF5F4-1F43-422D-91E3-35F469EFECCC}"/>
              </a:ext>
            </a:extLst>
          </p:cNvPr>
          <p:cNvSpPr/>
          <p:nvPr/>
        </p:nvSpPr>
        <p:spPr>
          <a:xfrm>
            <a:off x="3581400" y="2419350"/>
            <a:ext cx="3432273" cy="2199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75">
            <a:extLst>
              <a:ext uri="{FF2B5EF4-FFF2-40B4-BE49-F238E27FC236}">
                <a16:creationId xmlns:a16="http://schemas.microsoft.com/office/drawing/2014/main" xmlns="" id="{4685A7DE-C21D-435F-B10B-51201ECDF608}"/>
              </a:ext>
            </a:extLst>
          </p:cNvPr>
          <p:cNvSpPr/>
          <p:nvPr/>
        </p:nvSpPr>
        <p:spPr>
          <a:xfrm>
            <a:off x="2819400" y="603825"/>
            <a:ext cx="4572000" cy="1743173"/>
          </a:xfrm>
          <a:prstGeom prst="wedgeEllipseCallout">
            <a:avLst>
              <a:gd name="adj1" fmla="val -51084"/>
              <a:gd name="adj2" fmla="val 5706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44A3C1-5A9B-40B7-B26F-31BA14084FF7}"/>
              </a:ext>
            </a:extLst>
          </p:cNvPr>
          <p:cNvSpPr txBox="1"/>
          <p:nvPr/>
        </p:nvSpPr>
        <p:spPr>
          <a:xfrm>
            <a:off x="3064529" y="956672"/>
            <a:ext cx="4065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My fα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food is...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And my fα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drink is...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90FE5D-4320-4ACA-A14D-74EC6E6CE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376" y="2672352"/>
            <a:ext cx="2648320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4462</TotalTime>
  <Words>303</Words>
  <Application>Microsoft Office PowerPoint</Application>
  <PresentationFormat>On-screen Show (16:9)</PresentationFormat>
  <Paragraphs>64</Paragraphs>
  <Slides>16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It's Springtime! MK Plan by Slidesgo</vt:lpstr>
      <vt:lpstr>PowerPoint Presentation</vt:lpstr>
      <vt:lpstr>1</vt:lpstr>
      <vt:lpstr>2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U200820</cp:lastModifiedBy>
  <cp:revision>61</cp:revision>
  <dcterms:created xsi:type="dcterms:W3CDTF">2023-02-24T13:12:48Z</dcterms:created>
  <dcterms:modified xsi:type="dcterms:W3CDTF">2023-11-03T14:29:05Z</dcterms:modified>
</cp:coreProperties>
</file>