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6" r:id="rId3"/>
    <p:sldMasterId id="2147483717" r:id="rId4"/>
    <p:sldMasterId id="2147483744" r:id="rId5"/>
  </p:sldMasterIdLst>
  <p:notesMasterIdLst>
    <p:notesMasterId r:id="rId30"/>
  </p:notesMasterIdLst>
  <p:sldIdLst>
    <p:sldId id="256" r:id="rId6"/>
    <p:sldId id="258" r:id="rId7"/>
    <p:sldId id="261" r:id="rId8"/>
    <p:sldId id="260" r:id="rId9"/>
    <p:sldId id="262" r:id="rId10"/>
    <p:sldId id="263" r:id="rId11"/>
    <p:sldId id="264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96" r:id="rId20"/>
    <p:sldId id="297" r:id="rId21"/>
    <p:sldId id="298" r:id="rId22"/>
    <p:sldId id="300" r:id="rId23"/>
    <p:sldId id="302" r:id="rId24"/>
    <p:sldId id="303" r:id="rId25"/>
    <p:sldId id="304" r:id="rId26"/>
    <p:sldId id="396" r:id="rId27"/>
    <p:sldId id="395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CC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89700" autoAdjust="0"/>
  </p:normalViewPr>
  <p:slideViewPr>
    <p:cSldViewPr snapToGrid="0">
      <p:cViewPr>
        <p:scale>
          <a:sx n="70" d="100"/>
          <a:sy n="70" d="100"/>
        </p:scale>
        <p:origin x="-6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637EC-93B9-4A40-8FEF-2574854F6372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7569C-6C33-4B99-8127-DF631FA62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5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aee34df21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aee34df21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64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2 </a:t>
            </a:r>
            <a:r>
              <a:rPr lang="en-US" dirty="0" err="1"/>
              <a:t>hoặc</a:t>
            </a:r>
            <a:r>
              <a:rPr lang="en-US" dirty="0"/>
              <a:t> 3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SGK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7569C-6C33-4B99-8127-DF631FA62B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5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11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569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718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47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017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Click vào dấu hỏi chấm để hình xuất hiện nhanh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7569C-6C33-4B99-8127-DF631FA62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8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Click vào dấu hỏi chấm để hình xuất hiện nhanh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7569C-6C33-4B99-8127-DF631FA62B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1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Click vào dấu hỏi chấm để hình xuất hiện nhanh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7569C-6C33-4B99-8127-DF631FA62B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0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Click vào từng ô để mở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7569C-6C33-4B99-8127-DF631FA62B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53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Click vào từng ô để mở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7569C-6C33-4B99-8127-DF631FA62B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9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38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ADFBE-9319-2B15-41B7-7FB8C3F6D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31EA2F-AEEF-114F-1ECC-80C36E7EA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B9E00B-56B4-8475-9054-465DD1D8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9A676-4E03-E552-B214-EA960E5F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A3903F-5826-5B23-153F-1DA6D23F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FBC9B4-F1ED-754C-AEDB-98AA5DBA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924BEA-6123-36B6-895B-B63980049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6E2C46-24CC-84CC-AA37-DBB3A63A0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886A91-F683-CF52-9CD3-A31CC0EE5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0C04BC-9C3A-F206-D24D-C5E2FE06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9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FA344C6-3EFD-F7DA-9F0C-E5F8FF414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5576E38-5395-53FF-A17C-D83E96AC7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9159F8-28AB-6EDF-41F1-82EA6B22A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57CD27-971C-8A06-31C5-72955A56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837C3F-7341-B631-28EC-F20F5D40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5400000">
            <a:off x="2642760" y="-2666700"/>
            <a:ext cx="6906696" cy="12191694"/>
            <a:chOff x="5491755" y="360984"/>
            <a:chExt cx="2225931" cy="3126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591394" y="360984"/>
              <a:ext cx="2031810" cy="3126000"/>
              <a:chOff x="5579101" y="360984"/>
              <a:chExt cx="2031810" cy="31260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5579101" y="360984"/>
                <a:ext cx="750712" cy="3126000"/>
                <a:chOff x="5579101" y="360984"/>
                <a:chExt cx="750712" cy="3126000"/>
              </a:xfrm>
            </p:grpSpPr>
            <p:sp>
              <p:nvSpPr>
                <p:cNvPr id="12" name="Google Shape;12;p2"/>
                <p:cNvSpPr/>
                <p:nvPr/>
              </p:nvSpPr>
              <p:spPr>
                <a:xfrm>
                  <a:off x="557910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3" name="Google Shape;13;p2"/>
                <p:cNvSpPr/>
                <p:nvPr/>
              </p:nvSpPr>
              <p:spPr>
                <a:xfrm>
                  <a:off x="568557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579205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589852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600498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611146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621793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632441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20" name="Google Shape;20;p2"/>
              <p:cNvGrpSpPr/>
              <p:nvPr/>
            </p:nvGrpSpPr>
            <p:grpSpPr>
              <a:xfrm>
                <a:off x="6434325" y="360984"/>
                <a:ext cx="750712" cy="3126000"/>
                <a:chOff x="5579100" y="360984"/>
                <a:chExt cx="750712" cy="3126000"/>
              </a:xfrm>
            </p:grpSpPr>
            <p:sp>
              <p:nvSpPr>
                <p:cNvPr id="21" name="Google Shape;21;p2"/>
                <p:cNvSpPr/>
                <p:nvPr/>
              </p:nvSpPr>
              <p:spPr>
                <a:xfrm>
                  <a:off x="557910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68557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79205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89852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600498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611146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621793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632441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29" name="Google Shape;29;p2"/>
              <p:cNvSpPr/>
              <p:nvPr/>
            </p:nvSpPr>
            <p:spPr>
              <a:xfrm>
                <a:off x="7286087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39256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499036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60551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 rot="-5400000">
              <a:off x="5691925" y="227636"/>
              <a:ext cx="1825592" cy="2225931"/>
              <a:chOff x="5579100" y="213900"/>
              <a:chExt cx="1818863" cy="3420300"/>
            </a:xfrm>
          </p:grpSpPr>
          <p:grpSp>
            <p:nvGrpSpPr>
              <p:cNvPr id="34" name="Google Shape;34;p2"/>
              <p:cNvGrpSpPr/>
              <p:nvPr/>
            </p:nvGrpSpPr>
            <p:grpSpPr>
              <a:xfrm>
                <a:off x="5579100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35" name="Google Shape;35;p2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43" name="Google Shape;43;p2"/>
              <p:cNvGrpSpPr/>
              <p:nvPr/>
            </p:nvGrpSpPr>
            <p:grpSpPr>
              <a:xfrm>
                <a:off x="6434325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44" name="Google Shape;44;p2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52" name="Google Shape;52;p2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 rot="-5400000">
              <a:off x="6067685" y="1762388"/>
              <a:ext cx="1074072" cy="2225931"/>
              <a:chOff x="6540800" y="213900"/>
              <a:chExt cx="1070113" cy="3420300"/>
            </a:xfrm>
          </p:grpSpPr>
          <p:grpSp>
            <p:nvGrpSpPr>
              <p:cNvPr id="55" name="Google Shape;55;p2"/>
              <p:cNvGrpSpPr/>
              <p:nvPr/>
            </p:nvGrpSpPr>
            <p:grpSpPr>
              <a:xfrm>
                <a:off x="6540800" y="213900"/>
                <a:ext cx="644238" cy="3420300"/>
                <a:chOff x="5685575" y="213900"/>
                <a:chExt cx="644238" cy="3420300"/>
              </a:xfrm>
            </p:grpSpPr>
            <p:sp>
              <p:nvSpPr>
                <p:cNvPr id="56" name="Google Shape;56;p2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63" name="Google Shape;63;p2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49903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60551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1927869" y="1769905"/>
            <a:ext cx="8336477" cy="3069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82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9pPr>
          </a:lstStyle>
          <a:p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>
            <a:off x="1925302" y="5333726"/>
            <a:ext cx="8341609" cy="414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8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1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3"/>
          <p:cNvGrpSpPr/>
          <p:nvPr/>
        </p:nvGrpSpPr>
        <p:grpSpPr>
          <a:xfrm rot="-5400000">
            <a:off x="2642760" y="-2666700"/>
            <a:ext cx="6906696" cy="12191694"/>
            <a:chOff x="5491755" y="360984"/>
            <a:chExt cx="2225931" cy="3126000"/>
          </a:xfrm>
        </p:grpSpPr>
        <p:grpSp>
          <p:nvGrpSpPr>
            <p:cNvPr id="71" name="Google Shape;71;p3"/>
            <p:cNvGrpSpPr/>
            <p:nvPr/>
          </p:nvGrpSpPr>
          <p:grpSpPr>
            <a:xfrm>
              <a:off x="5591394" y="360984"/>
              <a:ext cx="2031810" cy="3126000"/>
              <a:chOff x="5579101" y="360984"/>
              <a:chExt cx="2031810" cy="3126000"/>
            </a:xfrm>
          </p:grpSpPr>
          <p:grpSp>
            <p:nvGrpSpPr>
              <p:cNvPr id="72" name="Google Shape;72;p3"/>
              <p:cNvGrpSpPr/>
              <p:nvPr/>
            </p:nvGrpSpPr>
            <p:grpSpPr>
              <a:xfrm>
                <a:off x="5579101" y="360984"/>
                <a:ext cx="750712" cy="3126000"/>
                <a:chOff x="5579101" y="360984"/>
                <a:chExt cx="750712" cy="3126000"/>
              </a:xfrm>
            </p:grpSpPr>
            <p:sp>
              <p:nvSpPr>
                <p:cNvPr id="73" name="Google Shape;73;p3"/>
                <p:cNvSpPr/>
                <p:nvPr/>
              </p:nvSpPr>
              <p:spPr>
                <a:xfrm>
                  <a:off x="557910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68557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79205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589852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0498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611146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621793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632441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81" name="Google Shape;81;p3"/>
              <p:cNvGrpSpPr/>
              <p:nvPr/>
            </p:nvGrpSpPr>
            <p:grpSpPr>
              <a:xfrm>
                <a:off x="6434325" y="360984"/>
                <a:ext cx="750712" cy="3126000"/>
                <a:chOff x="5579100" y="360984"/>
                <a:chExt cx="750712" cy="3126000"/>
              </a:xfrm>
            </p:grpSpPr>
            <p:sp>
              <p:nvSpPr>
                <p:cNvPr id="82" name="Google Shape;82;p3"/>
                <p:cNvSpPr/>
                <p:nvPr/>
              </p:nvSpPr>
              <p:spPr>
                <a:xfrm>
                  <a:off x="557910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68557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79205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89852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600498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611146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621793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632441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90" name="Google Shape;90;p3"/>
              <p:cNvSpPr/>
              <p:nvPr/>
            </p:nvSpPr>
            <p:spPr>
              <a:xfrm>
                <a:off x="7286087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739256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499036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60551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 rot="-5400000">
              <a:off x="5691925" y="227636"/>
              <a:ext cx="1825592" cy="2225931"/>
              <a:chOff x="5579100" y="213900"/>
              <a:chExt cx="1818863" cy="3420300"/>
            </a:xfrm>
          </p:grpSpPr>
          <p:grpSp>
            <p:nvGrpSpPr>
              <p:cNvPr id="95" name="Google Shape;95;p3"/>
              <p:cNvGrpSpPr/>
              <p:nvPr/>
            </p:nvGrpSpPr>
            <p:grpSpPr>
              <a:xfrm>
                <a:off x="5579100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96" name="Google Shape;96;p3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104" name="Google Shape;104;p3"/>
              <p:cNvGrpSpPr/>
              <p:nvPr/>
            </p:nvGrpSpPr>
            <p:grpSpPr>
              <a:xfrm>
                <a:off x="6434325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105" name="Google Shape;105;p3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113" name="Google Shape;113;p3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115" name="Google Shape;115;p3"/>
            <p:cNvGrpSpPr/>
            <p:nvPr/>
          </p:nvGrpSpPr>
          <p:grpSpPr>
            <a:xfrm rot="-5400000">
              <a:off x="6067685" y="1762388"/>
              <a:ext cx="1074072" cy="2225931"/>
              <a:chOff x="6540800" y="213900"/>
              <a:chExt cx="1070113" cy="3420300"/>
            </a:xfrm>
          </p:grpSpPr>
          <p:grpSp>
            <p:nvGrpSpPr>
              <p:cNvPr id="116" name="Google Shape;116;p3"/>
              <p:cNvGrpSpPr/>
              <p:nvPr/>
            </p:nvGrpSpPr>
            <p:grpSpPr>
              <a:xfrm>
                <a:off x="6540800" y="213900"/>
                <a:ext cx="644238" cy="3420300"/>
                <a:chOff x="5685575" y="213900"/>
                <a:chExt cx="644238" cy="3420300"/>
              </a:xfrm>
            </p:grpSpPr>
            <p:sp>
              <p:nvSpPr>
                <p:cNvPr id="117" name="Google Shape;117;p3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124" name="Google Shape;124;p3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749903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760551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</p:grpSp>
      <p:sp>
        <p:nvSpPr>
          <p:cNvPr id="128" name="Google Shape;128;p3"/>
          <p:cNvSpPr txBox="1">
            <a:spLocks noGrp="1"/>
          </p:cNvSpPr>
          <p:nvPr>
            <p:ph type="title"/>
          </p:nvPr>
        </p:nvSpPr>
        <p:spPr>
          <a:xfrm flipH="1">
            <a:off x="789894" y="3059556"/>
            <a:ext cx="5306212" cy="9125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9pPr>
          </a:lstStyle>
          <a:p>
            <a:endParaRPr/>
          </a:p>
        </p:txBody>
      </p:sp>
      <p:sp>
        <p:nvSpPr>
          <p:cNvPr id="129" name="Google Shape;129;p3"/>
          <p:cNvSpPr txBox="1">
            <a:spLocks noGrp="1"/>
          </p:cNvSpPr>
          <p:nvPr>
            <p:ph type="subTitle" idx="1"/>
          </p:nvPr>
        </p:nvSpPr>
        <p:spPr>
          <a:xfrm flipH="1">
            <a:off x="789894" y="4466083"/>
            <a:ext cx="5306212" cy="746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8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9pPr>
          </a:lstStyle>
          <a:p>
            <a:endParaRPr/>
          </a:p>
        </p:txBody>
      </p:sp>
      <p:sp>
        <p:nvSpPr>
          <p:cNvPr id="130" name="Google Shape;130;p3"/>
          <p:cNvSpPr txBox="1">
            <a:spLocks noGrp="1"/>
          </p:cNvSpPr>
          <p:nvPr>
            <p:ph type="title" idx="2" hasCustomPrompt="1"/>
          </p:nvPr>
        </p:nvSpPr>
        <p:spPr>
          <a:xfrm>
            <a:off x="2295961" y="1645691"/>
            <a:ext cx="2294079" cy="12442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40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797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4"/>
          <p:cNvGrpSpPr/>
          <p:nvPr/>
        </p:nvGrpSpPr>
        <p:grpSpPr>
          <a:xfrm rot="-5400000">
            <a:off x="2642760" y="-2666700"/>
            <a:ext cx="6906696" cy="12191694"/>
            <a:chOff x="5491755" y="360984"/>
            <a:chExt cx="2225931" cy="3126000"/>
          </a:xfrm>
        </p:grpSpPr>
        <p:grpSp>
          <p:nvGrpSpPr>
            <p:cNvPr id="133" name="Google Shape;133;p4"/>
            <p:cNvGrpSpPr/>
            <p:nvPr/>
          </p:nvGrpSpPr>
          <p:grpSpPr>
            <a:xfrm>
              <a:off x="5591394" y="360984"/>
              <a:ext cx="2031810" cy="3126000"/>
              <a:chOff x="5579101" y="360984"/>
              <a:chExt cx="2031810" cy="3126000"/>
            </a:xfrm>
          </p:grpSpPr>
          <p:grpSp>
            <p:nvGrpSpPr>
              <p:cNvPr id="134" name="Google Shape;134;p4"/>
              <p:cNvGrpSpPr/>
              <p:nvPr/>
            </p:nvGrpSpPr>
            <p:grpSpPr>
              <a:xfrm>
                <a:off x="5579101" y="360984"/>
                <a:ext cx="750712" cy="3126000"/>
                <a:chOff x="5579101" y="360984"/>
                <a:chExt cx="750712" cy="3126000"/>
              </a:xfrm>
            </p:grpSpPr>
            <p:sp>
              <p:nvSpPr>
                <p:cNvPr id="135" name="Google Shape;135;p4"/>
                <p:cNvSpPr/>
                <p:nvPr/>
              </p:nvSpPr>
              <p:spPr>
                <a:xfrm>
                  <a:off x="557910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36" name="Google Shape;136;p4"/>
                <p:cNvSpPr/>
                <p:nvPr/>
              </p:nvSpPr>
              <p:spPr>
                <a:xfrm>
                  <a:off x="568557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37" name="Google Shape;137;p4"/>
                <p:cNvSpPr/>
                <p:nvPr/>
              </p:nvSpPr>
              <p:spPr>
                <a:xfrm>
                  <a:off x="579205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589852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600498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611146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1" name="Google Shape;141;p4"/>
                <p:cNvSpPr/>
                <p:nvPr/>
              </p:nvSpPr>
              <p:spPr>
                <a:xfrm>
                  <a:off x="621793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2" name="Google Shape;142;p4"/>
                <p:cNvSpPr/>
                <p:nvPr/>
              </p:nvSpPr>
              <p:spPr>
                <a:xfrm>
                  <a:off x="632441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143" name="Google Shape;143;p4"/>
              <p:cNvGrpSpPr/>
              <p:nvPr/>
            </p:nvGrpSpPr>
            <p:grpSpPr>
              <a:xfrm>
                <a:off x="6434325" y="360984"/>
                <a:ext cx="750712" cy="3126000"/>
                <a:chOff x="5579100" y="360984"/>
                <a:chExt cx="750712" cy="3126000"/>
              </a:xfrm>
            </p:grpSpPr>
            <p:sp>
              <p:nvSpPr>
                <p:cNvPr id="144" name="Google Shape;144;p4"/>
                <p:cNvSpPr/>
                <p:nvPr/>
              </p:nvSpPr>
              <p:spPr>
                <a:xfrm>
                  <a:off x="557910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568557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579205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7" name="Google Shape;147;p4"/>
                <p:cNvSpPr/>
                <p:nvPr/>
              </p:nvSpPr>
              <p:spPr>
                <a:xfrm>
                  <a:off x="589852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8" name="Google Shape;148;p4"/>
                <p:cNvSpPr/>
                <p:nvPr/>
              </p:nvSpPr>
              <p:spPr>
                <a:xfrm>
                  <a:off x="600498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611146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50" name="Google Shape;150;p4"/>
                <p:cNvSpPr/>
                <p:nvPr/>
              </p:nvSpPr>
              <p:spPr>
                <a:xfrm>
                  <a:off x="621793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51" name="Google Shape;151;p4"/>
                <p:cNvSpPr/>
                <p:nvPr/>
              </p:nvSpPr>
              <p:spPr>
                <a:xfrm>
                  <a:off x="632441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152" name="Google Shape;152;p4"/>
              <p:cNvSpPr/>
              <p:nvPr/>
            </p:nvSpPr>
            <p:spPr>
              <a:xfrm>
                <a:off x="7286087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739256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7499036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760551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156" name="Google Shape;156;p4"/>
            <p:cNvGrpSpPr/>
            <p:nvPr/>
          </p:nvGrpSpPr>
          <p:grpSpPr>
            <a:xfrm rot="-5400000">
              <a:off x="5691925" y="227636"/>
              <a:ext cx="1825592" cy="2225931"/>
              <a:chOff x="5579100" y="213900"/>
              <a:chExt cx="1818863" cy="3420300"/>
            </a:xfrm>
          </p:grpSpPr>
          <p:grpSp>
            <p:nvGrpSpPr>
              <p:cNvPr id="157" name="Google Shape;157;p4"/>
              <p:cNvGrpSpPr/>
              <p:nvPr/>
            </p:nvGrpSpPr>
            <p:grpSpPr>
              <a:xfrm>
                <a:off x="5579100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158" name="Google Shape;158;p4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59" name="Google Shape;159;p4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0" name="Google Shape;160;p4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1" name="Google Shape;161;p4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5" name="Google Shape;165;p4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166" name="Google Shape;166;p4"/>
              <p:cNvGrpSpPr/>
              <p:nvPr/>
            </p:nvGrpSpPr>
            <p:grpSpPr>
              <a:xfrm>
                <a:off x="6434325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167" name="Google Shape;167;p4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8" name="Google Shape;168;p4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69" name="Google Shape;169;p4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70" name="Google Shape;170;p4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71" name="Google Shape;171;p4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72" name="Google Shape;172;p4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73" name="Google Shape;173;p4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74" name="Google Shape;174;p4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175" name="Google Shape;175;p4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177" name="Google Shape;177;p4"/>
            <p:cNvGrpSpPr/>
            <p:nvPr/>
          </p:nvGrpSpPr>
          <p:grpSpPr>
            <a:xfrm rot="-5400000">
              <a:off x="6067685" y="1762388"/>
              <a:ext cx="1074072" cy="2225931"/>
              <a:chOff x="6540800" y="213900"/>
              <a:chExt cx="1070113" cy="3420300"/>
            </a:xfrm>
          </p:grpSpPr>
          <p:grpSp>
            <p:nvGrpSpPr>
              <p:cNvPr id="178" name="Google Shape;178;p4"/>
              <p:cNvGrpSpPr/>
              <p:nvPr/>
            </p:nvGrpSpPr>
            <p:grpSpPr>
              <a:xfrm>
                <a:off x="6540800" y="213900"/>
                <a:ext cx="644238" cy="3420300"/>
                <a:chOff x="5685575" y="213900"/>
                <a:chExt cx="644238" cy="3420300"/>
              </a:xfrm>
            </p:grpSpPr>
            <p:sp>
              <p:nvSpPr>
                <p:cNvPr id="179" name="Google Shape;179;p4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80" name="Google Shape;180;p4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81" name="Google Shape;181;p4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82" name="Google Shape;182;p4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83" name="Google Shape;183;p4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84" name="Google Shape;184;p4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185" name="Google Shape;185;p4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186" name="Google Shape;186;p4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749903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760551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</p:grpSp>
      <p:sp>
        <p:nvSpPr>
          <p:cNvPr id="190" name="Google Shape;190;p4"/>
          <p:cNvSpPr txBox="1">
            <a:spLocks noGrp="1"/>
          </p:cNvSpPr>
          <p:nvPr>
            <p:ph type="title"/>
          </p:nvPr>
        </p:nvSpPr>
        <p:spPr>
          <a:xfrm>
            <a:off x="581217" y="622145"/>
            <a:ext cx="11029779" cy="663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4"/>
          <p:cNvSpPr txBox="1">
            <a:spLocks noGrp="1"/>
          </p:cNvSpPr>
          <p:nvPr>
            <p:ph type="body" idx="1"/>
          </p:nvPr>
        </p:nvSpPr>
        <p:spPr>
          <a:xfrm>
            <a:off x="581217" y="1451672"/>
            <a:ext cx="11029779" cy="414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21368" lvl="0" indent="-36206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24">
                <a:solidFill>
                  <a:schemeClr val="dk1"/>
                </a:solidFill>
              </a:defRPr>
            </a:lvl1pPr>
            <a:lvl2pPr marL="1042737" lvl="1" indent="-362062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</a:defRPr>
            </a:lvl2pPr>
            <a:lvl3pPr marL="1564104" lvl="2" indent="-362062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</a:defRPr>
            </a:lvl3pPr>
            <a:lvl4pPr marL="2085473" lvl="3" indent="-362062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</a:defRPr>
            </a:lvl4pPr>
            <a:lvl5pPr marL="2606841" lvl="4" indent="-362062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</a:defRPr>
            </a:lvl5pPr>
            <a:lvl6pPr marL="3128209" lvl="5" indent="-362062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</a:defRPr>
            </a:lvl6pPr>
            <a:lvl7pPr marL="3649578" lvl="6" indent="-362062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</a:defRPr>
            </a:lvl7pPr>
            <a:lvl8pPr marL="4170945" lvl="7" indent="-362062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</a:defRPr>
            </a:lvl8pPr>
            <a:lvl9pPr marL="4692314" lvl="8" indent="-362062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0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>
            <a:spLocks noGrp="1"/>
          </p:cNvSpPr>
          <p:nvPr>
            <p:ph type="body" idx="1"/>
          </p:nvPr>
        </p:nvSpPr>
        <p:spPr>
          <a:xfrm>
            <a:off x="1105846" y="1536702"/>
            <a:ext cx="4685313" cy="455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21368" lvl="0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042737" lvl="1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564104" lvl="2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085473" lvl="3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606841" lvl="4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128209" lvl="5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649578" lvl="6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170945" lvl="7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692314" lvl="8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body" idx="2"/>
          </p:nvPr>
        </p:nvSpPr>
        <p:spPr>
          <a:xfrm>
            <a:off x="6401116" y="1536702"/>
            <a:ext cx="4685313" cy="455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21368" lvl="0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042737" lvl="1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564104" lvl="2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085473" lvl="3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606841" lvl="4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128209" lvl="5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649578" lvl="6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170945" lvl="7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692314" lvl="8" indent="-36206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741209" y="593398"/>
            <a:ext cx="10709922" cy="5165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33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ctrTitle"/>
          </p:nvPr>
        </p:nvSpPr>
        <p:spPr>
          <a:xfrm>
            <a:off x="1106032" y="1013549"/>
            <a:ext cx="9980236" cy="121136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74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9pPr>
          </a:lstStyle>
          <a:p>
            <a:endParaRPr/>
          </a:p>
        </p:txBody>
      </p:sp>
      <p:sp>
        <p:nvSpPr>
          <p:cNvPr id="258" name="Google Shape;258;p7"/>
          <p:cNvSpPr txBox="1">
            <a:spLocks noGrp="1"/>
          </p:cNvSpPr>
          <p:nvPr>
            <p:ph type="subTitle" idx="1"/>
          </p:nvPr>
        </p:nvSpPr>
        <p:spPr>
          <a:xfrm>
            <a:off x="1106009" y="2313905"/>
            <a:ext cx="9980236" cy="31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24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31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"/>
          <p:cNvSpPr txBox="1">
            <a:spLocks noGrp="1"/>
          </p:cNvSpPr>
          <p:nvPr>
            <p:ph type="title"/>
          </p:nvPr>
        </p:nvSpPr>
        <p:spPr>
          <a:xfrm>
            <a:off x="1106008" y="600226"/>
            <a:ext cx="8490420" cy="54547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547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"/>
          <p:cNvSpPr txBox="1">
            <a:spLocks noGrp="1"/>
          </p:cNvSpPr>
          <p:nvPr>
            <p:ph type="title"/>
          </p:nvPr>
        </p:nvSpPr>
        <p:spPr>
          <a:xfrm>
            <a:off x="2332732" y="1559097"/>
            <a:ext cx="7526742" cy="19763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789"/>
            </a:lvl9pPr>
          </a:lstStyle>
          <a:p>
            <a:endParaRPr/>
          </a:p>
        </p:txBody>
      </p:sp>
      <p:sp>
        <p:nvSpPr>
          <p:cNvPr id="263" name="Google Shape;263;p9"/>
          <p:cNvSpPr txBox="1">
            <a:spLocks noGrp="1"/>
          </p:cNvSpPr>
          <p:nvPr>
            <p:ph type="subTitle" idx="1"/>
          </p:nvPr>
        </p:nvSpPr>
        <p:spPr>
          <a:xfrm>
            <a:off x="2332732" y="3652390"/>
            <a:ext cx="7526742" cy="16468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5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"/>
          <p:cNvSpPr txBox="1">
            <a:spLocks noGrp="1"/>
          </p:cNvSpPr>
          <p:nvPr>
            <p:ph type="body" idx="1"/>
          </p:nvPr>
        </p:nvSpPr>
        <p:spPr>
          <a:xfrm>
            <a:off x="1106016" y="5641009"/>
            <a:ext cx="7998489" cy="8069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521368" lvl="0" indent="-2606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5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4CF6FC-0B7D-2D17-FD5F-79B285CD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A44359-435D-2F56-CB7B-0BEEADCCA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08CE3D-2AAF-F073-FCCC-B550B250D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5A48E4-EA78-6383-0F23-207F0DE6A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351E36-E7F3-493C-05F0-8EB39567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"/>
          <p:cNvSpPr txBox="1">
            <a:spLocks noGrp="1"/>
          </p:cNvSpPr>
          <p:nvPr>
            <p:ph type="title" hasCustomPrompt="1"/>
          </p:nvPr>
        </p:nvSpPr>
        <p:spPr>
          <a:xfrm>
            <a:off x="1991185" y="1879295"/>
            <a:ext cx="8209903" cy="12551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684"/>
            </a:lvl9pPr>
          </a:lstStyle>
          <a:p>
            <a:r>
              <a:t>xx%</a:t>
            </a:r>
          </a:p>
        </p:txBody>
      </p:sp>
      <p:sp>
        <p:nvSpPr>
          <p:cNvPr id="268" name="Google Shape;268;p11"/>
          <p:cNvSpPr txBox="1">
            <a:spLocks noGrp="1"/>
          </p:cNvSpPr>
          <p:nvPr>
            <p:ph type="subTitle" idx="1"/>
          </p:nvPr>
        </p:nvSpPr>
        <p:spPr>
          <a:xfrm>
            <a:off x="3558314" y="3433706"/>
            <a:ext cx="5075642" cy="1025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1pPr>
            <a:lvl2pPr lvl="1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6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5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 txBox="1">
            <a:spLocks noGrp="1"/>
          </p:cNvSpPr>
          <p:nvPr>
            <p:ph type="title"/>
          </p:nvPr>
        </p:nvSpPr>
        <p:spPr>
          <a:xfrm>
            <a:off x="1106018" y="593386"/>
            <a:ext cx="9980236" cy="6188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5132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title" idx="2" hasCustomPrompt="1"/>
          </p:nvPr>
        </p:nvSpPr>
        <p:spPr>
          <a:xfrm>
            <a:off x="2718988" y="2312792"/>
            <a:ext cx="1537368" cy="79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5702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1"/>
          </p:nvPr>
        </p:nvSpPr>
        <p:spPr>
          <a:xfrm>
            <a:off x="1702742" y="3310511"/>
            <a:ext cx="3569746" cy="4702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3992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3"/>
          </p:nvPr>
        </p:nvSpPr>
        <p:spPr>
          <a:xfrm>
            <a:off x="1702742" y="3837898"/>
            <a:ext cx="3569746" cy="79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8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4" hasCustomPrompt="1"/>
          </p:nvPr>
        </p:nvSpPr>
        <p:spPr>
          <a:xfrm>
            <a:off x="7935914" y="2312793"/>
            <a:ext cx="1537368" cy="79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5702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982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5"/>
          </p:nvPr>
        </p:nvSpPr>
        <p:spPr>
          <a:xfrm>
            <a:off x="6919726" y="3310511"/>
            <a:ext cx="3569746" cy="4702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3992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"/>
              <a:buNone/>
              <a:defRPr sz="2737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6"/>
          </p:nvPr>
        </p:nvSpPr>
        <p:spPr>
          <a:xfrm>
            <a:off x="6919726" y="3837898"/>
            <a:ext cx="3569746" cy="79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8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2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9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4"/>
          <p:cNvGrpSpPr/>
          <p:nvPr/>
        </p:nvGrpSpPr>
        <p:grpSpPr>
          <a:xfrm rot="-5400000">
            <a:off x="2642760" y="-2666700"/>
            <a:ext cx="6906696" cy="12191694"/>
            <a:chOff x="5491755" y="360984"/>
            <a:chExt cx="2225931" cy="3126000"/>
          </a:xfrm>
        </p:grpSpPr>
        <p:grpSp>
          <p:nvGrpSpPr>
            <p:cNvPr id="280" name="Google Shape;280;p14"/>
            <p:cNvGrpSpPr/>
            <p:nvPr/>
          </p:nvGrpSpPr>
          <p:grpSpPr>
            <a:xfrm>
              <a:off x="5591394" y="360984"/>
              <a:ext cx="2031810" cy="3126000"/>
              <a:chOff x="5579101" y="360984"/>
              <a:chExt cx="2031810" cy="3126000"/>
            </a:xfrm>
          </p:grpSpPr>
          <p:grpSp>
            <p:nvGrpSpPr>
              <p:cNvPr id="281" name="Google Shape;281;p14"/>
              <p:cNvGrpSpPr/>
              <p:nvPr/>
            </p:nvGrpSpPr>
            <p:grpSpPr>
              <a:xfrm>
                <a:off x="5579101" y="360984"/>
                <a:ext cx="750712" cy="3126000"/>
                <a:chOff x="5579101" y="360984"/>
                <a:chExt cx="750712" cy="3126000"/>
              </a:xfrm>
            </p:grpSpPr>
            <p:sp>
              <p:nvSpPr>
                <p:cNvPr id="282" name="Google Shape;282;p14"/>
                <p:cNvSpPr/>
                <p:nvPr/>
              </p:nvSpPr>
              <p:spPr>
                <a:xfrm>
                  <a:off x="557910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83" name="Google Shape;283;p14"/>
                <p:cNvSpPr/>
                <p:nvPr/>
              </p:nvSpPr>
              <p:spPr>
                <a:xfrm>
                  <a:off x="568557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84" name="Google Shape;284;p14"/>
                <p:cNvSpPr/>
                <p:nvPr/>
              </p:nvSpPr>
              <p:spPr>
                <a:xfrm>
                  <a:off x="579205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85" name="Google Shape;285;p14"/>
                <p:cNvSpPr/>
                <p:nvPr/>
              </p:nvSpPr>
              <p:spPr>
                <a:xfrm>
                  <a:off x="589852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86" name="Google Shape;286;p14"/>
                <p:cNvSpPr/>
                <p:nvPr/>
              </p:nvSpPr>
              <p:spPr>
                <a:xfrm>
                  <a:off x="600498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87" name="Google Shape;287;p14"/>
                <p:cNvSpPr/>
                <p:nvPr/>
              </p:nvSpPr>
              <p:spPr>
                <a:xfrm>
                  <a:off x="611146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88" name="Google Shape;288;p14"/>
                <p:cNvSpPr/>
                <p:nvPr/>
              </p:nvSpPr>
              <p:spPr>
                <a:xfrm>
                  <a:off x="621793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89" name="Google Shape;289;p14"/>
                <p:cNvSpPr/>
                <p:nvPr/>
              </p:nvSpPr>
              <p:spPr>
                <a:xfrm>
                  <a:off x="632441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290" name="Google Shape;290;p14"/>
              <p:cNvGrpSpPr/>
              <p:nvPr/>
            </p:nvGrpSpPr>
            <p:grpSpPr>
              <a:xfrm>
                <a:off x="6434325" y="360984"/>
                <a:ext cx="750712" cy="3126000"/>
                <a:chOff x="5579100" y="360984"/>
                <a:chExt cx="750712" cy="3126000"/>
              </a:xfrm>
            </p:grpSpPr>
            <p:sp>
              <p:nvSpPr>
                <p:cNvPr id="291" name="Google Shape;291;p14"/>
                <p:cNvSpPr/>
                <p:nvPr/>
              </p:nvSpPr>
              <p:spPr>
                <a:xfrm>
                  <a:off x="557910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92" name="Google Shape;292;p14"/>
                <p:cNvSpPr/>
                <p:nvPr/>
              </p:nvSpPr>
              <p:spPr>
                <a:xfrm>
                  <a:off x="568557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93" name="Google Shape;293;p14"/>
                <p:cNvSpPr/>
                <p:nvPr/>
              </p:nvSpPr>
              <p:spPr>
                <a:xfrm>
                  <a:off x="579205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94" name="Google Shape;294;p14"/>
                <p:cNvSpPr/>
                <p:nvPr/>
              </p:nvSpPr>
              <p:spPr>
                <a:xfrm>
                  <a:off x="589852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95" name="Google Shape;295;p14"/>
                <p:cNvSpPr/>
                <p:nvPr/>
              </p:nvSpPr>
              <p:spPr>
                <a:xfrm>
                  <a:off x="600498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96" name="Google Shape;296;p14"/>
                <p:cNvSpPr/>
                <p:nvPr/>
              </p:nvSpPr>
              <p:spPr>
                <a:xfrm>
                  <a:off x="611146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97" name="Google Shape;297;p14"/>
                <p:cNvSpPr/>
                <p:nvPr/>
              </p:nvSpPr>
              <p:spPr>
                <a:xfrm>
                  <a:off x="621793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298" name="Google Shape;298;p14"/>
                <p:cNvSpPr/>
                <p:nvPr/>
              </p:nvSpPr>
              <p:spPr>
                <a:xfrm>
                  <a:off x="632441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299" name="Google Shape;299;p14"/>
              <p:cNvSpPr/>
              <p:nvPr/>
            </p:nvSpPr>
            <p:spPr>
              <a:xfrm>
                <a:off x="7286087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00" name="Google Shape;300;p14"/>
              <p:cNvSpPr/>
              <p:nvPr/>
            </p:nvSpPr>
            <p:spPr>
              <a:xfrm>
                <a:off x="739256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01" name="Google Shape;301;p14"/>
              <p:cNvSpPr/>
              <p:nvPr/>
            </p:nvSpPr>
            <p:spPr>
              <a:xfrm>
                <a:off x="7499036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760551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303" name="Google Shape;303;p14"/>
            <p:cNvGrpSpPr/>
            <p:nvPr/>
          </p:nvGrpSpPr>
          <p:grpSpPr>
            <a:xfrm rot="-5400000">
              <a:off x="5691925" y="227636"/>
              <a:ext cx="1825592" cy="2225931"/>
              <a:chOff x="5579100" y="213900"/>
              <a:chExt cx="1818863" cy="3420300"/>
            </a:xfrm>
          </p:grpSpPr>
          <p:grpSp>
            <p:nvGrpSpPr>
              <p:cNvPr id="304" name="Google Shape;304;p14"/>
              <p:cNvGrpSpPr/>
              <p:nvPr/>
            </p:nvGrpSpPr>
            <p:grpSpPr>
              <a:xfrm>
                <a:off x="5579100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305" name="Google Shape;305;p14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06" name="Google Shape;306;p14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07" name="Google Shape;307;p14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08" name="Google Shape;308;p14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09" name="Google Shape;309;p14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10" name="Google Shape;310;p14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11" name="Google Shape;311;p14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12" name="Google Shape;312;p14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313" name="Google Shape;313;p14"/>
              <p:cNvGrpSpPr/>
              <p:nvPr/>
            </p:nvGrpSpPr>
            <p:grpSpPr>
              <a:xfrm>
                <a:off x="6434325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314" name="Google Shape;314;p14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15" name="Google Shape;315;p14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16" name="Google Shape;316;p14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17" name="Google Shape;317;p14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18" name="Google Shape;318;p14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19" name="Google Shape;319;p14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20" name="Google Shape;320;p14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21" name="Google Shape;321;p14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322" name="Google Shape;322;p14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324" name="Google Shape;324;p14"/>
            <p:cNvGrpSpPr/>
            <p:nvPr/>
          </p:nvGrpSpPr>
          <p:grpSpPr>
            <a:xfrm rot="-5400000">
              <a:off x="6067685" y="1762388"/>
              <a:ext cx="1074072" cy="2225931"/>
              <a:chOff x="6540800" y="213900"/>
              <a:chExt cx="1070113" cy="3420300"/>
            </a:xfrm>
          </p:grpSpPr>
          <p:grpSp>
            <p:nvGrpSpPr>
              <p:cNvPr id="325" name="Google Shape;325;p14"/>
              <p:cNvGrpSpPr/>
              <p:nvPr/>
            </p:nvGrpSpPr>
            <p:grpSpPr>
              <a:xfrm>
                <a:off x="6540800" y="213900"/>
                <a:ext cx="644238" cy="3420300"/>
                <a:chOff x="5685575" y="213900"/>
                <a:chExt cx="644238" cy="3420300"/>
              </a:xfrm>
            </p:grpSpPr>
            <p:sp>
              <p:nvSpPr>
                <p:cNvPr id="326" name="Google Shape;326;p14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333" name="Google Shape;333;p14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749903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760551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</p:grpSp>
      <p:sp>
        <p:nvSpPr>
          <p:cNvPr id="337" name="Google Shape;337;p14"/>
          <p:cNvSpPr txBox="1">
            <a:spLocks noGrp="1"/>
          </p:cNvSpPr>
          <p:nvPr>
            <p:ph type="title"/>
          </p:nvPr>
        </p:nvSpPr>
        <p:spPr>
          <a:xfrm flipH="1">
            <a:off x="6099802" y="2643179"/>
            <a:ext cx="5306212" cy="17420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9pPr>
          </a:lstStyle>
          <a:p>
            <a:endParaRPr/>
          </a:p>
        </p:txBody>
      </p:sp>
      <p:sp>
        <p:nvSpPr>
          <p:cNvPr id="338" name="Google Shape;338;p14"/>
          <p:cNvSpPr txBox="1">
            <a:spLocks noGrp="1"/>
          </p:cNvSpPr>
          <p:nvPr>
            <p:ph type="subTitle" idx="1"/>
          </p:nvPr>
        </p:nvSpPr>
        <p:spPr>
          <a:xfrm flipH="1">
            <a:off x="6099802" y="4882461"/>
            <a:ext cx="5306212" cy="746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8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8"/>
            </a:lvl9pPr>
          </a:lstStyle>
          <a:p>
            <a:endParaRPr/>
          </a:p>
        </p:txBody>
      </p:sp>
      <p:sp>
        <p:nvSpPr>
          <p:cNvPr id="339" name="Google Shape;339;p14"/>
          <p:cNvSpPr txBox="1">
            <a:spLocks noGrp="1"/>
          </p:cNvSpPr>
          <p:nvPr>
            <p:ph type="title" idx="2" hasCustomPrompt="1"/>
          </p:nvPr>
        </p:nvSpPr>
        <p:spPr>
          <a:xfrm>
            <a:off x="7605868" y="1229314"/>
            <a:ext cx="2294079" cy="12442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40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42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233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5"/>
          <p:cNvGrpSpPr/>
          <p:nvPr/>
        </p:nvGrpSpPr>
        <p:grpSpPr>
          <a:xfrm rot="-5400000">
            <a:off x="2642760" y="-2666700"/>
            <a:ext cx="6906696" cy="12191694"/>
            <a:chOff x="5491755" y="360984"/>
            <a:chExt cx="2225931" cy="3126000"/>
          </a:xfrm>
        </p:grpSpPr>
        <p:grpSp>
          <p:nvGrpSpPr>
            <p:cNvPr id="342" name="Google Shape;342;p15"/>
            <p:cNvGrpSpPr/>
            <p:nvPr/>
          </p:nvGrpSpPr>
          <p:grpSpPr>
            <a:xfrm>
              <a:off x="5591394" y="360984"/>
              <a:ext cx="2031810" cy="3126000"/>
              <a:chOff x="5579101" y="360984"/>
              <a:chExt cx="2031810" cy="3126000"/>
            </a:xfrm>
          </p:grpSpPr>
          <p:grpSp>
            <p:nvGrpSpPr>
              <p:cNvPr id="343" name="Google Shape;343;p15"/>
              <p:cNvGrpSpPr/>
              <p:nvPr/>
            </p:nvGrpSpPr>
            <p:grpSpPr>
              <a:xfrm>
                <a:off x="5579101" y="360984"/>
                <a:ext cx="750712" cy="3126000"/>
                <a:chOff x="5579101" y="360984"/>
                <a:chExt cx="750712" cy="3126000"/>
              </a:xfrm>
            </p:grpSpPr>
            <p:sp>
              <p:nvSpPr>
                <p:cNvPr id="344" name="Google Shape;344;p15"/>
                <p:cNvSpPr/>
                <p:nvPr/>
              </p:nvSpPr>
              <p:spPr>
                <a:xfrm>
                  <a:off x="557910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45" name="Google Shape;345;p15"/>
                <p:cNvSpPr/>
                <p:nvPr/>
              </p:nvSpPr>
              <p:spPr>
                <a:xfrm>
                  <a:off x="568557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46" name="Google Shape;346;p15"/>
                <p:cNvSpPr/>
                <p:nvPr/>
              </p:nvSpPr>
              <p:spPr>
                <a:xfrm>
                  <a:off x="579205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47" name="Google Shape;347;p15"/>
                <p:cNvSpPr/>
                <p:nvPr/>
              </p:nvSpPr>
              <p:spPr>
                <a:xfrm>
                  <a:off x="589852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48" name="Google Shape;348;p15"/>
                <p:cNvSpPr/>
                <p:nvPr/>
              </p:nvSpPr>
              <p:spPr>
                <a:xfrm>
                  <a:off x="600498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49" name="Google Shape;349;p15"/>
                <p:cNvSpPr/>
                <p:nvPr/>
              </p:nvSpPr>
              <p:spPr>
                <a:xfrm>
                  <a:off x="611146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50" name="Google Shape;350;p15"/>
                <p:cNvSpPr/>
                <p:nvPr/>
              </p:nvSpPr>
              <p:spPr>
                <a:xfrm>
                  <a:off x="621793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51" name="Google Shape;351;p15"/>
                <p:cNvSpPr/>
                <p:nvPr/>
              </p:nvSpPr>
              <p:spPr>
                <a:xfrm>
                  <a:off x="632441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352" name="Google Shape;352;p15"/>
              <p:cNvGrpSpPr/>
              <p:nvPr/>
            </p:nvGrpSpPr>
            <p:grpSpPr>
              <a:xfrm>
                <a:off x="6434325" y="360984"/>
                <a:ext cx="750712" cy="3126000"/>
                <a:chOff x="5579100" y="360984"/>
                <a:chExt cx="750712" cy="3126000"/>
              </a:xfrm>
            </p:grpSpPr>
            <p:sp>
              <p:nvSpPr>
                <p:cNvPr id="353" name="Google Shape;353;p15"/>
                <p:cNvSpPr/>
                <p:nvPr/>
              </p:nvSpPr>
              <p:spPr>
                <a:xfrm>
                  <a:off x="557910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54" name="Google Shape;354;p15"/>
                <p:cNvSpPr/>
                <p:nvPr/>
              </p:nvSpPr>
              <p:spPr>
                <a:xfrm>
                  <a:off x="568557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55" name="Google Shape;355;p15"/>
                <p:cNvSpPr/>
                <p:nvPr/>
              </p:nvSpPr>
              <p:spPr>
                <a:xfrm>
                  <a:off x="579205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56" name="Google Shape;356;p15"/>
                <p:cNvSpPr/>
                <p:nvPr/>
              </p:nvSpPr>
              <p:spPr>
                <a:xfrm>
                  <a:off x="589852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57" name="Google Shape;357;p15"/>
                <p:cNvSpPr/>
                <p:nvPr/>
              </p:nvSpPr>
              <p:spPr>
                <a:xfrm>
                  <a:off x="600498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58" name="Google Shape;358;p15"/>
                <p:cNvSpPr/>
                <p:nvPr/>
              </p:nvSpPr>
              <p:spPr>
                <a:xfrm>
                  <a:off x="611146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59" name="Google Shape;359;p15"/>
                <p:cNvSpPr/>
                <p:nvPr/>
              </p:nvSpPr>
              <p:spPr>
                <a:xfrm>
                  <a:off x="621793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60" name="Google Shape;360;p15"/>
                <p:cNvSpPr/>
                <p:nvPr/>
              </p:nvSpPr>
              <p:spPr>
                <a:xfrm>
                  <a:off x="632441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361" name="Google Shape;361;p15"/>
              <p:cNvSpPr/>
              <p:nvPr/>
            </p:nvSpPr>
            <p:spPr>
              <a:xfrm>
                <a:off x="7286087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739256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7499036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760551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365" name="Google Shape;365;p15"/>
            <p:cNvGrpSpPr/>
            <p:nvPr/>
          </p:nvGrpSpPr>
          <p:grpSpPr>
            <a:xfrm rot="-5400000">
              <a:off x="5691925" y="227636"/>
              <a:ext cx="1825592" cy="2225931"/>
              <a:chOff x="5579100" y="213900"/>
              <a:chExt cx="1818863" cy="3420300"/>
            </a:xfrm>
          </p:grpSpPr>
          <p:grpSp>
            <p:nvGrpSpPr>
              <p:cNvPr id="366" name="Google Shape;366;p15"/>
              <p:cNvGrpSpPr/>
              <p:nvPr/>
            </p:nvGrpSpPr>
            <p:grpSpPr>
              <a:xfrm>
                <a:off x="5579100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367" name="Google Shape;367;p15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68" name="Google Shape;368;p15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69" name="Google Shape;369;p15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375" name="Google Shape;375;p15"/>
              <p:cNvGrpSpPr/>
              <p:nvPr/>
            </p:nvGrpSpPr>
            <p:grpSpPr>
              <a:xfrm>
                <a:off x="6434325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376" name="Google Shape;376;p15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7" name="Google Shape;377;p15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384" name="Google Shape;384;p15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 rot="-5400000">
              <a:off x="6067685" y="1762388"/>
              <a:ext cx="1074072" cy="2225931"/>
              <a:chOff x="6540800" y="213900"/>
              <a:chExt cx="1070113" cy="3420300"/>
            </a:xfrm>
          </p:grpSpPr>
          <p:grpSp>
            <p:nvGrpSpPr>
              <p:cNvPr id="387" name="Google Shape;387;p15"/>
              <p:cNvGrpSpPr/>
              <p:nvPr/>
            </p:nvGrpSpPr>
            <p:grpSpPr>
              <a:xfrm>
                <a:off x="6540800" y="213900"/>
                <a:ext cx="644238" cy="3420300"/>
                <a:chOff x="5685575" y="213900"/>
                <a:chExt cx="644238" cy="3420300"/>
              </a:xfrm>
            </p:grpSpPr>
            <p:sp>
              <p:nvSpPr>
                <p:cNvPr id="388" name="Google Shape;388;p15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89" name="Google Shape;389;p15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90" name="Google Shape;390;p15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91" name="Google Shape;391;p15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92" name="Google Shape;392;p15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93" name="Google Shape;393;p15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394" name="Google Shape;394;p15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395" name="Google Shape;395;p15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96" name="Google Shape;396;p15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97" name="Google Shape;397;p15"/>
              <p:cNvSpPr/>
              <p:nvPr/>
            </p:nvSpPr>
            <p:spPr>
              <a:xfrm>
                <a:off x="749903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398" name="Google Shape;398;p15"/>
              <p:cNvSpPr/>
              <p:nvPr/>
            </p:nvSpPr>
            <p:spPr>
              <a:xfrm>
                <a:off x="760551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</p:grpSp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836192" y="622145"/>
            <a:ext cx="10774919" cy="663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1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6"/>
          <p:cNvGrpSpPr/>
          <p:nvPr/>
        </p:nvGrpSpPr>
        <p:grpSpPr>
          <a:xfrm rot="-5400000">
            <a:off x="2642760" y="-2666700"/>
            <a:ext cx="6906696" cy="12191694"/>
            <a:chOff x="5491755" y="360984"/>
            <a:chExt cx="2225931" cy="3126000"/>
          </a:xfrm>
        </p:grpSpPr>
        <p:grpSp>
          <p:nvGrpSpPr>
            <p:cNvPr id="402" name="Google Shape;402;p16"/>
            <p:cNvGrpSpPr/>
            <p:nvPr/>
          </p:nvGrpSpPr>
          <p:grpSpPr>
            <a:xfrm>
              <a:off x="5591394" y="360984"/>
              <a:ext cx="2031810" cy="3126000"/>
              <a:chOff x="5579101" y="360984"/>
              <a:chExt cx="2031810" cy="3126000"/>
            </a:xfrm>
          </p:grpSpPr>
          <p:grpSp>
            <p:nvGrpSpPr>
              <p:cNvPr id="403" name="Google Shape;403;p16"/>
              <p:cNvGrpSpPr/>
              <p:nvPr/>
            </p:nvGrpSpPr>
            <p:grpSpPr>
              <a:xfrm>
                <a:off x="5579101" y="360984"/>
                <a:ext cx="750712" cy="3126000"/>
                <a:chOff x="5579101" y="360984"/>
                <a:chExt cx="750712" cy="3126000"/>
              </a:xfrm>
            </p:grpSpPr>
            <p:sp>
              <p:nvSpPr>
                <p:cNvPr id="404" name="Google Shape;404;p16"/>
                <p:cNvSpPr/>
                <p:nvPr/>
              </p:nvSpPr>
              <p:spPr>
                <a:xfrm>
                  <a:off x="557910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05" name="Google Shape;405;p16"/>
                <p:cNvSpPr/>
                <p:nvPr/>
              </p:nvSpPr>
              <p:spPr>
                <a:xfrm>
                  <a:off x="568557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06" name="Google Shape;406;p16"/>
                <p:cNvSpPr/>
                <p:nvPr/>
              </p:nvSpPr>
              <p:spPr>
                <a:xfrm>
                  <a:off x="579205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07" name="Google Shape;407;p16"/>
                <p:cNvSpPr/>
                <p:nvPr/>
              </p:nvSpPr>
              <p:spPr>
                <a:xfrm>
                  <a:off x="589852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08" name="Google Shape;408;p16"/>
                <p:cNvSpPr/>
                <p:nvPr/>
              </p:nvSpPr>
              <p:spPr>
                <a:xfrm>
                  <a:off x="600498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09" name="Google Shape;409;p16"/>
                <p:cNvSpPr/>
                <p:nvPr/>
              </p:nvSpPr>
              <p:spPr>
                <a:xfrm>
                  <a:off x="611146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0" name="Google Shape;410;p16"/>
                <p:cNvSpPr/>
                <p:nvPr/>
              </p:nvSpPr>
              <p:spPr>
                <a:xfrm>
                  <a:off x="621793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1" name="Google Shape;411;p16"/>
                <p:cNvSpPr/>
                <p:nvPr/>
              </p:nvSpPr>
              <p:spPr>
                <a:xfrm>
                  <a:off x="632441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412" name="Google Shape;412;p16"/>
              <p:cNvGrpSpPr/>
              <p:nvPr/>
            </p:nvGrpSpPr>
            <p:grpSpPr>
              <a:xfrm>
                <a:off x="6434325" y="360984"/>
                <a:ext cx="750712" cy="3126000"/>
                <a:chOff x="5579100" y="360984"/>
                <a:chExt cx="750712" cy="3126000"/>
              </a:xfrm>
            </p:grpSpPr>
            <p:sp>
              <p:nvSpPr>
                <p:cNvPr id="413" name="Google Shape;413;p16"/>
                <p:cNvSpPr/>
                <p:nvPr/>
              </p:nvSpPr>
              <p:spPr>
                <a:xfrm>
                  <a:off x="557910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4" name="Google Shape;414;p16"/>
                <p:cNvSpPr/>
                <p:nvPr/>
              </p:nvSpPr>
              <p:spPr>
                <a:xfrm>
                  <a:off x="568557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5" name="Google Shape;415;p16"/>
                <p:cNvSpPr/>
                <p:nvPr/>
              </p:nvSpPr>
              <p:spPr>
                <a:xfrm>
                  <a:off x="579205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6" name="Google Shape;416;p16"/>
                <p:cNvSpPr/>
                <p:nvPr/>
              </p:nvSpPr>
              <p:spPr>
                <a:xfrm>
                  <a:off x="589852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7" name="Google Shape;417;p16"/>
                <p:cNvSpPr/>
                <p:nvPr/>
              </p:nvSpPr>
              <p:spPr>
                <a:xfrm>
                  <a:off x="600498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8" name="Google Shape;418;p16"/>
                <p:cNvSpPr/>
                <p:nvPr/>
              </p:nvSpPr>
              <p:spPr>
                <a:xfrm>
                  <a:off x="611146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19" name="Google Shape;419;p16"/>
                <p:cNvSpPr/>
                <p:nvPr/>
              </p:nvSpPr>
              <p:spPr>
                <a:xfrm>
                  <a:off x="621793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20" name="Google Shape;420;p16"/>
                <p:cNvSpPr/>
                <p:nvPr/>
              </p:nvSpPr>
              <p:spPr>
                <a:xfrm>
                  <a:off x="632441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421" name="Google Shape;421;p16"/>
              <p:cNvSpPr/>
              <p:nvPr/>
            </p:nvSpPr>
            <p:spPr>
              <a:xfrm>
                <a:off x="7286087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22" name="Google Shape;422;p16"/>
              <p:cNvSpPr/>
              <p:nvPr/>
            </p:nvSpPr>
            <p:spPr>
              <a:xfrm>
                <a:off x="739256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23" name="Google Shape;423;p16"/>
              <p:cNvSpPr/>
              <p:nvPr/>
            </p:nvSpPr>
            <p:spPr>
              <a:xfrm>
                <a:off x="7499036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760551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 rot="-5400000">
              <a:off x="5691925" y="227636"/>
              <a:ext cx="1825592" cy="2225931"/>
              <a:chOff x="5579100" y="213900"/>
              <a:chExt cx="1818863" cy="3420300"/>
            </a:xfrm>
          </p:grpSpPr>
          <p:grpSp>
            <p:nvGrpSpPr>
              <p:cNvPr id="426" name="Google Shape;426;p16"/>
              <p:cNvGrpSpPr/>
              <p:nvPr/>
            </p:nvGrpSpPr>
            <p:grpSpPr>
              <a:xfrm>
                <a:off x="5579100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427" name="Google Shape;427;p16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28" name="Google Shape;428;p16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29" name="Google Shape;429;p16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30" name="Google Shape;430;p16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31" name="Google Shape;431;p16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32" name="Google Shape;432;p16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33" name="Google Shape;433;p16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34" name="Google Shape;434;p16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435" name="Google Shape;435;p16"/>
              <p:cNvGrpSpPr/>
              <p:nvPr/>
            </p:nvGrpSpPr>
            <p:grpSpPr>
              <a:xfrm>
                <a:off x="6434325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436" name="Google Shape;436;p16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37" name="Google Shape;437;p16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38" name="Google Shape;438;p16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39" name="Google Shape;439;p16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40" name="Google Shape;440;p16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41" name="Google Shape;441;p16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42" name="Google Shape;442;p16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43" name="Google Shape;443;p16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444" name="Google Shape;444;p16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446" name="Google Shape;446;p16"/>
            <p:cNvGrpSpPr/>
            <p:nvPr/>
          </p:nvGrpSpPr>
          <p:grpSpPr>
            <a:xfrm rot="-5400000">
              <a:off x="6067685" y="1762388"/>
              <a:ext cx="1074072" cy="2225931"/>
              <a:chOff x="6540800" y="213900"/>
              <a:chExt cx="1070113" cy="3420300"/>
            </a:xfrm>
          </p:grpSpPr>
          <p:grpSp>
            <p:nvGrpSpPr>
              <p:cNvPr id="447" name="Google Shape;447;p16"/>
              <p:cNvGrpSpPr/>
              <p:nvPr/>
            </p:nvGrpSpPr>
            <p:grpSpPr>
              <a:xfrm>
                <a:off x="6540800" y="213900"/>
                <a:ext cx="644238" cy="3420300"/>
                <a:chOff x="5685575" y="213900"/>
                <a:chExt cx="644238" cy="3420300"/>
              </a:xfrm>
            </p:grpSpPr>
            <p:sp>
              <p:nvSpPr>
                <p:cNvPr id="448" name="Google Shape;448;p16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49" name="Google Shape;449;p16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50" name="Google Shape;450;p16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51" name="Google Shape;451;p16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52" name="Google Shape;452;p16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53" name="Google Shape;453;p16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54" name="Google Shape;454;p16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455" name="Google Shape;455;p16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49903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60551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</p:grpSp>
      <p:sp>
        <p:nvSpPr>
          <p:cNvPr id="459" name="Google Shape;459;p16"/>
          <p:cNvSpPr txBox="1">
            <a:spLocks noGrp="1"/>
          </p:cNvSpPr>
          <p:nvPr>
            <p:ph type="title"/>
          </p:nvPr>
        </p:nvSpPr>
        <p:spPr>
          <a:xfrm>
            <a:off x="836192" y="622145"/>
            <a:ext cx="10774919" cy="663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16"/>
          <p:cNvSpPr txBox="1">
            <a:spLocks noGrp="1"/>
          </p:cNvSpPr>
          <p:nvPr>
            <p:ph type="body" idx="1"/>
          </p:nvPr>
        </p:nvSpPr>
        <p:spPr>
          <a:xfrm>
            <a:off x="836191" y="1451672"/>
            <a:ext cx="5051353" cy="1244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21368" lvl="0" indent="-36206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042737" lvl="1" indent="-36206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</a:defRPr>
            </a:lvl2pPr>
            <a:lvl3pPr marL="1564104" lvl="2" indent="-36206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</a:defRPr>
            </a:lvl3pPr>
            <a:lvl4pPr marL="2085473" lvl="3" indent="-36206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</a:defRPr>
            </a:lvl4pPr>
            <a:lvl5pPr marL="2606841" lvl="4" indent="-36206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</a:defRPr>
            </a:lvl5pPr>
            <a:lvl6pPr marL="3128209" lvl="5" indent="-36206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</a:defRPr>
            </a:lvl6pPr>
            <a:lvl7pPr marL="3649578" lvl="6" indent="-36206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</a:defRPr>
            </a:lvl7pPr>
            <a:lvl8pPr marL="4170945" lvl="7" indent="-36206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</a:defRPr>
            </a:lvl8pPr>
            <a:lvl9pPr marL="4692314" lvl="8" indent="-36206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4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17"/>
          <p:cNvGrpSpPr/>
          <p:nvPr/>
        </p:nvGrpSpPr>
        <p:grpSpPr>
          <a:xfrm rot="-5400000">
            <a:off x="2642760" y="-2666700"/>
            <a:ext cx="6906696" cy="12191694"/>
            <a:chOff x="5491755" y="360984"/>
            <a:chExt cx="2225931" cy="3126000"/>
          </a:xfrm>
        </p:grpSpPr>
        <p:grpSp>
          <p:nvGrpSpPr>
            <p:cNvPr id="463" name="Google Shape;463;p17"/>
            <p:cNvGrpSpPr/>
            <p:nvPr/>
          </p:nvGrpSpPr>
          <p:grpSpPr>
            <a:xfrm>
              <a:off x="5591394" y="360984"/>
              <a:ext cx="2031810" cy="3126000"/>
              <a:chOff x="5579101" y="360984"/>
              <a:chExt cx="2031810" cy="3126000"/>
            </a:xfrm>
          </p:grpSpPr>
          <p:grpSp>
            <p:nvGrpSpPr>
              <p:cNvPr id="464" name="Google Shape;464;p17"/>
              <p:cNvGrpSpPr/>
              <p:nvPr/>
            </p:nvGrpSpPr>
            <p:grpSpPr>
              <a:xfrm>
                <a:off x="5579101" y="360984"/>
                <a:ext cx="750712" cy="3126000"/>
                <a:chOff x="5579101" y="360984"/>
                <a:chExt cx="750712" cy="3126000"/>
              </a:xfrm>
            </p:grpSpPr>
            <p:sp>
              <p:nvSpPr>
                <p:cNvPr id="465" name="Google Shape;465;p17"/>
                <p:cNvSpPr/>
                <p:nvPr/>
              </p:nvSpPr>
              <p:spPr>
                <a:xfrm>
                  <a:off x="557910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66" name="Google Shape;466;p17"/>
                <p:cNvSpPr/>
                <p:nvPr/>
              </p:nvSpPr>
              <p:spPr>
                <a:xfrm>
                  <a:off x="568557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67" name="Google Shape;467;p17"/>
                <p:cNvSpPr/>
                <p:nvPr/>
              </p:nvSpPr>
              <p:spPr>
                <a:xfrm>
                  <a:off x="579205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68" name="Google Shape;468;p17"/>
                <p:cNvSpPr/>
                <p:nvPr/>
              </p:nvSpPr>
              <p:spPr>
                <a:xfrm>
                  <a:off x="589852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69" name="Google Shape;469;p17"/>
                <p:cNvSpPr/>
                <p:nvPr/>
              </p:nvSpPr>
              <p:spPr>
                <a:xfrm>
                  <a:off x="600498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0" name="Google Shape;470;p17"/>
                <p:cNvSpPr/>
                <p:nvPr/>
              </p:nvSpPr>
              <p:spPr>
                <a:xfrm>
                  <a:off x="611146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1" name="Google Shape;471;p17"/>
                <p:cNvSpPr/>
                <p:nvPr/>
              </p:nvSpPr>
              <p:spPr>
                <a:xfrm>
                  <a:off x="621793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2" name="Google Shape;472;p17"/>
                <p:cNvSpPr/>
                <p:nvPr/>
              </p:nvSpPr>
              <p:spPr>
                <a:xfrm>
                  <a:off x="632441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473" name="Google Shape;473;p17"/>
              <p:cNvGrpSpPr/>
              <p:nvPr/>
            </p:nvGrpSpPr>
            <p:grpSpPr>
              <a:xfrm>
                <a:off x="6434325" y="360984"/>
                <a:ext cx="750712" cy="3126000"/>
                <a:chOff x="5579100" y="360984"/>
                <a:chExt cx="750712" cy="3126000"/>
              </a:xfrm>
            </p:grpSpPr>
            <p:sp>
              <p:nvSpPr>
                <p:cNvPr id="474" name="Google Shape;474;p17"/>
                <p:cNvSpPr/>
                <p:nvPr/>
              </p:nvSpPr>
              <p:spPr>
                <a:xfrm>
                  <a:off x="557910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5" name="Google Shape;475;p17"/>
                <p:cNvSpPr/>
                <p:nvPr/>
              </p:nvSpPr>
              <p:spPr>
                <a:xfrm>
                  <a:off x="568557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6" name="Google Shape;476;p17"/>
                <p:cNvSpPr/>
                <p:nvPr/>
              </p:nvSpPr>
              <p:spPr>
                <a:xfrm>
                  <a:off x="579205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7" name="Google Shape;477;p17"/>
                <p:cNvSpPr/>
                <p:nvPr/>
              </p:nvSpPr>
              <p:spPr>
                <a:xfrm>
                  <a:off x="589852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8" name="Google Shape;478;p17"/>
                <p:cNvSpPr/>
                <p:nvPr/>
              </p:nvSpPr>
              <p:spPr>
                <a:xfrm>
                  <a:off x="600498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79" name="Google Shape;479;p17"/>
                <p:cNvSpPr/>
                <p:nvPr/>
              </p:nvSpPr>
              <p:spPr>
                <a:xfrm>
                  <a:off x="611146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80" name="Google Shape;480;p17"/>
                <p:cNvSpPr/>
                <p:nvPr/>
              </p:nvSpPr>
              <p:spPr>
                <a:xfrm>
                  <a:off x="621793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81" name="Google Shape;481;p17"/>
                <p:cNvSpPr/>
                <p:nvPr/>
              </p:nvSpPr>
              <p:spPr>
                <a:xfrm>
                  <a:off x="632441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482" name="Google Shape;482;p17"/>
              <p:cNvSpPr/>
              <p:nvPr/>
            </p:nvSpPr>
            <p:spPr>
              <a:xfrm>
                <a:off x="7286087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83" name="Google Shape;483;p17"/>
              <p:cNvSpPr/>
              <p:nvPr/>
            </p:nvSpPr>
            <p:spPr>
              <a:xfrm>
                <a:off x="739256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7499036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485" name="Google Shape;485;p17"/>
              <p:cNvSpPr/>
              <p:nvPr/>
            </p:nvSpPr>
            <p:spPr>
              <a:xfrm>
                <a:off x="760551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486" name="Google Shape;486;p17"/>
            <p:cNvGrpSpPr/>
            <p:nvPr/>
          </p:nvGrpSpPr>
          <p:grpSpPr>
            <a:xfrm rot="-5400000">
              <a:off x="5691925" y="227636"/>
              <a:ext cx="1825592" cy="2225931"/>
              <a:chOff x="5579100" y="213900"/>
              <a:chExt cx="1818863" cy="3420300"/>
            </a:xfrm>
          </p:grpSpPr>
          <p:grpSp>
            <p:nvGrpSpPr>
              <p:cNvPr id="487" name="Google Shape;487;p17"/>
              <p:cNvGrpSpPr/>
              <p:nvPr/>
            </p:nvGrpSpPr>
            <p:grpSpPr>
              <a:xfrm>
                <a:off x="5579100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488" name="Google Shape;488;p17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89" name="Google Shape;489;p17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0" name="Google Shape;490;p17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1" name="Google Shape;491;p17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2" name="Google Shape;492;p17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3" name="Google Shape;493;p17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4" name="Google Shape;494;p17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5" name="Google Shape;495;p17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496" name="Google Shape;496;p17"/>
              <p:cNvGrpSpPr/>
              <p:nvPr/>
            </p:nvGrpSpPr>
            <p:grpSpPr>
              <a:xfrm>
                <a:off x="6434325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497" name="Google Shape;497;p17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8" name="Google Shape;498;p17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499" name="Google Shape;499;p17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00" name="Google Shape;500;p17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01" name="Google Shape;501;p17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02" name="Google Shape;502;p17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03" name="Google Shape;503;p17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04" name="Google Shape;504;p17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505" name="Google Shape;505;p17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 rot="-5400000">
              <a:off x="6067685" y="1762388"/>
              <a:ext cx="1074072" cy="2225931"/>
              <a:chOff x="6540800" y="213900"/>
              <a:chExt cx="1070113" cy="3420300"/>
            </a:xfrm>
          </p:grpSpPr>
          <p:grpSp>
            <p:nvGrpSpPr>
              <p:cNvPr id="508" name="Google Shape;508;p17"/>
              <p:cNvGrpSpPr/>
              <p:nvPr/>
            </p:nvGrpSpPr>
            <p:grpSpPr>
              <a:xfrm>
                <a:off x="6540800" y="213900"/>
                <a:ext cx="644238" cy="3420300"/>
                <a:chOff x="5685575" y="213900"/>
                <a:chExt cx="644238" cy="3420300"/>
              </a:xfrm>
            </p:grpSpPr>
            <p:sp>
              <p:nvSpPr>
                <p:cNvPr id="509" name="Google Shape;509;p17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10" name="Google Shape;510;p17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11" name="Google Shape;511;p17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12" name="Google Shape;512;p17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13" name="Google Shape;513;p17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14" name="Google Shape;514;p17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15" name="Google Shape;515;p17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516" name="Google Shape;516;p17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17" name="Google Shape;517;p17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749903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19" name="Google Shape;519;p17"/>
              <p:cNvSpPr/>
              <p:nvPr/>
            </p:nvSpPr>
            <p:spPr>
              <a:xfrm>
                <a:off x="760551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</p:grpSp>
      <p:sp>
        <p:nvSpPr>
          <p:cNvPr id="520" name="Google Shape;520;p17"/>
          <p:cNvSpPr txBox="1">
            <a:spLocks noGrp="1"/>
          </p:cNvSpPr>
          <p:nvPr>
            <p:ph type="ctrTitle"/>
          </p:nvPr>
        </p:nvSpPr>
        <p:spPr>
          <a:xfrm>
            <a:off x="836191" y="622145"/>
            <a:ext cx="5723567" cy="1244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26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29"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subTitle" idx="1"/>
          </p:nvPr>
        </p:nvSpPr>
        <p:spPr>
          <a:xfrm>
            <a:off x="836191" y="2032341"/>
            <a:ext cx="5723567" cy="14103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228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38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38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38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38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38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38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38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Bebas Neue"/>
              <a:buNone/>
              <a:defRPr sz="38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2" name="Google Shape;522;p17"/>
          <p:cNvSpPr txBox="1"/>
          <p:nvPr/>
        </p:nvSpPr>
        <p:spPr>
          <a:xfrm>
            <a:off x="836191" y="4512627"/>
            <a:ext cx="5723567" cy="74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3" tIns="104253" rIns="104253" bIns="104253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42"/>
              </a:spcBef>
              <a:spcAft>
                <a:spcPts val="0"/>
              </a:spcAft>
              <a:buNone/>
            </a:pPr>
            <a:r>
              <a:rPr lang="en" sz="1597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</a:t>
            </a:r>
            <a:r>
              <a:rPr lang="en" sz="159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This presentation template was created by </a:t>
            </a:r>
            <a:r>
              <a:rPr lang="en" sz="1597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9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includes icons by </a:t>
            </a:r>
            <a:r>
              <a:rPr lang="en" sz="1597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9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597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97" b="1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27225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19"/>
          <p:cNvGrpSpPr/>
          <p:nvPr/>
        </p:nvGrpSpPr>
        <p:grpSpPr>
          <a:xfrm rot="-5400000">
            <a:off x="2642760" y="-2666700"/>
            <a:ext cx="6906696" cy="12191694"/>
            <a:chOff x="5491755" y="360984"/>
            <a:chExt cx="2225931" cy="3126000"/>
          </a:xfrm>
        </p:grpSpPr>
        <p:grpSp>
          <p:nvGrpSpPr>
            <p:cNvPr id="526" name="Google Shape;526;p19"/>
            <p:cNvGrpSpPr/>
            <p:nvPr/>
          </p:nvGrpSpPr>
          <p:grpSpPr>
            <a:xfrm>
              <a:off x="5591394" y="360984"/>
              <a:ext cx="2031810" cy="3126000"/>
              <a:chOff x="5579101" y="360984"/>
              <a:chExt cx="2031810" cy="3126000"/>
            </a:xfrm>
          </p:grpSpPr>
          <p:grpSp>
            <p:nvGrpSpPr>
              <p:cNvPr id="527" name="Google Shape;527;p19"/>
              <p:cNvGrpSpPr/>
              <p:nvPr/>
            </p:nvGrpSpPr>
            <p:grpSpPr>
              <a:xfrm>
                <a:off x="5579101" y="360984"/>
                <a:ext cx="750712" cy="3126000"/>
                <a:chOff x="5579101" y="360984"/>
                <a:chExt cx="750712" cy="3126000"/>
              </a:xfrm>
            </p:grpSpPr>
            <p:sp>
              <p:nvSpPr>
                <p:cNvPr id="528" name="Google Shape;528;p19"/>
                <p:cNvSpPr/>
                <p:nvPr/>
              </p:nvSpPr>
              <p:spPr>
                <a:xfrm>
                  <a:off x="557910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29" name="Google Shape;529;p19"/>
                <p:cNvSpPr/>
                <p:nvPr/>
              </p:nvSpPr>
              <p:spPr>
                <a:xfrm>
                  <a:off x="568557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30" name="Google Shape;530;p19"/>
                <p:cNvSpPr/>
                <p:nvPr/>
              </p:nvSpPr>
              <p:spPr>
                <a:xfrm>
                  <a:off x="5792051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31" name="Google Shape;531;p19"/>
                <p:cNvSpPr/>
                <p:nvPr/>
              </p:nvSpPr>
              <p:spPr>
                <a:xfrm>
                  <a:off x="5898526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32" name="Google Shape;532;p19"/>
                <p:cNvSpPr/>
                <p:nvPr/>
              </p:nvSpPr>
              <p:spPr>
                <a:xfrm>
                  <a:off x="600498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33" name="Google Shape;533;p19"/>
                <p:cNvSpPr/>
                <p:nvPr/>
              </p:nvSpPr>
              <p:spPr>
                <a:xfrm>
                  <a:off x="611146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34" name="Google Shape;534;p19"/>
                <p:cNvSpPr/>
                <p:nvPr/>
              </p:nvSpPr>
              <p:spPr>
                <a:xfrm>
                  <a:off x="6217938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35" name="Google Shape;535;p19"/>
                <p:cNvSpPr/>
                <p:nvPr/>
              </p:nvSpPr>
              <p:spPr>
                <a:xfrm>
                  <a:off x="6324413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536" name="Google Shape;536;p19"/>
              <p:cNvGrpSpPr/>
              <p:nvPr/>
            </p:nvGrpSpPr>
            <p:grpSpPr>
              <a:xfrm>
                <a:off x="6434325" y="360984"/>
                <a:ext cx="750712" cy="3126000"/>
                <a:chOff x="5579100" y="360984"/>
                <a:chExt cx="750712" cy="3126000"/>
              </a:xfrm>
            </p:grpSpPr>
            <p:sp>
              <p:nvSpPr>
                <p:cNvPr id="537" name="Google Shape;537;p19"/>
                <p:cNvSpPr/>
                <p:nvPr/>
              </p:nvSpPr>
              <p:spPr>
                <a:xfrm>
                  <a:off x="557910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38" name="Google Shape;538;p19"/>
                <p:cNvSpPr/>
                <p:nvPr/>
              </p:nvSpPr>
              <p:spPr>
                <a:xfrm>
                  <a:off x="568557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39" name="Google Shape;539;p19"/>
                <p:cNvSpPr/>
                <p:nvPr/>
              </p:nvSpPr>
              <p:spPr>
                <a:xfrm>
                  <a:off x="5792050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40" name="Google Shape;540;p19"/>
                <p:cNvSpPr/>
                <p:nvPr/>
              </p:nvSpPr>
              <p:spPr>
                <a:xfrm>
                  <a:off x="5898525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41" name="Google Shape;541;p19"/>
                <p:cNvSpPr/>
                <p:nvPr/>
              </p:nvSpPr>
              <p:spPr>
                <a:xfrm>
                  <a:off x="600498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42" name="Google Shape;542;p19"/>
                <p:cNvSpPr/>
                <p:nvPr/>
              </p:nvSpPr>
              <p:spPr>
                <a:xfrm>
                  <a:off x="611146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43" name="Google Shape;543;p19"/>
                <p:cNvSpPr/>
                <p:nvPr/>
              </p:nvSpPr>
              <p:spPr>
                <a:xfrm>
                  <a:off x="6217937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44" name="Google Shape;544;p19"/>
                <p:cNvSpPr/>
                <p:nvPr/>
              </p:nvSpPr>
              <p:spPr>
                <a:xfrm>
                  <a:off x="6324412" y="360984"/>
                  <a:ext cx="5400" cy="31260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545" name="Google Shape;545;p19"/>
              <p:cNvSpPr/>
              <p:nvPr/>
            </p:nvSpPr>
            <p:spPr>
              <a:xfrm>
                <a:off x="7286087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46" name="Google Shape;546;p19"/>
              <p:cNvSpPr/>
              <p:nvPr/>
            </p:nvSpPr>
            <p:spPr>
              <a:xfrm>
                <a:off x="739256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7499036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7605511" y="360984"/>
                <a:ext cx="5400" cy="31260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549" name="Google Shape;549;p19"/>
            <p:cNvGrpSpPr/>
            <p:nvPr/>
          </p:nvGrpSpPr>
          <p:grpSpPr>
            <a:xfrm rot="-5400000">
              <a:off x="5691925" y="227636"/>
              <a:ext cx="1825592" cy="2225931"/>
              <a:chOff x="5579100" y="213900"/>
              <a:chExt cx="1818863" cy="3420300"/>
            </a:xfrm>
          </p:grpSpPr>
          <p:grpSp>
            <p:nvGrpSpPr>
              <p:cNvPr id="550" name="Google Shape;550;p19"/>
              <p:cNvGrpSpPr/>
              <p:nvPr/>
            </p:nvGrpSpPr>
            <p:grpSpPr>
              <a:xfrm>
                <a:off x="5579100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551" name="Google Shape;551;p19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52" name="Google Shape;552;p19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53" name="Google Shape;553;p19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54" name="Google Shape;554;p19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55" name="Google Shape;555;p19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56" name="Google Shape;556;p19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57" name="Google Shape;557;p19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58" name="Google Shape;558;p19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grpSp>
            <p:nvGrpSpPr>
              <p:cNvPr id="559" name="Google Shape;559;p19"/>
              <p:cNvGrpSpPr/>
              <p:nvPr/>
            </p:nvGrpSpPr>
            <p:grpSpPr>
              <a:xfrm>
                <a:off x="6434325" y="213900"/>
                <a:ext cx="750713" cy="3420300"/>
                <a:chOff x="5579100" y="213900"/>
                <a:chExt cx="750713" cy="3420300"/>
              </a:xfrm>
            </p:grpSpPr>
            <p:sp>
              <p:nvSpPr>
                <p:cNvPr id="560" name="Google Shape;560;p19"/>
                <p:cNvSpPr/>
                <p:nvPr/>
              </p:nvSpPr>
              <p:spPr>
                <a:xfrm>
                  <a:off x="557910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61" name="Google Shape;561;p19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62" name="Google Shape;562;p19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63" name="Google Shape;563;p19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64" name="Google Shape;564;p19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65" name="Google Shape;565;p19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66" name="Google Shape;566;p19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67" name="Google Shape;567;p19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568" name="Google Shape;568;p19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69" name="Google Shape;569;p19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  <p:grpSp>
          <p:nvGrpSpPr>
            <p:cNvPr id="570" name="Google Shape;570;p19"/>
            <p:cNvGrpSpPr/>
            <p:nvPr/>
          </p:nvGrpSpPr>
          <p:grpSpPr>
            <a:xfrm rot="-5400000">
              <a:off x="6067685" y="1762388"/>
              <a:ext cx="1074072" cy="2225931"/>
              <a:chOff x="6540800" y="213900"/>
              <a:chExt cx="1070113" cy="3420300"/>
            </a:xfrm>
          </p:grpSpPr>
          <p:grpSp>
            <p:nvGrpSpPr>
              <p:cNvPr id="571" name="Google Shape;571;p19"/>
              <p:cNvGrpSpPr/>
              <p:nvPr/>
            </p:nvGrpSpPr>
            <p:grpSpPr>
              <a:xfrm>
                <a:off x="6540800" y="213900"/>
                <a:ext cx="644238" cy="3420300"/>
                <a:chOff x="5685575" y="213900"/>
                <a:chExt cx="644238" cy="3420300"/>
              </a:xfrm>
            </p:grpSpPr>
            <p:sp>
              <p:nvSpPr>
                <p:cNvPr id="572" name="Google Shape;572;p19"/>
                <p:cNvSpPr/>
                <p:nvPr/>
              </p:nvSpPr>
              <p:spPr>
                <a:xfrm>
                  <a:off x="568557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73" name="Google Shape;573;p19"/>
                <p:cNvSpPr/>
                <p:nvPr/>
              </p:nvSpPr>
              <p:spPr>
                <a:xfrm>
                  <a:off x="5792050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74" name="Google Shape;574;p19"/>
                <p:cNvSpPr/>
                <p:nvPr/>
              </p:nvSpPr>
              <p:spPr>
                <a:xfrm>
                  <a:off x="5898525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75" name="Google Shape;575;p19"/>
                <p:cNvSpPr/>
                <p:nvPr/>
              </p:nvSpPr>
              <p:spPr>
                <a:xfrm>
                  <a:off x="600498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76" name="Google Shape;576;p19"/>
                <p:cNvSpPr/>
                <p:nvPr/>
              </p:nvSpPr>
              <p:spPr>
                <a:xfrm>
                  <a:off x="611146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77" name="Google Shape;577;p19"/>
                <p:cNvSpPr/>
                <p:nvPr/>
              </p:nvSpPr>
              <p:spPr>
                <a:xfrm>
                  <a:off x="6217938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  <p:sp>
              <p:nvSpPr>
                <p:cNvPr id="578" name="Google Shape;578;p19"/>
                <p:cNvSpPr/>
                <p:nvPr/>
              </p:nvSpPr>
              <p:spPr>
                <a:xfrm>
                  <a:off x="6324413" y="213900"/>
                  <a:ext cx="5400" cy="3420300"/>
                </a:xfrm>
                <a:prstGeom prst="rect">
                  <a:avLst/>
                </a:prstGeom>
                <a:solidFill>
                  <a:srgbClr val="FFFFFF">
                    <a:alpha val="2509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7"/>
                </a:p>
              </p:txBody>
            </p:sp>
          </p:grpSp>
          <p:sp>
            <p:nvSpPr>
              <p:cNvPr id="579" name="Google Shape;579;p19"/>
              <p:cNvSpPr/>
              <p:nvPr/>
            </p:nvSpPr>
            <p:spPr>
              <a:xfrm>
                <a:off x="728608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80" name="Google Shape;580;p19"/>
              <p:cNvSpPr/>
              <p:nvPr/>
            </p:nvSpPr>
            <p:spPr>
              <a:xfrm>
                <a:off x="739256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81" name="Google Shape;581;p19"/>
              <p:cNvSpPr/>
              <p:nvPr/>
            </p:nvSpPr>
            <p:spPr>
              <a:xfrm>
                <a:off x="7499038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  <p:sp>
            <p:nvSpPr>
              <p:cNvPr id="582" name="Google Shape;582;p19"/>
              <p:cNvSpPr/>
              <p:nvPr/>
            </p:nvSpPr>
            <p:spPr>
              <a:xfrm>
                <a:off x="7605513" y="213900"/>
                <a:ext cx="5400" cy="3420300"/>
              </a:xfrm>
              <a:prstGeom prst="rect">
                <a:avLst/>
              </a:prstGeom>
              <a:solidFill>
                <a:srgbClr val="FFFFFF">
                  <a:alpha val="250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74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2560133" y="2112433"/>
            <a:ext cx="7072000" cy="24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2560033" y="4576800"/>
            <a:ext cx="7072000" cy="4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02788" y="2841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202788" y="62787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49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57696-70AF-F733-F956-BB4BB268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F9AEA7-A1F4-39E0-C365-2B22C1B2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6DA032-1691-925A-5033-5F92EE11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E2169B-AD65-192B-C222-5E716AE9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F1C96C-4674-B51E-66FF-D31A5FBB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4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59" name="Google Shape;159;p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4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222" name="Google Shape;222;p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93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93368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38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231" name="Google Shape;231;p5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294" name="Google Shape;294;p5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9" name="Google Shape;29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5"/>
          <p:cNvSpPr txBox="1">
            <a:spLocks noGrp="1"/>
          </p:cNvSpPr>
          <p:nvPr>
            <p:ph type="subTitle" idx="1"/>
          </p:nvPr>
        </p:nvSpPr>
        <p:spPr>
          <a:xfrm>
            <a:off x="6740379" y="48253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01" name="Google Shape;301;p5"/>
          <p:cNvSpPr txBox="1">
            <a:spLocks noGrp="1"/>
          </p:cNvSpPr>
          <p:nvPr>
            <p:ph type="subTitle" idx="2"/>
          </p:nvPr>
        </p:nvSpPr>
        <p:spPr>
          <a:xfrm>
            <a:off x="2111067" y="48253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02" name="Google Shape;302;p5"/>
          <p:cNvSpPr txBox="1">
            <a:spLocks noGrp="1"/>
          </p:cNvSpPr>
          <p:nvPr>
            <p:ph type="subTitle" idx="3"/>
          </p:nvPr>
        </p:nvSpPr>
        <p:spPr>
          <a:xfrm>
            <a:off x="6740367" y="4163367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subTitle" idx="4"/>
          </p:nvPr>
        </p:nvSpPr>
        <p:spPr>
          <a:xfrm>
            <a:off x="2110767" y="4163367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8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6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306" name="Google Shape;306;p6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369" name="Google Shape;369;p6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8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7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377" name="Google Shape;377;p7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7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440" name="Google Shape;440;p7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"/>
          <p:cNvSpPr txBox="1">
            <a:spLocks noGrp="1"/>
          </p:cNvSpPr>
          <p:nvPr>
            <p:ph type="subTitle" idx="1"/>
          </p:nvPr>
        </p:nvSpPr>
        <p:spPr>
          <a:xfrm>
            <a:off x="960000" y="2267067"/>
            <a:ext cx="57264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8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449" name="Google Shape;449;p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1" name="Google Shape;511;p8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512" name="Google Shape;512;p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7" name="Google Shape;517;p8"/>
          <p:cNvSpPr txBox="1">
            <a:spLocks noGrp="1"/>
          </p:cNvSpPr>
          <p:nvPr>
            <p:ph type="title"/>
          </p:nvPr>
        </p:nvSpPr>
        <p:spPr>
          <a:xfrm>
            <a:off x="2358000" y="3184433"/>
            <a:ext cx="7476000" cy="2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18" name="Google Shape;518;p8"/>
          <p:cNvSpPr/>
          <p:nvPr/>
        </p:nvSpPr>
        <p:spPr>
          <a:xfrm>
            <a:off x="202788" y="2841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8"/>
          <p:cNvSpPr/>
          <p:nvPr/>
        </p:nvSpPr>
        <p:spPr>
          <a:xfrm>
            <a:off x="202788" y="62787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56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9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522" name="Google Shape;522;p9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4" name="Google Shape;584;p9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585" name="Google Shape;585;p9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9"/>
          <p:cNvSpPr txBox="1">
            <a:spLocks noGrp="1"/>
          </p:cNvSpPr>
          <p:nvPr>
            <p:ph type="title"/>
          </p:nvPr>
        </p:nvSpPr>
        <p:spPr>
          <a:xfrm>
            <a:off x="2847400" y="1411451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9"/>
          <p:cNvSpPr txBox="1">
            <a:spLocks noGrp="1"/>
          </p:cNvSpPr>
          <p:nvPr>
            <p:ph type="subTitle" idx="1"/>
          </p:nvPr>
        </p:nvSpPr>
        <p:spPr>
          <a:xfrm>
            <a:off x="2847400" y="40856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11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11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596" name="Google Shape;596;p1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11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659" name="Google Shape;659;p1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456284"/>
            <a:ext cx="8768000" cy="1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65" name="Google Shape;665;p11"/>
          <p:cNvSpPr txBox="1">
            <a:spLocks noGrp="1"/>
          </p:cNvSpPr>
          <p:nvPr>
            <p:ph type="subTitle" idx="1"/>
          </p:nvPr>
        </p:nvSpPr>
        <p:spPr>
          <a:xfrm>
            <a:off x="1712000" y="32623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533"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2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13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669" name="Google Shape;669;p1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732" name="Google Shape;732;p1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 txBox="1">
            <a:spLocks noGrp="1"/>
          </p:cNvSpPr>
          <p:nvPr>
            <p:ph type="subTitle" idx="1"/>
          </p:nvPr>
        </p:nvSpPr>
        <p:spPr>
          <a:xfrm>
            <a:off x="2868433" y="4921567"/>
            <a:ext cx="4753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title"/>
          </p:nvPr>
        </p:nvSpPr>
        <p:spPr>
          <a:xfrm>
            <a:off x="1772800" y="597408"/>
            <a:ext cx="93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subTitle" idx="2"/>
          </p:nvPr>
        </p:nvSpPr>
        <p:spPr>
          <a:xfrm>
            <a:off x="1976033" y="2594727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3"/>
          </p:nvPr>
        </p:nvSpPr>
        <p:spPr>
          <a:xfrm>
            <a:off x="1976033" y="4084017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4"/>
          </p:nvPr>
        </p:nvSpPr>
        <p:spPr>
          <a:xfrm>
            <a:off x="1976033" y="5573308"/>
            <a:ext cx="5645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5" hasCustomPrompt="1"/>
          </p:nvPr>
        </p:nvSpPr>
        <p:spPr>
          <a:xfrm>
            <a:off x="1976000" y="1899493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6" hasCustomPrompt="1"/>
          </p:nvPr>
        </p:nvSpPr>
        <p:spPr>
          <a:xfrm>
            <a:off x="1976000" y="4885165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4" name="Google Shape;744;p13"/>
          <p:cNvSpPr txBox="1">
            <a:spLocks noGrp="1"/>
          </p:cNvSpPr>
          <p:nvPr>
            <p:ph type="title" idx="7" hasCustomPrompt="1"/>
          </p:nvPr>
        </p:nvSpPr>
        <p:spPr>
          <a:xfrm>
            <a:off x="1976000" y="3392329"/>
            <a:ext cx="892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5" name="Google Shape;745;p13"/>
          <p:cNvSpPr txBox="1">
            <a:spLocks noGrp="1"/>
          </p:cNvSpPr>
          <p:nvPr>
            <p:ph type="subTitle" idx="8"/>
          </p:nvPr>
        </p:nvSpPr>
        <p:spPr>
          <a:xfrm>
            <a:off x="2866833" y="1938833"/>
            <a:ext cx="475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6" name="Google Shape;746;p13"/>
          <p:cNvSpPr txBox="1">
            <a:spLocks noGrp="1"/>
          </p:cNvSpPr>
          <p:nvPr>
            <p:ph type="subTitle" idx="9"/>
          </p:nvPr>
        </p:nvSpPr>
        <p:spPr>
          <a:xfrm>
            <a:off x="2866833" y="3430200"/>
            <a:ext cx="475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3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Google Shape;748;p14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749" name="Google Shape;749;p1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14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812" name="Google Shape;812;p1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7" name="Google Shape;817;p14"/>
          <p:cNvSpPr txBox="1">
            <a:spLocks noGrp="1"/>
          </p:cNvSpPr>
          <p:nvPr>
            <p:ph type="title"/>
          </p:nvPr>
        </p:nvSpPr>
        <p:spPr>
          <a:xfrm>
            <a:off x="3385633" y="4743333"/>
            <a:ext cx="7171200" cy="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4"/>
          <p:cNvSpPr txBox="1">
            <a:spLocks noGrp="1"/>
          </p:cNvSpPr>
          <p:nvPr>
            <p:ph type="subTitle" idx="1"/>
          </p:nvPr>
        </p:nvSpPr>
        <p:spPr>
          <a:xfrm>
            <a:off x="2463667" y="1300267"/>
            <a:ext cx="8093200" cy="30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5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821" name="Google Shape;821;p15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3" name="Google Shape;883;p15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884" name="Google Shape;884;p15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9" name="Google Shape;889;p15"/>
          <p:cNvSpPr txBox="1">
            <a:spLocks noGrp="1"/>
          </p:cNvSpPr>
          <p:nvPr>
            <p:ph type="title"/>
          </p:nvPr>
        </p:nvSpPr>
        <p:spPr>
          <a:xfrm>
            <a:off x="960000" y="1582367"/>
            <a:ext cx="5243600" cy="2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5"/>
          <p:cNvSpPr txBox="1">
            <a:spLocks noGrp="1"/>
          </p:cNvSpPr>
          <p:nvPr>
            <p:ph type="subTitle" idx="1"/>
          </p:nvPr>
        </p:nvSpPr>
        <p:spPr>
          <a:xfrm>
            <a:off x="960000" y="4176300"/>
            <a:ext cx="5243600" cy="1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5"/>
          <p:cNvSpPr>
            <a:spLocks noGrp="1"/>
          </p:cNvSpPr>
          <p:nvPr>
            <p:ph type="pic" idx="2"/>
          </p:nvPr>
        </p:nvSpPr>
        <p:spPr>
          <a:xfrm>
            <a:off x="6387733" y="1114900"/>
            <a:ext cx="4692800" cy="4692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32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FEF7F6-4381-2906-63EB-93ACA06F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77A0BB-49C2-E65E-6D7D-25CD0056A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146CFC6-0DBC-7472-DA9F-2361898B6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D83B2F-5D07-5E50-F1B7-E0551C85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95FB8D-F400-A148-172D-B8996442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7C2932-E046-5DD5-7DA2-AAC0BED9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16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894" name="Google Shape;894;p16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6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6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6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6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6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6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6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39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6" name="Google Shape;956;p16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957" name="Google Shape;957;p16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16"/>
          <p:cNvSpPr txBox="1">
            <a:spLocks noGrp="1"/>
          </p:cNvSpPr>
          <p:nvPr>
            <p:ph type="title"/>
          </p:nvPr>
        </p:nvSpPr>
        <p:spPr>
          <a:xfrm>
            <a:off x="1366400" y="2386600"/>
            <a:ext cx="47972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16"/>
          <p:cNvSpPr txBox="1">
            <a:spLocks noGrp="1"/>
          </p:cNvSpPr>
          <p:nvPr>
            <p:ph type="subTitle" idx="1"/>
          </p:nvPr>
        </p:nvSpPr>
        <p:spPr>
          <a:xfrm>
            <a:off x="1366400" y="4098080"/>
            <a:ext cx="4797200" cy="12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1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oogle Shape;965;p17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966" name="Google Shape;966;p17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7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7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7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7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7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7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7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7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7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7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7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7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7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7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7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7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7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7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7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7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7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7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7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7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7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7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7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7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7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7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7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7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7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7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7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7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7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8" name="Google Shape;1028;p17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1029" name="Google Shape;1029;p17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4" name="Google Shape;1034;p17"/>
          <p:cNvSpPr txBox="1">
            <a:spLocks noGrp="1"/>
          </p:cNvSpPr>
          <p:nvPr>
            <p:ph type="title"/>
          </p:nvPr>
        </p:nvSpPr>
        <p:spPr>
          <a:xfrm>
            <a:off x="6449600" y="2001600"/>
            <a:ext cx="4791200" cy="14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"/>
          <p:cNvSpPr txBox="1">
            <a:spLocks noGrp="1"/>
          </p:cNvSpPr>
          <p:nvPr>
            <p:ph type="subTitle" idx="1"/>
          </p:nvPr>
        </p:nvSpPr>
        <p:spPr>
          <a:xfrm>
            <a:off x="6449828" y="3416000"/>
            <a:ext cx="47912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4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dk2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18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038" name="Google Shape;1038;p1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0" name="Google Shape;1100;p18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1101" name="Google Shape;1101;p1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8"/>
          <p:cNvSpPr txBox="1">
            <a:spLocks noGrp="1"/>
          </p:cNvSpPr>
          <p:nvPr>
            <p:ph type="subTitle" idx="1"/>
          </p:nvPr>
        </p:nvSpPr>
        <p:spPr>
          <a:xfrm>
            <a:off x="6564101" y="3974433"/>
            <a:ext cx="3520000" cy="1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8"/>
          <p:cNvSpPr txBox="1">
            <a:spLocks noGrp="1"/>
          </p:cNvSpPr>
          <p:nvPr>
            <p:ph type="subTitle" idx="2"/>
          </p:nvPr>
        </p:nvSpPr>
        <p:spPr>
          <a:xfrm>
            <a:off x="2107867" y="3974433"/>
            <a:ext cx="3520000" cy="1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8"/>
          <p:cNvSpPr txBox="1">
            <a:spLocks noGrp="1"/>
          </p:cNvSpPr>
          <p:nvPr>
            <p:ph type="subTitle" idx="3"/>
          </p:nvPr>
        </p:nvSpPr>
        <p:spPr>
          <a:xfrm>
            <a:off x="2107873" y="3330833"/>
            <a:ext cx="3520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0" name="Google Shape;1110;p18"/>
          <p:cNvSpPr txBox="1">
            <a:spLocks noGrp="1"/>
          </p:cNvSpPr>
          <p:nvPr>
            <p:ph type="subTitle" idx="4"/>
          </p:nvPr>
        </p:nvSpPr>
        <p:spPr>
          <a:xfrm>
            <a:off x="6564109" y="3330833"/>
            <a:ext cx="3520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1" name="Google Shape;1111;p18"/>
          <p:cNvSpPr/>
          <p:nvPr/>
        </p:nvSpPr>
        <p:spPr>
          <a:xfrm>
            <a:off x="11241021" y="4702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7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2"/>
        </a:solidFill>
        <a:effectLst/>
      </p:bgPr>
    </p:bg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19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114" name="Google Shape;1114;p19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9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9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19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9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19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19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19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19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19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19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19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19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9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9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9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9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9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9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9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9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9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9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9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9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9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9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9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9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9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9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6" name="Google Shape;1176;p19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1177" name="Google Shape;1177;p19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9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9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9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9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2" name="Google Shape;1182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9"/>
          <p:cNvSpPr txBox="1">
            <a:spLocks noGrp="1"/>
          </p:cNvSpPr>
          <p:nvPr>
            <p:ph type="subTitle" idx="1"/>
          </p:nvPr>
        </p:nvSpPr>
        <p:spPr>
          <a:xfrm>
            <a:off x="6442767" y="2223500"/>
            <a:ext cx="4338800" cy="2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9"/>
          <p:cNvSpPr txBox="1">
            <a:spLocks noGrp="1"/>
          </p:cNvSpPr>
          <p:nvPr>
            <p:ph type="subTitle" idx="2"/>
          </p:nvPr>
        </p:nvSpPr>
        <p:spPr>
          <a:xfrm>
            <a:off x="1089233" y="2223500"/>
            <a:ext cx="4338800" cy="2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5" name="Google Shape;1185;p19"/>
          <p:cNvSpPr/>
          <p:nvPr/>
        </p:nvSpPr>
        <p:spPr>
          <a:xfrm>
            <a:off x="711088" y="60370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CDC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dk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20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188" name="Google Shape;1188;p2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0" name="Google Shape;1250;p20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1251" name="Google Shape;1251;p2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6" name="Google Shape;1256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93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0"/>
          <p:cNvSpPr txBox="1">
            <a:spLocks noGrp="1"/>
          </p:cNvSpPr>
          <p:nvPr>
            <p:ph type="body" idx="1"/>
          </p:nvPr>
        </p:nvSpPr>
        <p:spPr>
          <a:xfrm>
            <a:off x="960000" y="1532000"/>
            <a:ext cx="5180400" cy="4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F5D"/>
              </a:buClr>
              <a:buSzPts val="1400"/>
              <a:buFont typeface="Anaheim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1258" name="Google Shape;1258;p20"/>
          <p:cNvSpPr txBox="1">
            <a:spLocks noGrp="1"/>
          </p:cNvSpPr>
          <p:nvPr>
            <p:ph type="body" idx="2"/>
          </p:nvPr>
        </p:nvSpPr>
        <p:spPr>
          <a:xfrm>
            <a:off x="6240133" y="1532000"/>
            <a:ext cx="5000800" cy="4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F5D"/>
              </a:buClr>
              <a:buSzPts val="1400"/>
              <a:buFont typeface="Anaheim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5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0" name="Google Shape;1260;p21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261" name="Google Shape;1261;p2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21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1324" name="Google Shape;1324;p2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29" name="Google Shape;1329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0" name="Google Shape;1330;p21"/>
          <p:cNvSpPr txBox="1">
            <a:spLocks noGrp="1"/>
          </p:cNvSpPr>
          <p:nvPr>
            <p:ph type="subTitle" idx="1"/>
          </p:nvPr>
        </p:nvSpPr>
        <p:spPr>
          <a:xfrm>
            <a:off x="1250167" y="3989867"/>
            <a:ext cx="2900400" cy="1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1"/>
          <p:cNvSpPr txBox="1">
            <a:spLocks noGrp="1"/>
          </p:cNvSpPr>
          <p:nvPr>
            <p:ph type="subTitle" idx="2"/>
          </p:nvPr>
        </p:nvSpPr>
        <p:spPr>
          <a:xfrm>
            <a:off x="4645797" y="3989867"/>
            <a:ext cx="2900400" cy="1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21"/>
          <p:cNvSpPr txBox="1">
            <a:spLocks noGrp="1"/>
          </p:cNvSpPr>
          <p:nvPr>
            <p:ph type="subTitle" idx="3"/>
          </p:nvPr>
        </p:nvSpPr>
        <p:spPr>
          <a:xfrm>
            <a:off x="8041433" y="3989867"/>
            <a:ext cx="2900400" cy="1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1"/>
          <p:cNvSpPr txBox="1">
            <a:spLocks noGrp="1"/>
          </p:cNvSpPr>
          <p:nvPr>
            <p:ph type="subTitle" idx="4"/>
          </p:nvPr>
        </p:nvSpPr>
        <p:spPr>
          <a:xfrm>
            <a:off x="1250167" y="3211464"/>
            <a:ext cx="2900400" cy="6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4" name="Google Shape;1334;p21"/>
          <p:cNvSpPr txBox="1">
            <a:spLocks noGrp="1"/>
          </p:cNvSpPr>
          <p:nvPr>
            <p:ph type="subTitle" idx="5"/>
          </p:nvPr>
        </p:nvSpPr>
        <p:spPr>
          <a:xfrm>
            <a:off x="4645797" y="3211464"/>
            <a:ext cx="2900400" cy="6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5" name="Google Shape;1335;p21"/>
          <p:cNvSpPr txBox="1">
            <a:spLocks noGrp="1"/>
          </p:cNvSpPr>
          <p:nvPr>
            <p:ph type="subTitle" idx="6"/>
          </p:nvPr>
        </p:nvSpPr>
        <p:spPr>
          <a:xfrm>
            <a:off x="8041433" y="3211464"/>
            <a:ext cx="2900400" cy="6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5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2"/>
        </a:solid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2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338" name="Google Shape;1338;p2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0" name="Google Shape;1400;p22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1401" name="Google Shape;1401;p2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6" name="Google Shape;1406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2"/>
          <p:cNvSpPr txBox="1">
            <a:spLocks noGrp="1"/>
          </p:cNvSpPr>
          <p:nvPr>
            <p:ph type="subTitle" idx="1"/>
          </p:nvPr>
        </p:nvSpPr>
        <p:spPr>
          <a:xfrm>
            <a:off x="2813748" y="24572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8" name="Google Shape;1408;p22"/>
          <p:cNvSpPr txBox="1">
            <a:spLocks noGrp="1"/>
          </p:cNvSpPr>
          <p:nvPr>
            <p:ph type="subTitle" idx="2"/>
          </p:nvPr>
        </p:nvSpPr>
        <p:spPr>
          <a:xfrm>
            <a:off x="6537452" y="24572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22"/>
          <p:cNvSpPr txBox="1">
            <a:spLocks noGrp="1"/>
          </p:cNvSpPr>
          <p:nvPr>
            <p:ph type="subTitle" idx="3"/>
          </p:nvPr>
        </p:nvSpPr>
        <p:spPr>
          <a:xfrm>
            <a:off x="2813748" y="46477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0" name="Google Shape;1410;p22"/>
          <p:cNvSpPr txBox="1">
            <a:spLocks noGrp="1"/>
          </p:cNvSpPr>
          <p:nvPr>
            <p:ph type="subTitle" idx="4"/>
          </p:nvPr>
        </p:nvSpPr>
        <p:spPr>
          <a:xfrm>
            <a:off x="6537452" y="46477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1" name="Google Shape;1411;p22"/>
          <p:cNvSpPr txBox="1">
            <a:spLocks noGrp="1"/>
          </p:cNvSpPr>
          <p:nvPr>
            <p:ph type="subTitle" idx="5"/>
          </p:nvPr>
        </p:nvSpPr>
        <p:spPr>
          <a:xfrm>
            <a:off x="2813748" y="1986267"/>
            <a:ext cx="263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2" name="Google Shape;1412;p22"/>
          <p:cNvSpPr txBox="1">
            <a:spLocks noGrp="1"/>
          </p:cNvSpPr>
          <p:nvPr>
            <p:ph type="subTitle" idx="6"/>
          </p:nvPr>
        </p:nvSpPr>
        <p:spPr>
          <a:xfrm>
            <a:off x="2813748" y="4176900"/>
            <a:ext cx="263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3" name="Google Shape;1413;p22"/>
          <p:cNvSpPr txBox="1">
            <a:spLocks noGrp="1"/>
          </p:cNvSpPr>
          <p:nvPr>
            <p:ph type="subTitle" idx="7"/>
          </p:nvPr>
        </p:nvSpPr>
        <p:spPr>
          <a:xfrm>
            <a:off x="6537448" y="1986267"/>
            <a:ext cx="263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4" name="Google Shape;1414;p22"/>
          <p:cNvSpPr txBox="1">
            <a:spLocks noGrp="1"/>
          </p:cNvSpPr>
          <p:nvPr>
            <p:ph type="subTitle" idx="8"/>
          </p:nvPr>
        </p:nvSpPr>
        <p:spPr>
          <a:xfrm>
            <a:off x="6537448" y="4176900"/>
            <a:ext cx="263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1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2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p23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417" name="Google Shape;1417;p2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9" name="Google Shape;1479;p23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1480" name="Google Shape;1480;p2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5" name="Google Shape;1485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3"/>
          <p:cNvSpPr txBox="1">
            <a:spLocks noGrp="1"/>
          </p:cNvSpPr>
          <p:nvPr>
            <p:ph type="subTitle" idx="1"/>
          </p:nvPr>
        </p:nvSpPr>
        <p:spPr>
          <a:xfrm>
            <a:off x="1275669" y="26624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23"/>
          <p:cNvSpPr txBox="1">
            <a:spLocks noGrp="1"/>
          </p:cNvSpPr>
          <p:nvPr>
            <p:ph type="subTitle" idx="2"/>
          </p:nvPr>
        </p:nvSpPr>
        <p:spPr>
          <a:xfrm>
            <a:off x="4772000" y="26624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8" name="Google Shape;1488;p23"/>
          <p:cNvSpPr txBox="1">
            <a:spLocks noGrp="1"/>
          </p:cNvSpPr>
          <p:nvPr>
            <p:ph type="subTitle" idx="3"/>
          </p:nvPr>
        </p:nvSpPr>
        <p:spPr>
          <a:xfrm>
            <a:off x="1275669" y="4670967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p23"/>
          <p:cNvSpPr txBox="1">
            <a:spLocks noGrp="1"/>
          </p:cNvSpPr>
          <p:nvPr>
            <p:ph type="subTitle" idx="4"/>
          </p:nvPr>
        </p:nvSpPr>
        <p:spPr>
          <a:xfrm>
            <a:off x="4772000" y="4670967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23"/>
          <p:cNvSpPr txBox="1">
            <a:spLocks noGrp="1"/>
          </p:cNvSpPr>
          <p:nvPr>
            <p:ph type="subTitle" idx="5"/>
          </p:nvPr>
        </p:nvSpPr>
        <p:spPr>
          <a:xfrm>
            <a:off x="8268331" y="26624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23"/>
          <p:cNvSpPr txBox="1">
            <a:spLocks noGrp="1"/>
          </p:cNvSpPr>
          <p:nvPr>
            <p:ph type="subTitle" idx="6"/>
          </p:nvPr>
        </p:nvSpPr>
        <p:spPr>
          <a:xfrm>
            <a:off x="8268331" y="4670967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23"/>
          <p:cNvSpPr txBox="1">
            <a:spLocks noGrp="1"/>
          </p:cNvSpPr>
          <p:nvPr>
            <p:ph type="subTitle" idx="7"/>
          </p:nvPr>
        </p:nvSpPr>
        <p:spPr>
          <a:xfrm>
            <a:off x="1280869" y="2208799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3" name="Google Shape;1493;p23"/>
          <p:cNvSpPr txBox="1">
            <a:spLocks noGrp="1"/>
          </p:cNvSpPr>
          <p:nvPr>
            <p:ph type="subTitle" idx="8"/>
          </p:nvPr>
        </p:nvSpPr>
        <p:spPr>
          <a:xfrm>
            <a:off x="4777200" y="2208799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4" name="Google Shape;1494;p23"/>
          <p:cNvSpPr txBox="1">
            <a:spLocks noGrp="1"/>
          </p:cNvSpPr>
          <p:nvPr>
            <p:ph type="subTitle" idx="9"/>
          </p:nvPr>
        </p:nvSpPr>
        <p:spPr>
          <a:xfrm>
            <a:off x="8273531" y="2208799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5" name="Google Shape;1495;p23"/>
          <p:cNvSpPr txBox="1">
            <a:spLocks noGrp="1"/>
          </p:cNvSpPr>
          <p:nvPr>
            <p:ph type="subTitle" idx="13"/>
          </p:nvPr>
        </p:nvSpPr>
        <p:spPr>
          <a:xfrm>
            <a:off x="1280869" y="4217333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6" name="Google Shape;1496;p23"/>
          <p:cNvSpPr txBox="1">
            <a:spLocks noGrp="1"/>
          </p:cNvSpPr>
          <p:nvPr>
            <p:ph type="subTitle" idx="14"/>
          </p:nvPr>
        </p:nvSpPr>
        <p:spPr>
          <a:xfrm>
            <a:off x="4777200" y="4217333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7" name="Google Shape;1497;p23"/>
          <p:cNvSpPr txBox="1">
            <a:spLocks noGrp="1"/>
          </p:cNvSpPr>
          <p:nvPr>
            <p:ph type="subTitle" idx="15"/>
          </p:nvPr>
        </p:nvSpPr>
        <p:spPr>
          <a:xfrm>
            <a:off x="8273531" y="4217333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24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500" name="Google Shape;1500;p2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2" name="Google Shape;1562;p24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1563" name="Google Shape;1563;p2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8" name="Google Shape;1568;p24"/>
          <p:cNvSpPr txBox="1">
            <a:spLocks noGrp="1"/>
          </p:cNvSpPr>
          <p:nvPr>
            <p:ph type="title" hasCustomPrompt="1"/>
          </p:nvPr>
        </p:nvSpPr>
        <p:spPr>
          <a:xfrm>
            <a:off x="2964800" y="837749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69" name="Google Shape;1569;p24"/>
          <p:cNvSpPr txBox="1">
            <a:spLocks noGrp="1"/>
          </p:cNvSpPr>
          <p:nvPr>
            <p:ph type="subTitle" idx="1"/>
          </p:nvPr>
        </p:nvSpPr>
        <p:spPr>
          <a:xfrm>
            <a:off x="2964800" y="1814861"/>
            <a:ext cx="62624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70" name="Google Shape;1570;p24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40757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1" name="Google Shape;1571;p24"/>
          <p:cNvSpPr txBox="1">
            <a:spLocks noGrp="1"/>
          </p:cNvSpPr>
          <p:nvPr>
            <p:ph type="subTitle" idx="3"/>
          </p:nvPr>
        </p:nvSpPr>
        <p:spPr>
          <a:xfrm>
            <a:off x="2964800" y="3619961"/>
            <a:ext cx="62624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72" name="Google Shape;1572;p24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443765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3" name="Google Shape;1573;p24"/>
          <p:cNvSpPr txBox="1">
            <a:spLocks noGrp="1"/>
          </p:cNvSpPr>
          <p:nvPr>
            <p:ph type="subTitle" idx="5"/>
          </p:nvPr>
        </p:nvSpPr>
        <p:spPr>
          <a:xfrm>
            <a:off x="2964800" y="5425061"/>
            <a:ext cx="62624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2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25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576" name="Google Shape;1576;p25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5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5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5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5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5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5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5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5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5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5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5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5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5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5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5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5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5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5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5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5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8" name="Google Shape;1638;p25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1639" name="Google Shape;1639;p25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5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5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5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5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4" name="Google Shape;1644;p25"/>
          <p:cNvSpPr txBox="1">
            <a:spLocks noGrp="1"/>
          </p:cNvSpPr>
          <p:nvPr>
            <p:ph type="title" hasCustomPrompt="1"/>
          </p:nvPr>
        </p:nvSpPr>
        <p:spPr>
          <a:xfrm>
            <a:off x="1767533" y="2616200"/>
            <a:ext cx="1865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45" name="Google Shape;1645;p25"/>
          <p:cNvSpPr txBox="1">
            <a:spLocks noGrp="1"/>
          </p:cNvSpPr>
          <p:nvPr>
            <p:ph type="subTitle" idx="1"/>
          </p:nvPr>
        </p:nvSpPr>
        <p:spPr>
          <a:xfrm>
            <a:off x="1251333" y="4838900"/>
            <a:ext cx="289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2"/>
          </p:nvPr>
        </p:nvSpPr>
        <p:spPr>
          <a:xfrm>
            <a:off x="1251333" y="4277800"/>
            <a:ext cx="289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title" idx="3" hasCustomPrompt="1"/>
          </p:nvPr>
        </p:nvSpPr>
        <p:spPr>
          <a:xfrm>
            <a:off x="5164200" y="2616200"/>
            <a:ext cx="18636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4"/>
          </p:nvPr>
        </p:nvSpPr>
        <p:spPr>
          <a:xfrm>
            <a:off x="4647200" y="4838900"/>
            <a:ext cx="289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5"/>
          </p:nvPr>
        </p:nvSpPr>
        <p:spPr>
          <a:xfrm>
            <a:off x="4647200" y="4277800"/>
            <a:ext cx="289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title" idx="6" hasCustomPrompt="1"/>
          </p:nvPr>
        </p:nvSpPr>
        <p:spPr>
          <a:xfrm>
            <a:off x="8560067" y="2616200"/>
            <a:ext cx="18636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7"/>
          </p:nvPr>
        </p:nvSpPr>
        <p:spPr>
          <a:xfrm>
            <a:off x="8043067" y="4838900"/>
            <a:ext cx="289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52" name="Google Shape;1652;p25"/>
          <p:cNvSpPr txBox="1">
            <a:spLocks noGrp="1"/>
          </p:cNvSpPr>
          <p:nvPr>
            <p:ph type="subTitle" idx="8"/>
          </p:nvPr>
        </p:nvSpPr>
        <p:spPr>
          <a:xfrm>
            <a:off x="8043067" y="4277800"/>
            <a:ext cx="289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3" name="Google Shape;1653;p25"/>
          <p:cNvSpPr txBox="1">
            <a:spLocks noGrp="1"/>
          </p:cNvSpPr>
          <p:nvPr>
            <p:ph type="title" idx="9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7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C958FE-EC30-1533-D900-DC38B49C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0356D6-B750-4FC9-CAE2-ED094DC9F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E2EC20C-0635-2B4E-74F9-162B89191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2737EA1-9686-42DB-E1CC-C14950424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B15EB50-327B-69BE-F112-5ED2AD523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171E23-1F8D-7657-7AA8-29E4BCD01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35C0C09-5538-9465-7C52-1F484AB1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8F8F70-2E1A-6995-5AB4-BAC373E0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dk2"/>
        </a:solidFill>
        <a:effectLst/>
      </p:bgPr>
    </p:bg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5" name="Google Shape;1655;p26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656" name="Google Shape;1656;p26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6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6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8" name="Google Shape;1718;p26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1719" name="Google Shape;1719;p26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26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26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24" name="Google Shape;172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"/>
          </p:nvPr>
        </p:nvSpPr>
        <p:spPr>
          <a:xfrm>
            <a:off x="7681700" y="4380833"/>
            <a:ext cx="3520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26"/>
          <p:cNvSpPr txBox="1">
            <a:spLocks noGrp="1"/>
          </p:cNvSpPr>
          <p:nvPr>
            <p:ph type="subTitle" idx="2"/>
          </p:nvPr>
        </p:nvSpPr>
        <p:spPr>
          <a:xfrm>
            <a:off x="990267" y="2856833"/>
            <a:ext cx="3520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26"/>
          <p:cNvSpPr txBox="1">
            <a:spLocks noGrp="1"/>
          </p:cNvSpPr>
          <p:nvPr>
            <p:ph type="subTitle" idx="3"/>
          </p:nvPr>
        </p:nvSpPr>
        <p:spPr>
          <a:xfrm>
            <a:off x="990281" y="2213233"/>
            <a:ext cx="35200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8" name="Google Shape;1728;p26"/>
          <p:cNvSpPr txBox="1">
            <a:spLocks noGrp="1"/>
          </p:cNvSpPr>
          <p:nvPr>
            <p:ph type="subTitle" idx="4"/>
          </p:nvPr>
        </p:nvSpPr>
        <p:spPr>
          <a:xfrm>
            <a:off x="7681719" y="3737233"/>
            <a:ext cx="35200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7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" name="Google Shape;1730;p27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731" name="Google Shape;1731;p27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7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7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7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7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7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7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7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7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7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27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27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7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27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27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27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27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27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27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27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3" name="Google Shape;1793;p27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1794" name="Google Shape;1794;p27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27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7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27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27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9" name="Google Shape;1799;p27"/>
          <p:cNvSpPr txBox="1">
            <a:spLocks noGrp="1"/>
          </p:cNvSpPr>
          <p:nvPr>
            <p:ph type="title"/>
          </p:nvPr>
        </p:nvSpPr>
        <p:spPr>
          <a:xfrm>
            <a:off x="1366400" y="2386600"/>
            <a:ext cx="47972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0" name="Google Shape;1800;p27"/>
          <p:cNvSpPr txBox="1">
            <a:spLocks noGrp="1"/>
          </p:cNvSpPr>
          <p:nvPr>
            <p:ph type="subTitle" idx="1"/>
          </p:nvPr>
        </p:nvSpPr>
        <p:spPr>
          <a:xfrm>
            <a:off x="1366400" y="4098080"/>
            <a:ext cx="4797200" cy="12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9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802;p28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803" name="Google Shape;1803;p2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2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2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5" name="Google Shape;1865;p28"/>
          <p:cNvGrpSpPr/>
          <p:nvPr/>
        </p:nvGrpSpPr>
        <p:grpSpPr>
          <a:xfrm>
            <a:off x="256545" y="180885"/>
            <a:ext cx="11678892" cy="6496659"/>
            <a:chOff x="916986" y="2500875"/>
            <a:chExt cx="2280618" cy="1217119"/>
          </a:xfrm>
        </p:grpSpPr>
        <p:sp>
          <p:nvSpPr>
            <p:cNvPr id="1866" name="Google Shape;1866;p2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1" name="Google Shape;1871;p28"/>
          <p:cNvSpPr txBox="1">
            <a:spLocks noGrp="1"/>
          </p:cNvSpPr>
          <p:nvPr>
            <p:ph type="title"/>
          </p:nvPr>
        </p:nvSpPr>
        <p:spPr>
          <a:xfrm>
            <a:off x="960000" y="2898120"/>
            <a:ext cx="102720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5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2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29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874" name="Google Shape;1874;p29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29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29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29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29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29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29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29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29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29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29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29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29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29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29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29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29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29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29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29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29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29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29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29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29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29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29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29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29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29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29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29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29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29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29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29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29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6" name="Google Shape;1936;p29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1937" name="Google Shape;1937;p29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29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29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29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29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2" name="Google Shape;1942;p29"/>
          <p:cNvSpPr txBox="1">
            <a:spLocks noGrp="1"/>
          </p:cNvSpPr>
          <p:nvPr>
            <p:ph type="title"/>
          </p:nvPr>
        </p:nvSpPr>
        <p:spPr>
          <a:xfrm>
            <a:off x="3130584" y="903367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3" name="Google Shape;1943;p29"/>
          <p:cNvSpPr txBox="1">
            <a:spLocks noGrp="1"/>
          </p:cNvSpPr>
          <p:nvPr>
            <p:ph type="subTitle" idx="1"/>
          </p:nvPr>
        </p:nvSpPr>
        <p:spPr>
          <a:xfrm>
            <a:off x="3130533" y="2455267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4" name="Google Shape;1944;p29"/>
          <p:cNvSpPr txBox="1"/>
          <p:nvPr/>
        </p:nvSpPr>
        <p:spPr>
          <a:xfrm>
            <a:off x="2656000" y="4815933"/>
            <a:ext cx="68800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CREDITS:</a:t>
            </a: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This presentation template was created by </a:t>
            </a:r>
            <a:r>
              <a:rPr lang="en" sz="16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Slidesgo</a:t>
            </a: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, and includes icons by </a:t>
            </a:r>
            <a:r>
              <a:rPr lang="en" sz="1600" b="1" u="sng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, and infographics &amp; images by </a:t>
            </a:r>
            <a:r>
              <a:rPr lang="en" sz="1600" b="1" u="sng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u="sng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1600" b="1" u="sng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0874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6" name="Google Shape;2016;p31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2017" name="Google Shape;2017;p3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31"/>
          <p:cNvGrpSpPr/>
          <p:nvPr/>
        </p:nvGrpSpPr>
        <p:grpSpPr>
          <a:xfrm>
            <a:off x="231049" y="174484"/>
            <a:ext cx="11729675" cy="6508992"/>
            <a:chOff x="916986" y="2500875"/>
            <a:chExt cx="2280618" cy="1217119"/>
          </a:xfrm>
        </p:grpSpPr>
        <p:sp>
          <p:nvSpPr>
            <p:cNvPr id="2080" name="Google Shape;2080;p3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27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5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07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44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2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809E7C-FB18-B0DB-6873-B0412449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C3BDA15-58CC-E274-84C3-74E0E3CD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63399EE-0B37-5701-2DF3-B0900724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7D4631-E835-83F5-6EF5-FEBD45BD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52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4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3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6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96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02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27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94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3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E41A16-4348-2350-95EB-1E454251B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C8BA78-087B-A44E-5CEF-815847F4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F501FEC-0DE9-7DBA-8C0A-CAA534D2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06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5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2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4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5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9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2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396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59E866-4A4B-DD08-22D7-D1DA70A0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29A78A-1D95-FCCD-DCDC-1DBB5ABA2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CD9EF6-8F12-19E5-0C13-672C579E9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DB1261-E090-3816-00E1-B895C634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100CF4-8B35-39B5-A5A5-74A3DA88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A3EDD7-0CF2-2D7A-3A0D-DEE4E887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42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80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8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42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94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38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82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9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5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6380E-F8DE-1C97-E155-63DA2208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97D57F8-E024-0232-CB2F-A91BB8D04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306570-DAFC-796F-2468-F3D451054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F3B1B38-73EA-086C-17A5-C5073192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0B58A3-4ABD-0C8A-1940-91AB8A36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FCD73D-6817-E32C-CA04-ECF4B5FF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68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audio" Target="../media/audio1.wav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5619F89-FB2A-4E39-FEC1-B993D86A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1EF568-BD98-DC50-D57D-070E60E10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828AD5-E76F-C623-EECB-E779EA393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BA302-AC8C-4689-B640-D6C1424826F5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D97043-6ED1-ADBC-C26F-A9392970F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038800-A8D5-CBA1-2F4C-F60943B21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B3B37-8A0B-4B54-9DB6-38F4BB079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009" y="593397"/>
            <a:ext cx="9980236" cy="76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009" y="1536704"/>
            <a:ext cx="9980236" cy="455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7304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9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325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6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31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3793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69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0.xml"/><Relationship Id="rId7" Type="http://schemas.microsoft.com/office/2007/relationships/hdphoto" Target="../media/hdphoto4.wdp"/><Relationship Id="rId12" Type="http://schemas.openxmlformats.org/officeDocument/2006/relationships/image" Target="../media/image21.em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jpeg"/><Relationship Id="rId1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7.png"/><Relationship Id="rId12" Type="http://schemas.openxmlformats.org/officeDocument/2006/relationships/image" Target="../media/image21.emf"/><Relationship Id="rId2" Type="http://schemas.microsoft.com/office/2007/relationships/media" Target="../media/media1.wav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11" Type="http://schemas.microsoft.com/office/2007/relationships/hdphoto" Target="../media/hdphoto5.wdp"/><Relationship Id="rId5" Type="http://schemas.openxmlformats.org/officeDocument/2006/relationships/audio" Target="../media/audio1.wav"/><Relationship Id="rId1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0.xml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emf"/><Relationship Id="rId5" Type="http://schemas.openxmlformats.org/officeDocument/2006/relationships/image" Target="../media/image16.jpeg"/><Relationship Id="rId1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0.xml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emf"/><Relationship Id="rId5" Type="http://schemas.openxmlformats.org/officeDocument/2006/relationships/image" Target="../media/image16.jpeg"/><Relationship Id="rId1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0.xml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emf"/><Relationship Id="rId5" Type="http://schemas.openxmlformats.org/officeDocument/2006/relationships/image" Target="../media/image16.jpeg"/><Relationship Id="rId1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11" Type="http://schemas.openxmlformats.org/officeDocument/2006/relationships/audio" Target="../media/audio1.wav"/><Relationship Id="rId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gif"/><Relationship Id="rId5" Type="http://schemas.openxmlformats.org/officeDocument/2006/relationships/image" Target="../media/image1.png"/><Relationship Id="rId4" Type="http://schemas.openxmlformats.org/officeDocument/2006/relationships/image" Target="../media/image2.jp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1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3.mp3"/><Relationship Id="rId7" Type="http://schemas.openxmlformats.org/officeDocument/2006/relationships/image" Target="../media/image45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gif"/><Relationship Id="rId5" Type="http://schemas.openxmlformats.org/officeDocument/2006/relationships/image" Target="../media/image1.png"/><Relationship Id="rId4" Type="http://schemas.openxmlformats.org/officeDocument/2006/relationships/image" Target="../media/image2.jp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gif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25"/>
          <p:cNvGrpSpPr/>
          <p:nvPr/>
        </p:nvGrpSpPr>
        <p:grpSpPr>
          <a:xfrm>
            <a:off x="8403291" y="1862596"/>
            <a:ext cx="993046" cy="1042702"/>
            <a:chOff x="509700" y="685788"/>
            <a:chExt cx="870855" cy="914401"/>
          </a:xfrm>
        </p:grpSpPr>
        <p:sp>
          <p:nvSpPr>
            <p:cNvPr id="687" name="Google Shape;687;p25"/>
            <p:cNvSpPr/>
            <p:nvPr/>
          </p:nvSpPr>
          <p:spPr>
            <a:xfrm>
              <a:off x="1150047" y="977518"/>
              <a:ext cx="125136" cy="103951"/>
            </a:xfrm>
            <a:custGeom>
              <a:avLst/>
              <a:gdLst/>
              <a:ahLst/>
              <a:cxnLst/>
              <a:rect l="l" t="t" r="r" b="b"/>
              <a:pathLst>
                <a:path w="1127" h="904" extrusionOk="0">
                  <a:moveTo>
                    <a:pt x="790" y="1"/>
                  </a:moveTo>
                  <a:cubicBezTo>
                    <a:pt x="722" y="1"/>
                    <a:pt x="652" y="23"/>
                    <a:pt x="588" y="66"/>
                  </a:cubicBezTo>
                  <a:lnTo>
                    <a:pt x="145" y="364"/>
                  </a:lnTo>
                  <a:cubicBezTo>
                    <a:pt x="17" y="452"/>
                    <a:pt x="1" y="677"/>
                    <a:pt x="105" y="798"/>
                  </a:cubicBezTo>
                  <a:cubicBezTo>
                    <a:pt x="168" y="869"/>
                    <a:pt x="247" y="904"/>
                    <a:pt x="330" y="904"/>
                  </a:cubicBezTo>
                  <a:cubicBezTo>
                    <a:pt x="398" y="904"/>
                    <a:pt x="467" y="881"/>
                    <a:pt x="532" y="838"/>
                  </a:cubicBezTo>
                  <a:lnTo>
                    <a:pt x="974" y="541"/>
                  </a:lnTo>
                  <a:cubicBezTo>
                    <a:pt x="1111" y="444"/>
                    <a:pt x="1127" y="219"/>
                    <a:pt x="1022" y="106"/>
                  </a:cubicBezTo>
                  <a:cubicBezTo>
                    <a:pt x="955" y="35"/>
                    <a:pt x="874" y="1"/>
                    <a:pt x="790" y="1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164370" y="813312"/>
              <a:ext cx="114366" cy="109011"/>
            </a:xfrm>
            <a:custGeom>
              <a:avLst/>
              <a:gdLst/>
              <a:ahLst/>
              <a:cxnLst/>
              <a:rect l="l" t="t" r="r" b="b"/>
              <a:pathLst>
                <a:path w="1030" h="948" extrusionOk="0">
                  <a:moveTo>
                    <a:pt x="673" y="1"/>
                  </a:moveTo>
                  <a:cubicBezTo>
                    <a:pt x="581" y="1"/>
                    <a:pt x="494" y="47"/>
                    <a:pt x="419" y="127"/>
                  </a:cubicBezTo>
                  <a:cubicBezTo>
                    <a:pt x="314" y="239"/>
                    <a:pt x="210" y="352"/>
                    <a:pt x="105" y="465"/>
                  </a:cubicBezTo>
                  <a:cubicBezTo>
                    <a:pt x="0" y="585"/>
                    <a:pt x="49" y="810"/>
                    <a:pt x="177" y="891"/>
                  </a:cubicBezTo>
                  <a:cubicBezTo>
                    <a:pt x="235" y="930"/>
                    <a:pt x="293" y="948"/>
                    <a:pt x="350" y="948"/>
                  </a:cubicBezTo>
                  <a:cubicBezTo>
                    <a:pt x="444" y="948"/>
                    <a:pt x="533" y="899"/>
                    <a:pt x="604" y="819"/>
                  </a:cubicBezTo>
                  <a:cubicBezTo>
                    <a:pt x="708" y="706"/>
                    <a:pt x="813" y="593"/>
                    <a:pt x="917" y="481"/>
                  </a:cubicBezTo>
                  <a:cubicBezTo>
                    <a:pt x="1030" y="360"/>
                    <a:pt x="974" y="135"/>
                    <a:pt x="845" y="54"/>
                  </a:cubicBezTo>
                  <a:cubicBezTo>
                    <a:pt x="787" y="18"/>
                    <a:pt x="729" y="1"/>
                    <a:pt x="673" y="1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034014" y="721780"/>
              <a:ext cx="95601" cy="129824"/>
            </a:xfrm>
            <a:custGeom>
              <a:avLst/>
              <a:gdLst/>
              <a:ahLst/>
              <a:cxnLst/>
              <a:rect l="l" t="t" r="r" b="b"/>
              <a:pathLst>
                <a:path w="861" h="1129" extrusionOk="0">
                  <a:moveTo>
                    <a:pt x="523" y="1"/>
                  </a:moveTo>
                  <a:cubicBezTo>
                    <a:pt x="410" y="1"/>
                    <a:pt x="294" y="54"/>
                    <a:pt x="249" y="167"/>
                  </a:cubicBezTo>
                  <a:cubicBezTo>
                    <a:pt x="185" y="344"/>
                    <a:pt x="121" y="521"/>
                    <a:pt x="56" y="690"/>
                  </a:cubicBezTo>
                  <a:cubicBezTo>
                    <a:pt x="0" y="842"/>
                    <a:pt x="40" y="1035"/>
                    <a:pt x="201" y="1100"/>
                  </a:cubicBezTo>
                  <a:cubicBezTo>
                    <a:pt x="242" y="1119"/>
                    <a:pt x="290" y="1129"/>
                    <a:pt x="338" y="1129"/>
                  </a:cubicBezTo>
                  <a:cubicBezTo>
                    <a:pt x="451" y="1129"/>
                    <a:pt x="566" y="1076"/>
                    <a:pt x="611" y="963"/>
                  </a:cubicBezTo>
                  <a:cubicBezTo>
                    <a:pt x="676" y="786"/>
                    <a:pt x="740" y="609"/>
                    <a:pt x="804" y="440"/>
                  </a:cubicBezTo>
                  <a:cubicBezTo>
                    <a:pt x="861" y="287"/>
                    <a:pt x="821" y="94"/>
                    <a:pt x="660" y="30"/>
                  </a:cubicBezTo>
                  <a:cubicBezTo>
                    <a:pt x="619" y="11"/>
                    <a:pt x="571" y="1"/>
                    <a:pt x="523" y="1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065215" y="777550"/>
              <a:ext cx="209079" cy="201807"/>
            </a:xfrm>
            <a:custGeom>
              <a:avLst/>
              <a:gdLst/>
              <a:ahLst/>
              <a:cxnLst/>
              <a:rect l="l" t="t" r="r" b="b"/>
              <a:pathLst>
                <a:path w="1883" h="1755" extrusionOk="0">
                  <a:moveTo>
                    <a:pt x="1243" y="0"/>
                  </a:moveTo>
                  <a:cubicBezTo>
                    <a:pt x="933" y="0"/>
                    <a:pt x="557" y="200"/>
                    <a:pt x="322" y="486"/>
                  </a:cubicBezTo>
                  <a:cubicBezTo>
                    <a:pt x="1" y="880"/>
                    <a:pt x="33" y="1347"/>
                    <a:pt x="338" y="1604"/>
                  </a:cubicBezTo>
                  <a:cubicBezTo>
                    <a:pt x="461" y="1704"/>
                    <a:pt x="610" y="1754"/>
                    <a:pt x="765" y="1754"/>
                  </a:cubicBezTo>
                  <a:cubicBezTo>
                    <a:pt x="999" y="1754"/>
                    <a:pt x="1247" y="1640"/>
                    <a:pt x="1440" y="1403"/>
                  </a:cubicBezTo>
                  <a:cubicBezTo>
                    <a:pt x="1770" y="1009"/>
                    <a:pt x="1883" y="357"/>
                    <a:pt x="1577" y="108"/>
                  </a:cubicBezTo>
                  <a:cubicBezTo>
                    <a:pt x="1486" y="33"/>
                    <a:pt x="1370" y="0"/>
                    <a:pt x="1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970612" y="697057"/>
              <a:ext cx="187649" cy="218711"/>
            </a:xfrm>
            <a:custGeom>
              <a:avLst/>
              <a:gdLst/>
              <a:ahLst/>
              <a:cxnLst/>
              <a:rect l="l" t="t" r="r" b="b"/>
              <a:pathLst>
                <a:path w="1690" h="1902" extrusionOk="0">
                  <a:moveTo>
                    <a:pt x="1045" y="0"/>
                  </a:moveTo>
                  <a:cubicBezTo>
                    <a:pt x="693" y="0"/>
                    <a:pt x="297" y="404"/>
                    <a:pt x="161" y="840"/>
                  </a:cubicBezTo>
                  <a:cubicBezTo>
                    <a:pt x="0" y="1331"/>
                    <a:pt x="209" y="1749"/>
                    <a:pt x="587" y="1870"/>
                  </a:cubicBezTo>
                  <a:cubicBezTo>
                    <a:pt x="656" y="1891"/>
                    <a:pt x="726" y="1902"/>
                    <a:pt x="794" y="1902"/>
                  </a:cubicBezTo>
                  <a:cubicBezTo>
                    <a:pt x="1111" y="1902"/>
                    <a:pt x="1411" y="1678"/>
                    <a:pt x="1536" y="1275"/>
                  </a:cubicBezTo>
                  <a:cubicBezTo>
                    <a:pt x="1689" y="784"/>
                    <a:pt x="1552" y="140"/>
                    <a:pt x="1174" y="20"/>
                  </a:cubicBezTo>
                  <a:cubicBezTo>
                    <a:pt x="1132" y="6"/>
                    <a:pt x="1089" y="0"/>
                    <a:pt x="1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1149158" y="887366"/>
              <a:ext cx="231397" cy="180764"/>
            </a:xfrm>
            <a:custGeom>
              <a:avLst/>
              <a:gdLst/>
              <a:ahLst/>
              <a:cxnLst/>
              <a:rect l="l" t="t" r="r" b="b"/>
              <a:pathLst>
                <a:path w="2084" h="1572" extrusionOk="0">
                  <a:moveTo>
                    <a:pt x="1262" y="1"/>
                  </a:moveTo>
                  <a:cubicBezTo>
                    <a:pt x="1039" y="1"/>
                    <a:pt x="797" y="59"/>
                    <a:pt x="596" y="166"/>
                  </a:cubicBezTo>
                  <a:cubicBezTo>
                    <a:pt x="145" y="416"/>
                    <a:pt x="1" y="858"/>
                    <a:pt x="186" y="1212"/>
                  </a:cubicBezTo>
                  <a:cubicBezTo>
                    <a:pt x="310" y="1440"/>
                    <a:pt x="541" y="1571"/>
                    <a:pt x="810" y="1571"/>
                  </a:cubicBezTo>
                  <a:cubicBezTo>
                    <a:pt x="959" y="1571"/>
                    <a:pt x="1119" y="1531"/>
                    <a:pt x="1280" y="1445"/>
                  </a:cubicBezTo>
                  <a:cubicBezTo>
                    <a:pt x="1730" y="1196"/>
                    <a:pt x="2084" y="641"/>
                    <a:pt x="1891" y="287"/>
                  </a:cubicBezTo>
                  <a:cubicBezTo>
                    <a:pt x="1788" y="91"/>
                    <a:pt x="1540" y="1"/>
                    <a:pt x="1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520471" y="828146"/>
              <a:ext cx="801118" cy="760659"/>
            </a:xfrm>
            <a:custGeom>
              <a:avLst/>
              <a:gdLst/>
              <a:ahLst/>
              <a:cxnLst/>
              <a:rect l="l" t="t" r="r" b="b"/>
              <a:pathLst>
                <a:path w="7215" h="6615" extrusionOk="0">
                  <a:moveTo>
                    <a:pt x="3275" y="1"/>
                  </a:moveTo>
                  <a:cubicBezTo>
                    <a:pt x="2937" y="1"/>
                    <a:pt x="2592" y="73"/>
                    <a:pt x="2261" y="255"/>
                  </a:cubicBezTo>
                  <a:cubicBezTo>
                    <a:pt x="1891" y="464"/>
                    <a:pt x="1537" y="842"/>
                    <a:pt x="1247" y="1325"/>
                  </a:cubicBezTo>
                  <a:cubicBezTo>
                    <a:pt x="370" y="2749"/>
                    <a:pt x="0" y="5041"/>
                    <a:pt x="1062" y="6143"/>
                  </a:cubicBezTo>
                  <a:cubicBezTo>
                    <a:pt x="1078" y="6167"/>
                    <a:pt x="1110" y="6191"/>
                    <a:pt x="1135" y="6215"/>
                  </a:cubicBezTo>
                  <a:cubicBezTo>
                    <a:pt x="1159" y="6239"/>
                    <a:pt x="1191" y="6255"/>
                    <a:pt x="1223" y="6271"/>
                  </a:cubicBezTo>
                  <a:cubicBezTo>
                    <a:pt x="1590" y="6511"/>
                    <a:pt x="2032" y="6615"/>
                    <a:pt x="2505" y="6615"/>
                  </a:cubicBezTo>
                  <a:cubicBezTo>
                    <a:pt x="4178" y="6615"/>
                    <a:pt x="6237" y="5313"/>
                    <a:pt x="6732" y="4084"/>
                  </a:cubicBezTo>
                  <a:cubicBezTo>
                    <a:pt x="6748" y="4051"/>
                    <a:pt x="6757" y="4011"/>
                    <a:pt x="6773" y="3979"/>
                  </a:cubicBezTo>
                  <a:cubicBezTo>
                    <a:pt x="7215" y="2612"/>
                    <a:pt x="6049" y="1357"/>
                    <a:pt x="5614" y="947"/>
                  </a:cubicBezTo>
                  <a:cubicBezTo>
                    <a:pt x="5590" y="923"/>
                    <a:pt x="5566" y="907"/>
                    <a:pt x="5542" y="883"/>
                  </a:cubicBezTo>
                  <a:lnTo>
                    <a:pt x="5526" y="875"/>
                  </a:lnTo>
                  <a:cubicBezTo>
                    <a:pt x="5510" y="858"/>
                    <a:pt x="5478" y="842"/>
                    <a:pt x="5454" y="818"/>
                  </a:cubicBezTo>
                  <a:cubicBezTo>
                    <a:pt x="5098" y="558"/>
                    <a:pt x="4216" y="1"/>
                    <a:pt x="3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4" name="Google Shape;694;p25"/>
            <p:cNvGrpSpPr/>
            <p:nvPr/>
          </p:nvGrpSpPr>
          <p:grpSpPr>
            <a:xfrm>
              <a:off x="616961" y="928417"/>
              <a:ext cx="585938" cy="610944"/>
              <a:chOff x="616961" y="928417"/>
              <a:chExt cx="585938" cy="610944"/>
            </a:xfrm>
          </p:grpSpPr>
          <p:sp>
            <p:nvSpPr>
              <p:cNvPr id="695" name="Google Shape;695;p25"/>
              <p:cNvSpPr/>
              <p:nvPr/>
            </p:nvSpPr>
            <p:spPr>
              <a:xfrm>
                <a:off x="1031349" y="966364"/>
                <a:ext cx="73283" cy="81413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08" extrusionOk="0">
                    <a:moveTo>
                      <a:pt x="448" y="1"/>
                    </a:moveTo>
                    <a:cubicBezTo>
                      <a:pt x="441" y="1"/>
                      <a:pt x="434" y="1"/>
                      <a:pt x="426" y="2"/>
                    </a:cubicBezTo>
                    <a:cubicBezTo>
                      <a:pt x="370" y="10"/>
                      <a:pt x="322" y="42"/>
                      <a:pt x="282" y="83"/>
                    </a:cubicBezTo>
                    <a:cubicBezTo>
                      <a:pt x="209" y="179"/>
                      <a:pt x="129" y="268"/>
                      <a:pt x="48" y="364"/>
                    </a:cubicBezTo>
                    <a:cubicBezTo>
                      <a:pt x="16" y="404"/>
                      <a:pt x="0" y="469"/>
                      <a:pt x="0" y="517"/>
                    </a:cubicBezTo>
                    <a:cubicBezTo>
                      <a:pt x="8" y="573"/>
                      <a:pt x="40" y="630"/>
                      <a:pt x="80" y="662"/>
                    </a:cubicBezTo>
                    <a:cubicBezTo>
                      <a:pt x="112" y="687"/>
                      <a:pt x="153" y="707"/>
                      <a:pt x="196" y="707"/>
                    </a:cubicBezTo>
                    <a:cubicBezTo>
                      <a:pt x="209" y="707"/>
                      <a:pt x="221" y="706"/>
                      <a:pt x="233" y="702"/>
                    </a:cubicBezTo>
                    <a:cubicBezTo>
                      <a:pt x="290" y="694"/>
                      <a:pt x="338" y="670"/>
                      <a:pt x="378" y="630"/>
                    </a:cubicBezTo>
                    <a:cubicBezTo>
                      <a:pt x="450" y="533"/>
                      <a:pt x="531" y="437"/>
                      <a:pt x="611" y="348"/>
                    </a:cubicBezTo>
                    <a:cubicBezTo>
                      <a:pt x="643" y="308"/>
                      <a:pt x="660" y="244"/>
                      <a:pt x="660" y="195"/>
                    </a:cubicBezTo>
                    <a:cubicBezTo>
                      <a:pt x="651" y="139"/>
                      <a:pt x="619" y="83"/>
                      <a:pt x="579" y="51"/>
                    </a:cubicBezTo>
                    <a:cubicBezTo>
                      <a:pt x="544" y="23"/>
                      <a:pt x="497" y="1"/>
                      <a:pt x="4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5"/>
              <p:cNvSpPr/>
              <p:nvPr/>
            </p:nvSpPr>
            <p:spPr>
              <a:xfrm>
                <a:off x="1112516" y="1156903"/>
                <a:ext cx="73394" cy="8095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04" extrusionOk="0">
                    <a:moveTo>
                      <a:pt x="456" y="0"/>
                    </a:moveTo>
                    <a:cubicBezTo>
                      <a:pt x="447" y="0"/>
                      <a:pt x="437" y="1"/>
                      <a:pt x="427" y="2"/>
                    </a:cubicBezTo>
                    <a:cubicBezTo>
                      <a:pt x="371" y="10"/>
                      <a:pt x="323" y="34"/>
                      <a:pt x="282" y="74"/>
                    </a:cubicBezTo>
                    <a:cubicBezTo>
                      <a:pt x="210" y="171"/>
                      <a:pt x="130" y="268"/>
                      <a:pt x="49" y="364"/>
                    </a:cubicBezTo>
                    <a:cubicBezTo>
                      <a:pt x="17" y="404"/>
                      <a:pt x="1" y="461"/>
                      <a:pt x="1" y="517"/>
                    </a:cubicBezTo>
                    <a:cubicBezTo>
                      <a:pt x="9" y="565"/>
                      <a:pt x="41" y="621"/>
                      <a:pt x="81" y="654"/>
                    </a:cubicBezTo>
                    <a:cubicBezTo>
                      <a:pt x="116" y="682"/>
                      <a:pt x="163" y="703"/>
                      <a:pt x="212" y="703"/>
                    </a:cubicBezTo>
                    <a:cubicBezTo>
                      <a:pt x="219" y="703"/>
                      <a:pt x="227" y="703"/>
                      <a:pt x="234" y="702"/>
                    </a:cubicBezTo>
                    <a:cubicBezTo>
                      <a:pt x="290" y="694"/>
                      <a:pt x="339" y="670"/>
                      <a:pt x="379" y="621"/>
                    </a:cubicBezTo>
                    <a:cubicBezTo>
                      <a:pt x="451" y="533"/>
                      <a:pt x="532" y="436"/>
                      <a:pt x="612" y="340"/>
                    </a:cubicBezTo>
                    <a:cubicBezTo>
                      <a:pt x="644" y="300"/>
                      <a:pt x="660" y="235"/>
                      <a:pt x="660" y="187"/>
                    </a:cubicBezTo>
                    <a:cubicBezTo>
                      <a:pt x="652" y="139"/>
                      <a:pt x="620" y="74"/>
                      <a:pt x="580" y="42"/>
                    </a:cubicBezTo>
                    <a:cubicBezTo>
                      <a:pt x="547" y="16"/>
                      <a:pt x="502" y="0"/>
                      <a:pt x="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5"/>
              <p:cNvSpPr/>
              <p:nvPr/>
            </p:nvSpPr>
            <p:spPr>
              <a:xfrm>
                <a:off x="909875" y="1131951"/>
                <a:ext cx="74171" cy="80953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04" extrusionOk="0">
                    <a:moveTo>
                      <a:pt x="454" y="0"/>
                    </a:moveTo>
                    <a:cubicBezTo>
                      <a:pt x="447" y="0"/>
                      <a:pt x="441" y="1"/>
                      <a:pt x="434" y="2"/>
                    </a:cubicBezTo>
                    <a:cubicBezTo>
                      <a:pt x="378" y="10"/>
                      <a:pt x="330" y="34"/>
                      <a:pt x="290" y="82"/>
                    </a:cubicBezTo>
                    <a:cubicBezTo>
                      <a:pt x="209" y="179"/>
                      <a:pt x="129" y="267"/>
                      <a:pt x="56" y="364"/>
                    </a:cubicBezTo>
                    <a:cubicBezTo>
                      <a:pt x="16" y="404"/>
                      <a:pt x="0" y="468"/>
                      <a:pt x="8" y="517"/>
                    </a:cubicBezTo>
                    <a:cubicBezTo>
                      <a:pt x="16" y="573"/>
                      <a:pt x="40" y="629"/>
                      <a:pt x="89" y="661"/>
                    </a:cubicBezTo>
                    <a:cubicBezTo>
                      <a:pt x="122" y="688"/>
                      <a:pt x="166" y="704"/>
                      <a:pt x="213" y="704"/>
                    </a:cubicBezTo>
                    <a:cubicBezTo>
                      <a:pt x="222" y="704"/>
                      <a:pt x="232" y="703"/>
                      <a:pt x="241" y="702"/>
                    </a:cubicBezTo>
                    <a:cubicBezTo>
                      <a:pt x="298" y="694"/>
                      <a:pt x="346" y="670"/>
                      <a:pt x="378" y="629"/>
                    </a:cubicBezTo>
                    <a:cubicBezTo>
                      <a:pt x="459" y="533"/>
                      <a:pt x="539" y="436"/>
                      <a:pt x="619" y="348"/>
                    </a:cubicBezTo>
                    <a:cubicBezTo>
                      <a:pt x="652" y="308"/>
                      <a:pt x="668" y="243"/>
                      <a:pt x="660" y="195"/>
                    </a:cubicBezTo>
                    <a:cubicBezTo>
                      <a:pt x="652" y="139"/>
                      <a:pt x="628" y="82"/>
                      <a:pt x="587" y="50"/>
                    </a:cubicBezTo>
                    <a:cubicBezTo>
                      <a:pt x="545" y="22"/>
                      <a:pt x="497" y="0"/>
                      <a:pt x="4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5"/>
              <p:cNvSpPr/>
              <p:nvPr/>
            </p:nvSpPr>
            <p:spPr>
              <a:xfrm>
                <a:off x="845585" y="928417"/>
                <a:ext cx="73283" cy="81068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05" extrusionOk="0">
                    <a:moveTo>
                      <a:pt x="449" y="1"/>
                    </a:moveTo>
                    <a:cubicBezTo>
                      <a:pt x="441" y="1"/>
                      <a:pt x="434" y="1"/>
                      <a:pt x="426" y="3"/>
                    </a:cubicBezTo>
                    <a:cubicBezTo>
                      <a:pt x="370" y="11"/>
                      <a:pt x="322" y="35"/>
                      <a:pt x="282" y="83"/>
                    </a:cubicBezTo>
                    <a:cubicBezTo>
                      <a:pt x="209" y="171"/>
                      <a:pt x="129" y="268"/>
                      <a:pt x="48" y="364"/>
                    </a:cubicBezTo>
                    <a:cubicBezTo>
                      <a:pt x="16" y="405"/>
                      <a:pt x="0" y="461"/>
                      <a:pt x="8" y="517"/>
                    </a:cubicBezTo>
                    <a:cubicBezTo>
                      <a:pt x="8" y="566"/>
                      <a:pt x="40" y="630"/>
                      <a:pt x="81" y="662"/>
                    </a:cubicBezTo>
                    <a:cubicBezTo>
                      <a:pt x="114" y="689"/>
                      <a:pt x="158" y="704"/>
                      <a:pt x="204" y="704"/>
                    </a:cubicBezTo>
                    <a:cubicBezTo>
                      <a:pt x="214" y="704"/>
                      <a:pt x="224" y="704"/>
                      <a:pt x="233" y="702"/>
                    </a:cubicBezTo>
                    <a:cubicBezTo>
                      <a:pt x="290" y="694"/>
                      <a:pt x="338" y="670"/>
                      <a:pt x="378" y="630"/>
                    </a:cubicBezTo>
                    <a:cubicBezTo>
                      <a:pt x="450" y="533"/>
                      <a:pt x="531" y="437"/>
                      <a:pt x="611" y="340"/>
                    </a:cubicBezTo>
                    <a:cubicBezTo>
                      <a:pt x="644" y="300"/>
                      <a:pt x="660" y="244"/>
                      <a:pt x="660" y="187"/>
                    </a:cubicBezTo>
                    <a:cubicBezTo>
                      <a:pt x="652" y="139"/>
                      <a:pt x="619" y="83"/>
                      <a:pt x="579" y="51"/>
                    </a:cubicBezTo>
                    <a:cubicBezTo>
                      <a:pt x="544" y="23"/>
                      <a:pt x="497" y="1"/>
                      <a:pt x="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5"/>
              <p:cNvSpPr/>
              <p:nvPr/>
            </p:nvSpPr>
            <p:spPr>
              <a:xfrm>
                <a:off x="1129505" y="1317890"/>
                <a:ext cx="73394" cy="80838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03" extrusionOk="0">
                    <a:moveTo>
                      <a:pt x="449" y="0"/>
                    </a:moveTo>
                    <a:cubicBezTo>
                      <a:pt x="442" y="0"/>
                      <a:pt x="434" y="1"/>
                      <a:pt x="427" y="2"/>
                    </a:cubicBezTo>
                    <a:cubicBezTo>
                      <a:pt x="371" y="10"/>
                      <a:pt x="322" y="34"/>
                      <a:pt x="282" y="74"/>
                    </a:cubicBezTo>
                    <a:cubicBezTo>
                      <a:pt x="210" y="170"/>
                      <a:pt x="129" y="267"/>
                      <a:pt x="49" y="364"/>
                    </a:cubicBezTo>
                    <a:cubicBezTo>
                      <a:pt x="17" y="404"/>
                      <a:pt x="1" y="460"/>
                      <a:pt x="9" y="516"/>
                    </a:cubicBezTo>
                    <a:cubicBezTo>
                      <a:pt x="9" y="565"/>
                      <a:pt x="41" y="621"/>
                      <a:pt x="81" y="653"/>
                    </a:cubicBezTo>
                    <a:cubicBezTo>
                      <a:pt x="123" y="681"/>
                      <a:pt x="165" y="703"/>
                      <a:pt x="212" y="703"/>
                    </a:cubicBezTo>
                    <a:cubicBezTo>
                      <a:pt x="219" y="703"/>
                      <a:pt x="227" y="702"/>
                      <a:pt x="234" y="701"/>
                    </a:cubicBezTo>
                    <a:cubicBezTo>
                      <a:pt x="290" y="693"/>
                      <a:pt x="339" y="669"/>
                      <a:pt x="379" y="621"/>
                    </a:cubicBezTo>
                    <a:cubicBezTo>
                      <a:pt x="451" y="532"/>
                      <a:pt x="532" y="436"/>
                      <a:pt x="612" y="339"/>
                    </a:cubicBezTo>
                    <a:cubicBezTo>
                      <a:pt x="644" y="299"/>
                      <a:pt x="660" y="243"/>
                      <a:pt x="660" y="187"/>
                    </a:cubicBezTo>
                    <a:cubicBezTo>
                      <a:pt x="652" y="138"/>
                      <a:pt x="620" y="74"/>
                      <a:pt x="580" y="50"/>
                    </a:cubicBezTo>
                    <a:cubicBezTo>
                      <a:pt x="545" y="22"/>
                      <a:pt x="498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5"/>
              <p:cNvSpPr/>
              <p:nvPr/>
            </p:nvSpPr>
            <p:spPr>
              <a:xfrm>
                <a:off x="699128" y="949691"/>
                <a:ext cx="73283" cy="81068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05" extrusionOk="0">
                    <a:moveTo>
                      <a:pt x="449" y="1"/>
                    </a:moveTo>
                    <a:cubicBezTo>
                      <a:pt x="441" y="1"/>
                      <a:pt x="434" y="1"/>
                      <a:pt x="426" y="2"/>
                    </a:cubicBezTo>
                    <a:cubicBezTo>
                      <a:pt x="378" y="11"/>
                      <a:pt x="322" y="35"/>
                      <a:pt x="290" y="75"/>
                    </a:cubicBezTo>
                    <a:cubicBezTo>
                      <a:pt x="209" y="171"/>
                      <a:pt x="129" y="268"/>
                      <a:pt x="56" y="364"/>
                    </a:cubicBezTo>
                    <a:cubicBezTo>
                      <a:pt x="16" y="405"/>
                      <a:pt x="0" y="461"/>
                      <a:pt x="8" y="517"/>
                    </a:cubicBezTo>
                    <a:cubicBezTo>
                      <a:pt x="8" y="574"/>
                      <a:pt x="40" y="622"/>
                      <a:pt x="80" y="654"/>
                    </a:cubicBezTo>
                    <a:cubicBezTo>
                      <a:pt x="114" y="687"/>
                      <a:pt x="159" y="704"/>
                      <a:pt x="205" y="704"/>
                    </a:cubicBezTo>
                    <a:cubicBezTo>
                      <a:pt x="215" y="704"/>
                      <a:pt x="224" y="704"/>
                      <a:pt x="233" y="702"/>
                    </a:cubicBezTo>
                    <a:cubicBezTo>
                      <a:pt x="282" y="702"/>
                      <a:pt x="338" y="670"/>
                      <a:pt x="370" y="630"/>
                    </a:cubicBezTo>
                    <a:cubicBezTo>
                      <a:pt x="450" y="533"/>
                      <a:pt x="531" y="445"/>
                      <a:pt x="611" y="348"/>
                    </a:cubicBezTo>
                    <a:cubicBezTo>
                      <a:pt x="643" y="300"/>
                      <a:pt x="660" y="252"/>
                      <a:pt x="660" y="196"/>
                    </a:cubicBezTo>
                    <a:cubicBezTo>
                      <a:pt x="652" y="139"/>
                      <a:pt x="619" y="91"/>
                      <a:pt x="579" y="51"/>
                    </a:cubicBezTo>
                    <a:cubicBezTo>
                      <a:pt x="551" y="23"/>
                      <a:pt x="499" y="1"/>
                      <a:pt x="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5"/>
              <p:cNvSpPr/>
              <p:nvPr/>
            </p:nvSpPr>
            <p:spPr>
              <a:xfrm>
                <a:off x="760642" y="1150579"/>
                <a:ext cx="73394" cy="81528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09" extrusionOk="0">
                    <a:moveTo>
                      <a:pt x="427" y="1"/>
                    </a:moveTo>
                    <a:cubicBezTo>
                      <a:pt x="379" y="9"/>
                      <a:pt x="323" y="33"/>
                      <a:pt x="291" y="73"/>
                    </a:cubicBezTo>
                    <a:cubicBezTo>
                      <a:pt x="210" y="170"/>
                      <a:pt x="130" y="266"/>
                      <a:pt x="57" y="363"/>
                    </a:cubicBezTo>
                    <a:cubicBezTo>
                      <a:pt x="17" y="403"/>
                      <a:pt x="1" y="459"/>
                      <a:pt x="9" y="516"/>
                    </a:cubicBezTo>
                    <a:cubicBezTo>
                      <a:pt x="9" y="572"/>
                      <a:pt x="41" y="620"/>
                      <a:pt x="81" y="660"/>
                    </a:cubicBezTo>
                    <a:cubicBezTo>
                      <a:pt x="114" y="692"/>
                      <a:pt x="178" y="709"/>
                      <a:pt x="234" y="709"/>
                    </a:cubicBezTo>
                    <a:cubicBezTo>
                      <a:pt x="283" y="701"/>
                      <a:pt x="339" y="676"/>
                      <a:pt x="371" y="628"/>
                    </a:cubicBezTo>
                    <a:cubicBezTo>
                      <a:pt x="451" y="540"/>
                      <a:pt x="532" y="443"/>
                      <a:pt x="604" y="347"/>
                    </a:cubicBezTo>
                    <a:cubicBezTo>
                      <a:pt x="644" y="306"/>
                      <a:pt x="661" y="250"/>
                      <a:pt x="652" y="194"/>
                    </a:cubicBezTo>
                    <a:cubicBezTo>
                      <a:pt x="652" y="138"/>
                      <a:pt x="620" y="89"/>
                      <a:pt x="580" y="49"/>
                    </a:cubicBezTo>
                    <a:cubicBezTo>
                      <a:pt x="548" y="17"/>
                      <a:pt x="484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930417" y="1283623"/>
                <a:ext cx="74171" cy="80953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04" extrusionOk="0">
                    <a:moveTo>
                      <a:pt x="449" y="0"/>
                    </a:moveTo>
                    <a:cubicBezTo>
                      <a:pt x="441" y="0"/>
                      <a:pt x="434" y="1"/>
                      <a:pt x="426" y="2"/>
                    </a:cubicBezTo>
                    <a:cubicBezTo>
                      <a:pt x="370" y="10"/>
                      <a:pt x="322" y="34"/>
                      <a:pt x="290" y="82"/>
                    </a:cubicBezTo>
                    <a:cubicBezTo>
                      <a:pt x="209" y="171"/>
                      <a:pt x="129" y="267"/>
                      <a:pt x="48" y="364"/>
                    </a:cubicBezTo>
                    <a:cubicBezTo>
                      <a:pt x="16" y="404"/>
                      <a:pt x="0" y="460"/>
                      <a:pt x="8" y="517"/>
                    </a:cubicBezTo>
                    <a:cubicBezTo>
                      <a:pt x="16" y="565"/>
                      <a:pt x="40" y="629"/>
                      <a:pt x="81" y="662"/>
                    </a:cubicBezTo>
                    <a:cubicBezTo>
                      <a:pt x="121" y="688"/>
                      <a:pt x="166" y="704"/>
                      <a:pt x="213" y="704"/>
                    </a:cubicBezTo>
                    <a:cubicBezTo>
                      <a:pt x="222" y="704"/>
                      <a:pt x="232" y="703"/>
                      <a:pt x="241" y="702"/>
                    </a:cubicBezTo>
                    <a:cubicBezTo>
                      <a:pt x="290" y="694"/>
                      <a:pt x="338" y="670"/>
                      <a:pt x="378" y="629"/>
                    </a:cubicBezTo>
                    <a:cubicBezTo>
                      <a:pt x="459" y="533"/>
                      <a:pt x="539" y="436"/>
                      <a:pt x="611" y="340"/>
                    </a:cubicBezTo>
                    <a:cubicBezTo>
                      <a:pt x="652" y="300"/>
                      <a:pt x="668" y="243"/>
                      <a:pt x="660" y="187"/>
                    </a:cubicBezTo>
                    <a:cubicBezTo>
                      <a:pt x="652" y="139"/>
                      <a:pt x="628" y="82"/>
                      <a:pt x="579" y="50"/>
                    </a:cubicBezTo>
                    <a:cubicBezTo>
                      <a:pt x="544" y="22"/>
                      <a:pt x="49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>
                <a:off x="883893" y="1458408"/>
                <a:ext cx="73394" cy="8095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04" extrusionOk="0">
                    <a:moveTo>
                      <a:pt x="456" y="0"/>
                    </a:moveTo>
                    <a:cubicBezTo>
                      <a:pt x="446" y="0"/>
                      <a:pt x="437" y="1"/>
                      <a:pt x="427" y="2"/>
                    </a:cubicBezTo>
                    <a:cubicBezTo>
                      <a:pt x="371" y="10"/>
                      <a:pt x="323" y="34"/>
                      <a:pt x="282" y="74"/>
                    </a:cubicBezTo>
                    <a:cubicBezTo>
                      <a:pt x="210" y="171"/>
                      <a:pt x="130" y="268"/>
                      <a:pt x="49" y="364"/>
                    </a:cubicBezTo>
                    <a:cubicBezTo>
                      <a:pt x="17" y="404"/>
                      <a:pt x="1" y="461"/>
                      <a:pt x="1" y="517"/>
                    </a:cubicBezTo>
                    <a:cubicBezTo>
                      <a:pt x="9" y="565"/>
                      <a:pt x="41" y="621"/>
                      <a:pt x="81" y="654"/>
                    </a:cubicBezTo>
                    <a:cubicBezTo>
                      <a:pt x="116" y="682"/>
                      <a:pt x="163" y="703"/>
                      <a:pt x="212" y="703"/>
                    </a:cubicBezTo>
                    <a:cubicBezTo>
                      <a:pt x="219" y="703"/>
                      <a:pt x="227" y="703"/>
                      <a:pt x="234" y="702"/>
                    </a:cubicBezTo>
                    <a:cubicBezTo>
                      <a:pt x="290" y="694"/>
                      <a:pt x="339" y="670"/>
                      <a:pt x="379" y="621"/>
                    </a:cubicBezTo>
                    <a:cubicBezTo>
                      <a:pt x="451" y="533"/>
                      <a:pt x="532" y="436"/>
                      <a:pt x="612" y="340"/>
                    </a:cubicBezTo>
                    <a:cubicBezTo>
                      <a:pt x="644" y="300"/>
                      <a:pt x="660" y="243"/>
                      <a:pt x="652" y="187"/>
                    </a:cubicBezTo>
                    <a:cubicBezTo>
                      <a:pt x="652" y="139"/>
                      <a:pt x="620" y="74"/>
                      <a:pt x="580" y="42"/>
                    </a:cubicBezTo>
                    <a:cubicBezTo>
                      <a:pt x="540" y="16"/>
                      <a:pt x="500" y="0"/>
                      <a:pt x="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>
                <a:off x="681251" y="1433456"/>
                <a:ext cx="74171" cy="8129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07" extrusionOk="0">
                    <a:moveTo>
                      <a:pt x="449" y="0"/>
                    </a:moveTo>
                    <a:cubicBezTo>
                      <a:pt x="441" y="0"/>
                      <a:pt x="434" y="1"/>
                      <a:pt x="426" y="2"/>
                    </a:cubicBezTo>
                    <a:cubicBezTo>
                      <a:pt x="378" y="10"/>
                      <a:pt x="322" y="42"/>
                      <a:pt x="290" y="82"/>
                    </a:cubicBezTo>
                    <a:cubicBezTo>
                      <a:pt x="209" y="179"/>
                      <a:pt x="129" y="267"/>
                      <a:pt x="56" y="364"/>
                    </a:cubicBezTo>
                    <a:cubicBezTo>
                      <a:pt x="16" y="404"/>
                      <a:pt x="0" y="468"/>
                      <a:pt x="8" y="517"/>
                    </a:cubicBezTo>
                    <a:cubicBezTo>
                      <a:pt x="16" y="573"/>
                      <a:pt x="40" y="629"/>
                      <a:pt x="89" y="661"/>
                    </a:cubicBezTo>
                    <a:cubicBezTo>
                      <a:pt x="120" y="687"/>
                      <a:pt x="161" y="707"/>
                      <a:pt x="205" y="707"/>
                    </a:cubicBezTo>
                    <a:cubicBezTo>
                      <a:pt x="217" y="707"/>
                      <a:pt x="229" y="705"/>
                      <a:pt x="241" y="702"/>
                    </a:cubicBezTo>
                    <a:cubicBezTo>
                      <a:pt x="298" y="694"/>
                      <a:pt x="346" y="669"/>
                      <a:pt x="378" y="629"/>
                    </a:cubicBezTo>
                    <a:cubicBezTo>
                      <a:pt x="459" y="533"/>
                      <a:pt x="539" y="436"/>
                      <a:pt x="611" y="348"/>
                    </a:cubicBezTo>
                    <a:cubicBezTo>
                      <a:pt x="652" y="308"/>
                      <a:pt x="668" y="243"/>
                      <a:pt x="660" y="195"/>
                    </a:cubicBezTo>
                    <a:cubicBezTo>
                      <a:pt x="652" y="139"/>
                      <a:pt x="628" y="82"/>
                      <a:pt x="587" y="50"/>
                    </a:cubicBezTo>
                    <a:cubicBezTo>
                      <a:pt x="545" y="22"/>
                      <a:pt x="49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>
                <a:off x="616961" y="1229922"/>
                <a:ext cx="73283" cy="81068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05" extrusionOk="0">
                    <a:moveTo>
                      <a:pt x="449" y="1"/>
                    </a:moveTo>
                    <a:cubicBezTo>
                      <a:pt x="441" y="1"/>
                      <a:pt x="434" y="1"/>
                      <a:pt x="426" y="2"/>
                    </a:cubicBezTo>
                    <a:cubicBezTo>
                      <a:pt x="370" y="11"/>
                      <a:pt x="322" y="35"/>
                      <a:pt x="282" y="83"/>
                    </a:cubicBezTo>
                    <a:cubicBezTo>
                      <a:pt x="209" y="171"/>
                      <a:pt x="129" y="268"/>
                      <a:pt x="48" y="364"/>
                    </a:cubicBezTo>
                    <a:cubicBezTo>
                      <a:pt x="16" y="405"/>
                      <a:pt x="0" y="469"/>
                      <a:pt x="0" y="517"/>
                    </a:cubicBezTo>
                    <a:cubicBezTo>
                      <a:pt x="8" y="565"/>
                      <a:pt x="40" y="630"/>
                      <a:pt x="81" y="662"/>
                    </a:cubicBezTo>
                    <a:cubicBezTo>
                      <a:pt x="114" y="689"/>
                      <a:pt x="158" y="704"/>
                      <a:pt x="204" y="704"/>
                    </a:cubicBezTo>
                    <a:cubicBezTo>
                      <a:pt x="214" y="704"/>
                      <a:pt x="224" y="704"/>
                      <a:pt x="233" y="702"/>
                    </a:cubicBezTo>
                    <a:cubicBezTo>
                      <a:pt x="290" y="694"/>
                      <a:pt x="338" y="670"/>
                      <a:pt x="378" y="630"/>
                    </a:cubicBezTo>
                    <a:cubicBezTo>
                      <a:pt x="450" y="533"/>
                      <a:pt x="531" y="437"/>
                      <a:pt x="611" y="340"/>
                    </a:cubicBezTo>
                    <a:cubicBezTo>
                      <a:pt x="644" y="300"/>
                      <a:pt x="660" y="244"/>
                      <a:pt x="660" y="187"/>
                    </a:cubicBezTo>
                    <a:cubicBezTo>
                      <a:pt x="652" y="139"/>
                      <a:pt x="619" y="83"/>
                      <a:pt x="579" y="51"/>
                    </a:cubicBezTo>
                    <a:cubicBezTo>
                      <a:pt x="544" y="23"/>
                      <a:pt x="497" y="1"/>
                      <a:pt x="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5"/>
              <p:cNvSpPr/>
              <p:nvPr/>
            </p:nvSpPr>
            <p:spPr>
              <a:xfrm>
                <a:off x="772301" y="1304781"/>
                <a:ext cx="74282" cy="81068"/>
              </a:xfrm>
              <a:custGeom>
                <a:avLst/>
                <a:gdLst/>
                <a:ahLst/>
                <a:cxnLst/>
                <a:rect l="l" t="t" r="r" b="b"/>
                <a:pathLst>
                  <a:path w="669" h="705" extrusionOk="0">
                    <a:moveTo>
                      <a:pt x="460" y="1"/>
                    </a:moveTo>
                    <a:cubicBezTo>
                      <a:pt x="452" y="1"/>
                      <a:pt x="443" y="2"/>
                      <a:pt x="435" y="3"/>
                    </a:cubicBezTo>
                    <a:cubicBezTo>
                      <a:pt x="379" y="11"/>
                      <a:pt x="330" y="35"/>
                      <a:pt x="290" y="75"/>
                    </a:cubicBezTo>
                    <a:cubicBezTo>
                      <a:pt x="210" y="172"/>
                      <a:pt x="137" y="268"/>
                      <a:pt x="57" y="365"/>
                    </a:cubicBezTo>
                    <a:cubicBezTo>
                      <a:pt x="25" y="405"/>
                      <a:pt x="1" y="461"/>
                      <a:pt x="9" y="518"/>
                    </a:cubicBezTo>
                    <a:cubicBezTo>
                      <a:pt x="17" y="566"/>
                      <a:pt x="41" y="622"/>
                      <a:pt x="89" y="654"/>
                    </a:cubicBezTo>
                    <a:cubicBezTo>
                      <a:pt x="124" y="682"/>
                      <a:pt x="171" y="704"/>
                      <a:pt x="220" y="704"/>
                    </a:cubicBezTo>
                    <a:cubicBezTo>
                      <a:pt x="227" y="704"/>
                      <a:pt x="234" y="704"/>
                      <a:pt x="242" y="703"/>
                    </a:cubicBezTo>
                    <a:cubicBezTo>
                      <a:pt x="298" y="695"/>
                      <a:pt x="346" y="671"/>
                      <a:pt x="379" y="622"/>
                    </a:cubicBezTo>
                    <a:cubicBezTo>
                      <a:pt x="459" y="534"/>
                      <a:pt x="539" y="437"/>
                      <a:pt x="620" y="341"/>
                    </a:cubicBezTo>
                    <a:cubicBezTo>
                      <a:pt x="652" y="301"/>
                      <a:pt x="668" y="244"/>
                      <a:pt x="660" y="188"/>
                    </a:cubicBezTo>
                    <a:cubicBezTo>
                      <a:pt x="660" y="140"/>
                      <a:pt x="628" y="75"/>
                      <a:pt x="588" y="43"/>
                    </a:cubicBezTo>
                    <a:cubicBezTo>
                      <a:pt x="548" y="17"/>
                      <a:pt x="502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25"/>
              <p:cNvSpPr/>
              <p:nvPr/>
            </p:nvSpPr>
            <p:spPr>
              <a:xfrm>
                <a:off x="642833" y="1096763"/>
                <a:ext cx="73283" cy="80953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04" extrusionOk="0">
                    <a:moveTo>
                      <a:pt x="456" y="0"/>
                    </a:moveTo>
                    <a:cubicBezTo>
                      <a:pt x="446" y="0"/>
                      <a:pt x="436" y="1"/>
                      <a:pt x="427" y="2"/>
                    </a:cubicBezTo>
                    <a:cubicBezTo>
                      <a:pt x="370" y="10"/>
                      <a:pt x="322" y="34"/>
                      <a:pt x="282" y="75"/>
                    </a:cubicBezTo>
                    <a:cubicBezTo>
                      <a:pt x="209" y="171"/>
                      <a:pt x="129" y="268"/>
                      <a:pt x="49" y="356"/>
                    </a:cubicBezTo>
                    <a:cubicBezTo>
                      <a:pt x="16" y="396"/>
                      <a:pt x="0" y="461"/>
                      <a:pt x="8" y="517"/>
                    </a:cubicBezTo>
                    <a:cubicBezTo>
                      <a:pt x="8" y="565"/>
                      <a:pt x="41" y="622"/>
                      <a:pt x="81" y="654"/>
                    </a:cubicBezTo>
                    <a:cubicBezTo>
                      <a:pt x="116" y="682"/>
                      <a:pt x="163" y="704"/>
                      <a:pt x="211" y="704"/>
                    </a:cubicBezTo>
                    <a:cubicBezTo>
                      <a:pt x="219" y="704"/>
                      <a:pt x="226" y="703"/>
                      <a:pt x="234" y="702"/>
                    </a:cubicBezTo>
                    <a:cubicBezTo>
                      <a:pt x="290" y="694"/>
                      <a:pt x="338" y="670"/>
                      <a:pt x="378" y="622"/>
                    </a:cubicBezTo>
                    <a:cubicBezTo>
                      <a:pt x="451" y="525"/>
                      <a:pt x="531" y="437"/>
                      <a:pt x="612" y="340"/>
                    </a:cubicBezTo>
                    <a:cubicBezTo>
                      <a:pt x="644" y="300"/>
                      <a:pt x="660" y="236"/>
                      <a:pt x="660" y="187"/>
                    </a:cubicBezTo>
                    <a:cubicBezTo>
                      <a:pt x="652" y="131"/>
                      <a:pt x="620" y="75"/>
                      <a:pt x="579" y="43"/>
                    </a:cubicBezTo>
                    <a:cubicBezTo>
                      <a:pt x="546" y="16"/>
                      <a:pt x="502" y="0"/>
                      <a:pt x="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25"/>
              <p:cNvSpPr/>
              <p:nvPr/>
            </p:nvSpPr>
            <p:spPr>
              <a:xfrm>
                <a:off x="1021467" y="1361357"/>
                <a:ext cx="73394" cy="8095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04" extrusionOk="0">
                    <a:moveTo>
                      <a:pt x="449" y="0"/>
                    </a:moveTo>
                    <a:cubicBezTo>
                      <a:pt x="442" y="0"/>
                      <a:pt x="434" y="1"/>
                      <a:pt x="427" y="2"/>
                    </a:cubicBezTo>
                    <a:cubicBezTo>
                      <a:pt x="371" y="10"/>
                      <a:pt x="322" y="34"/>
                      <a:pt x="290" y="82"/>
                    </a:cubicBezTo>
                    <a:cubicBezTo>
                      <a:pt x="210" y="170"/>
                      <a:pt x="129" y="267"/>
                      <a:pt x="49" y="364"/>
                    </a:cubicBezTo>
                    <a:cubicBezTo>
                      <a:pt x="17" y="404"/>
                      <a:pt x="1" y="460"/>
                      <a:pt x="9" y="516"/>
                    </a:cubicBezTo>
                    <a:cubicBezTo>
                      <a:pt x="9" y="565"/>
                      <a:pt x="41" y="629"/>
                      <a:pt x="81" y="661"/>
                    </a:cubicBezTo>
                    <a:cubicBezTo>
                      <a:pt x="121" y="688"/>
                      <a:pt x="161" y="703"/>
                      <a:pt x="205" y="703"/>
                    </a:cubicBezTo>
                    <a:cubicBezTo>
                      <a:pt x="215" y="703"/>
                      <a:pt x="224" y="703"/>
                      <a:pt x="234" y="701"/>
                    </a:cubicBezTo>
                    <a:cubicBezTo>
                      <a:pt x="290" y="693"/>
                      <a:pt x="338" y="669"/>
                      <a:pt x="379" y="629"/>
                    </a:cubicBezTo>
                    <a:cubicBezTo>
                      <a:pt x="459" y="532"/>
                      <a:pt x="531" y="436"/>
                      <a:pt x="612" y="339"/>
                    </a:cubicBezTo>
                    <a:cubicBezTo>
                      <a:pt x="644" y="299"/>
                      <a:pt x="660" y="243"/>
                      <a:pt x="660" y="187"/>
                    </a:cubicBezTo>
                    <a:cubicBezTo>
                      <a:pt x="652" y="138"/>
                      <a:pt x="620" y="82"/>
                      <a:pt x="580" y="50"/>
                    </a:cubicBezTo>
                    <a:cubicBezTo>
                      <a:pt x="545" y="22"/>
                      <a:pt x="498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04253" tIns="104253" rIns="104253" bIns="104253" anchor="ctr" anchorCtr="0">
                <a:noAutofit/>
              </a:bodyPr>
              <a:lstStyle/>
              <a:p>
                <a:pPr defTabSz="829544">
                  <a:buClr>
                    <a:srgbClr val="000000"/>
                  </a:buClr>
                </a:pPr>
                <a:endParaRPr sz="159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9" name="Google Shape;709;p25"/>
            <p:cNvSpPr/>
            <p:nvPr/>
          </p:nvSpPr>
          <p:spPr>
            <a:xfrm>
              <a:off x="520471" y="980393"/>
              <a:ext cx="747599" cy="608412"/>
            </a:xfrm>
            <a:custGeom>
              <a:avLst/>
              <a:gdLst/>
              <a:ahLst/>
              <a:cxnLst/>
              <a:rect l="l" t="t" r="r" b="b"/>
              <a:pathLst>
                <a:path w="6733" h="5291" extrusionOk="0">
                  <a:moveTo>
                    <a:pt x="1247" y="1"/>
                  </a:moveTo>
                  <a:cubicBezTo>
                    <a:pt x="370" y="1425"/>
                    <a:pt x="0" y="3717"/>
                    <a:pt x="1062" y="4819"/>
                  </a:cubicBezTo>
                  <a:cubicBezTo>
                    <a:pt x="1078" y="4843"/>
                    <a:pt x="1110" y="4867"/>
                    <a:pt x="1135" y="4891"/>
                  </a:cubicBezTo>
                  <a:cubicBezTo>
                    <a:pt x="1159" y="4915"/>
                    <a:pt x="1191" y="4931"/>
                    <a:pt x="1223" y="4947"/>
                  </a:cubicBezTo>
                  <a:cubicBezTo>
                    <a:pt x="1590" y="5187"/>
                    <a:pt x="2032" y="5291"/>
                    <a:pt x="2505" y="5291"/>
                  </a:cubicBezTo>
                  <a:cubicBezTo>
                    <a:pt x="4178" y="5291"/>
                    <a:pt x="6237" y="3989"/>
                    <a:pt x="6732" y="2760"/>
                  </a:cubicBezTo>
                  <a:lnTo>
                    <a:pt x="6732" y="2760"/>
                  </a:lnTo>
                  <a:cubicBezTo>
                    <a:pt x="6148" y="3052"/>
                    <a:pt x="5493" y="3207"/>
                    <a:pt x="4838" y="3207"/>
                  </a:cubicBezTo>
                  <a:cubicBezTo>
                    <a:pt x="4700" y="3207"/>
                    <a:pt x="4562" y="3200"/>
                    <a:pt x="4424" y="3186"/>
                  </a:cubicBezTo>
                  <a:cubicBezTo>
                    <a:pt x="3057" y="3041"/>
                    <a:pt x="1673" y="2213"/>
                    <a:pt x="1319" y="813"/>
                  </a:cubicBezTo>
                  <a:cubicBezTo>
                    <a:pt x="1255" y="548"/>
                    <a:pt x="1231" y="274"/>
                    <a:pt x="1247" y="1"/>
                  </a:cubicBezTo>
                  <a:close/>
                </a:path>
              </a:pathLst>
            </a:custGeom>
            <a:solidFill>
              <a:srgbClr val="6D5F95">
                <a:alpha val="3137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708011" y="883111"/>
              <a:ext cx="307345" cy="253208"/>
            </a:xfrm>
            <a:custGeom>
              <a:avLst/>
              <a:gdLst/>
              <a:ahLst/>
              <a:cxnLst/>
              <a:rect l="l" t="t" r="r" b="b"/>
              <a:pathLst>
                <a:path w="2768" h="2202" extrusionOk="0">
                  <a:moveTo>
                    <a:pt x="1629" y="0"/>
                  </a:moveTo>
                  <a:cubicBezTo>
                    <a:pt x="1373" y="0"/>
                    <a:pt x="1099" y="77"/>
                    <a:pt x="845" y="236"/>
                  </a:cubicBezTo>
                  <a:cubicBezTo>
                    <a:pt x="242" y="606"/>
                    <a:pt x="0" y="1297"/>
                    <a:pt x="298" y="1780"/>
                  </a:cubicBezTo>
                  <a:cubicBezTo>
                    <a:pt x="471" y="2056"/>
                    <a:pt x="792" y="2202"/>
                    <a:pt x="1148" y="2202"/>
                  </a:cubicBezTo>
                  <a:cubicBezTo>
                    <a:pt x="1402" y="2202"/>
                    <a:pt x="1674" y="2127"/>
                    <a:pt x="1923" y="1973"/>
                  </a:cubicBezTo>
                  <a:cubicBezTo>
                    <a:pt x="2526" y="1595"/>
                    <a:pt x="2767" y="903"/>
                    <a:pt x="2470" y="421"/>
                  </a:cubicBezTo>
                  <a:cubicBezTo>
                    <a:pt x="2297" y="146"/>
                    <a:pt x="1981" y="0"/>
                    <a:pt x="1629" y="0"/>
                  </a:cubicBez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683028" y="858043"/>
              <a:ext cx="242056" cy="205142"/>
            </a:xfrm>
            <a:custGeom>
              <a:avLst/>
              <a:gdLst/>
              <a:ahLst/>
              <a:cxnLst/>
              <a:rect l="l" t="t" r="r" b="b"/>
              <a:pathLst>
                <a:path w="2180" h="1784" extrusionOk="0">
                  <a:moveTo>
                    <a:pt x="1932" y="0"/>
                  </a:moveTo>
                  <a:cubicBezTo>
                    <a:pt x="1918" y="0"/>
                    <a:pt x="1904" y="1"/>
                    <a:pt x="1890" y="3"/>
                  </a:cubicBezTo>
                  <a:cubicBezTo>
                    <a:pt x="1086" y="140"/>
                    <a:pt x="362" y="719"/>
                    <a:pt x="49" y="1467"/>
                  </a:cubicBezTo>
                  <a:cubicBezTo>
                    <a:pt x="0" y="1580"/>
                    <a:pt x="24" y="1700"/>
                    <a:pt x="129" y="1757"/>
                  </a:cubicBezTo>
                  <a:cubicBezTo>
                    <a:pt x="161" y="1775"/>
                    <a:pt x="198" y="1784"/>
                    <a:pt x="236" y="1784"/>
                  </a:cubicBezTo>
                  <a:cubicBezTo>
                    <a:pt x="314" y="1784"/>
                    <a:pt x="391" y="1746"/>
                    <a:pt x="418" y="1676"/>
                  </a:cubicBezTo>
                  <a:cubicBezTo>
                    <a:pt x="700" y="1009"/>
                    <a:pt x="1287" y="542"/>
                    <a:pt x="2003" y="413"/>
                  </a:cubicBezTo>
                  <a:cubicBezTo>
                    <a:pt x="2116" y="397"/>
                    <a:pt x="2180" y="261"/>
                    <a:pt x="2156" y="156"/>
                  </a:cubicBezTo>
                  <a:cubicBezTo>
                    <a:pt x="2128" y="50"/>
                    <a:pt x="2032" y="0"/>
                    <a:pt x="19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597308" y="1112632"/>
              <a:ext cx="78613" cy="125109"/>
            </a:xfrm>
            <a:custGeom>
              <a:avLst/>
              <a:gdLst/>
              <a:ahLst/>
              <a:cxnLst/>
              <a:rect l="l" t="t" r="r" b="b"/>
              <a:pathLst>
                <a:path w="708" h="1088" extrusionOk="0">
                  <a:moveTo>
                    <a:pt x="486" y="1"/>
                  </a:moveTo>
                  <a:cubicBezTo>
                    <a:pt x="466" y="1"/>
                    <a:pt x="446" y="3"/>
                    <a:pt x="426" y="9"/>
                  </a:cubicBezTo>
                  <a:cubicBezTo>
                    <a:pt x="378" y="25"/>
                    <a:pt x="314" y="57"/>
                    <a:pt x="298" y="106"/>
                  </a:cubicBezTo>
                  <a:cubicBezTo>
                    <a:pt x="209" y="331"/>
                    <a:pt x="121" y="548"/>
                    <a:pt x="40" y="773"/>
                  </a:cubicBezTo>
                  <a:cubicBezTo>
                    <a:pt x="16" y="821"/>
                    <a:pt x="0" y="870"/>
                    <a:pt x="16" y="934"/>
                  </a:cubicBezTo>
                  <a:cubicBezTo>
                    <a:pt x="32" y="982"/>
                    <a:pt x="73" y="1039"/>
                    <a:pt x="121" y="1063"/>
                  </a:cubicBezTo>
                  <a:cubicBezTo>
                    <a:pt x="152" y="1078"/>
                    <a:pt x="186" y="1087"/>
                    <a:pt x="222" y="1087"/>
                  </a:cubicBezTo>
                  <a:cubicBezTo>
                    <a:pt x="242" y="1087"/>
                    <a:pt x="262" y="1084"/>
                    <a:pt x="282" y="1079"/>
                  </a:cubicBezTo>
                  <a:cubicBezTo>
                    <a:pt x="330" y="1063"/>
                    <a:pt x="386" y="1031"/>
                    <a:pt x="410" y="974"/>
                  </a:cubicBezTo>
                  <a:cubicBezTo>
                    <a:pt x="499" y="757"/>
                    <a:pt x="587" y="540"/>
                    <a:pt x="668" y="315"/>
                  </a:cubicBezTo>
                  <a:cubicBezTo>
                    <a:pt x="692" y="258"/>
                    <a:pt x="708" y="218"/>
                    <a:pt x="692" y="154"/>
                  </a:cubicBezTo>
                  <a:cubicBezTo>
                    <a:pt x="676" y="106"/>
                    <a:pt x="636" y="49"/>
                    <a:pt x="587" y="25"/>
                  </a:cubicBezTo>
                  <a:cubicBezTo>
                    <a:pt x="556" y="10"/>
                    <a:pt x="52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969724" y="685788"/>
              <a:ext cx="409053" cy="393726"/>
            </a:xfrm>
            <a:custGeom>
              <a:avLst/>
              <a:gdLst/>
              <a:ahLst/>
              <a:cxnLst/>
              <a:rect l="l" t="t" r="r" b="b"/>
              <a:pathLst>
                <a:path w="3684" h="3424" extrusionOk="0">
                  <a:moveTo>
                    <a:pt x="1053" y="199"/>
                  </a:moveTo>
                  <a:cubicBezTo>
                    <a:pt x="1085" y="199"/>
                    <a:pt x="1118" y="204"/>
                    <a:pt x="1150" y="214"/>
                  </a:cubicBezTo>
                  <a:cubicBezTo>
                    <a:pt x="1359" y="279"/>
                    <a:pt x="1504" y="576"/>
                    <a:pt x="1504" y="938"/>
                  </a:cubicBezTo>
                  <a:cubicBezTo>
                    <a:pt x="1504" y="978"/>
                    <a:pt x="1528" y="1011"/>
                    <a:pt x="1552" y="1027"/>
                  </a:cubicBezTo>
                  <a:cubicBezTo>
                    <a:pt x="1570" y="1036"/>
                    <a:pt x="1590" y="1042"/>
                    <a:pt x="1610" y="1042"/>
                  </a:cubicBezTo>
                  <a:cubicBezTo>
                    <a:pt x="1626" y="1042"/>
                    <a:pt x="1642" y="1038"/>
                    <a:pt x="1657" y="1027"/>
                  </a:cubicBezTo>
                  <a:cubicBezTo>
                    <a:pt x="1812" y="943"/>
                    <a:pt x="1967" y="900"/>
                    <a:pt x="2100" y="900"/>
                  </a:cubicBezTo>
                  <a:cubicBezTo>
                    <a:pt x="2209" y="900"/>
                    <a:pt x="2304" y="929"/>
                    <a:pt x="2373" y="986"/>
                  </a:cubicBezTo>
                  <a:cubicBezTo>
                    <a:pt x="2534" y="1115"/>
                    <a:pt x="2558" y="1429"/>
                    <a:pt x="2437" y="1767"/>
                  </a:cubicBezTo>
                  <a:cubicBezTo>
                    <a:pt x="2421" y="1799"/>
                    <a:pt x="2429" y="1839"/>
                    <a:pt x="2453" y="1863"/>
                  </a:cubicBezTo>
                  <a:cubicBezTo>
                    <a:pt x="2472" y="1888"/>
                    <a:pt x="2499" y="1898"/>
                    <a:pt x="2529" y="1898"/>
                  </a:cubicBezTo>
                  <a:cubicBezTo>
                    <a:pt x="2539" y="1898"/>
                    <a:pt x="2548" y="1897"/>
                    <a:pt x="2558" y="1895"/>
                  </a:cubicBezTo>
                  <a:cubicBezTo>
                    <a:pt x="2658" y="1871"/>
                    <a:pt x="2766" y="1857"/>
                    <a:pt x="2870" y="1857"/>
                  </a:cubicBezTo>
                  <a:cubicBezTo>
                    <a:pt x="3108" y="1857"/>
                    <a:pt x="3329" y="1926"/>
                    <a:pt x="3418" y="2088"/>
                  </a:cubicBezTo>
                  <a:cubicBezTo>
                    <a:pt x="3483" y="2201"/>
                    <a:pt x="3467" y="2338"/>
                    <a:pt x="3434" y="2426"/>
                  </a:cubicBezTo>
                  <a:cubicBezTo>
                    <a:pt x="3362" y="2684"/>
                    <a:pt x="3121" y="2957"/>
                    <a:pt x="2855" y="3110"/>
                  </a:cubicBezTo>
                  <a:lnTo>
                    <a:pt x="2847" y="3110"/>
                  </a:lnTo>
                  <a:cubicBezTo>
                    <a:pt x="2743" y="3166"/>
                    <a:pt x="2630" y="3206"/>
                    <a:pt x="2517" y="3214"/>
                  </a:cubicBezTo>
                  <a:cubicBezTo>
                    <a:pt x="2373" y="2957"/>
                    <a:pt x="2180" y="2700"/>
                    <a:pt x="1954" y="2442"/>
                  </a:cubicBezTo>
                  <a:cubicBezTo>
                    <a:pt x="1922" y="2410"/>
                    <a:pt x="1898" y="2378"/>
                    <a:pt x="1866" y="2346"/>
                  </a:cubicBezTo>
                  <a:lnTo>
                    <a:pt x="1850" y="2322"/>
                  </a:lnTo>
                  <a:cubicBezTo>
                    <a:pt x="1778" y="2249"/>
                    <a:pt x="1705" y="2177"/>
                    <a:pt x="1633" y="2113"/>
                  </a:cubicBezTo>
                  <a:cubicBezTo>
                    <a:pt x="1609" y="2088"/>
                    <a:pt x="1585" y="2072"/>
                    <a:pt x="1560" y="2048"/>
                  </a:cubicBezTo>
                  <a:lnTo>
                    <a:pt x="1544" y="2032"/>
                  </a:lnTo>
                  <a:cubicBezTo>
                    <a:pt x="1520" y="2016"/>
                    <a:pt x="1496" y="1992"/>
                    <a:pt x="1464" y="1976"/>
                  </a:cubicBezTo>
                  <a:cubicBezTo>
                    <a:pt x="1391" y="1919"/>
                    <a:pt x="1311" y="1863"/>
                    <a:pt x="1223" y="1807"/>
                  </a:cubicBezTo>
                  <a:cubicBezTo>
                    <a:pt x="1150" y="1759"/>
                    <a:pt x="1078" y="1718"/>
                    <a:pt x="1013" y="1678"/>
                  </a:cubicBezTo>
                  <a:cubicBezTo>
                    <a:pt x="740" y="1525"/>
                    <a:pt x="475" y="1405"/>
                    <a:pt x="217" y="1316"/>
                  </a:cubicBezTo>
                  <a:cubicBezTo>
                    <a:pt x="209" y="1204"/>
                    <a:pt x="225" y="1083"/>
                    <a:pt x="257" y="970"/>
                  </a:cubicBezTo>
                  <a:cubicBezTo>
                    <a:pt x="354" y="673"/>
                    <a:pt x="579" y="391"/>
                    <a:pt x="820" y="263"/>
                  </a:cubicBezTo>
                  <a:cubicBezTo>
                    <a:pt x="879" y="233"/>
                    <a:pt x="965" y="199"/>
                    <a:pt x="1053" y="199"/>
                  </a:cubicBezTo>
                  <a:close/>
                  <a:moveTo>
                    <a:pt x="1053" y="0"/>
                  </a:moveTo>
                  <a:cubicBezTo>
                    <a:pt x="947" y="0"/>
                    <a:pt x="835" y="27"/>
                    <a:pt x="724" y="86"/>
                  </a:cubicBezTo>
                  <a:cubicBezTo>
                    <a:pt x="434" y="238"/>
                    <a:pt x="177" y="560"/>
                    <a:pt x="72" y="906"/>
                  </a:cubicBezTo>
                  <a:cubicBezTo>
                    <a:pt x="16" y="1075"/>
                    <a:pt x="0" y="1244"/>
                    <a:pt x="24" y="1405"/>
                  </a:cubicBezTo>
                  <a:cubicBezTo>
                    <a:pt x="32" y="1445"/>
                    <a:pt x="56" y="1477"/>
                    <a:pt x="89" y="1485"/>
                  </a:cubicBezTo>
                  <a:cubicBezTo>
                    <a:pt x="354" y="1574"/>
                    <a:pt x="627" y="1694"/>
                    <a:pt x="909" y="1855"/>
                  </a:cubicBezTo>
                  <a:cubicBezTo>
                    <a:pt x="973" y="1887"/>
                    <a:pt x="1038" y="1928"/>
                    <a:pt x="1110" y="1976"/>
                  </a:cubicBezTo>
                  <a:cubicBezTo>
                    <a:pt x="1198" y="2032"/>
                    <a:pt x="1279" y="2088"/>
                    <a:pt x="1351" y="2137"/>
                  </a:cubicBezTo>
                  <a:cubicBezTo>
                    <a:pt x="1375" y="2161"/>
                    <a:pt x="1400" y="2177"/>
                    <a:pt x="1416" y="2185"/>
                  </a:cubicBezTo>
                  <a:lnTo>
                    <a:pt x="1432" y="2193"/>
                  </a:lnTo>
                  <a:cubicBezTo>
                    <a:pt x="1448" y="2217"/>
                    <a:pt x="1472" y="2241"/>
                    <a:pt x="1496" y="2265"/>
                  </a:cubicBezTo>
                  <a:cubicBezTo>
                    <a:pt x="1560" y="2322"/>
                    <a:pt x="1633" y="2386"/>
                    <a:pt x="1697" y="2466"/>
                  </a:cubicBezTo>
                  <a:lnTo>
                    <a:pt x="1721" y="2482"/>
                  </a:lnTo>
                  <a:cubicBezTo>
                    <a:pt x="1745" y="2515"/>
                    <a:pt x="1778" y="2547"/>
                    <a:pt x="1810" y="2579"/>
                  </a:cubicBezTo>
                  <a:cubicBezTo>
                    <a:pt x="2035" y="2836"/>
                    <a:pt x="2228" y="3102"/>
                    <a:pt x="2373" y="3367"/>
                  </a:cubicBezTo>
                  <a:cubicBezTo>
                    <a:pt x="2397" y="3399"/>
                    <a:pt x="2429" y="3423"/>
                    <a:pt x="2461" y="3423"/>
                  </a:cubicBezTo>
                  <a:lnTo>
                    <a:pt x="2469" y="3423"/>
                  </a:lnTo>
                  <a:cubicBezTo>
                    <a:pt x="2630" y="3415"/>
                    <a:pt x="2791" y="3367"/>
                    <a:pt x="2944" y="3287"/>
                  </a:cubicBezTo>
                  <a:cubicBezTo>
                    <a:pt x="3265" y="3110"/>
                    <a:pt x="3539" y="2796"/>
                    <a:pt x="3627" y="2482"/>
                  </a:cubicBezTo>
                  <a:cubicBezTo>
                    <a:pt x="3684" y="2297"/>
                    <a:pt x="3676" y="2129"/>
                    <a:pt x="3595" y="1992"/>
                  </a:cubicBezTo>
                  <a:cubicBezTo>
                    <a:pt x="3463" y="1754"/>
                    <a:pt x="3173" y="1657"/>
                    <a:pt x="2873" y="1657"/>
                  </a:cubicBezTo>
                  <a:cubicBezTo>
                    <a:pt x="2808" y="1657"/>
                    <a:pt x="2743" y="1662"/>
                    <a:pt x="2678" y="1670"/>
                  </a:cubicBezTo>
                  <a:cubicBezTo>
                    <a:pt x="2767" y="1316"/>
                    <a:pt x="2702" y="995"/>
                    <a:pt x="2501" y="826"/>
                  </a:cubicBezTo>
                  <a:cubicBezTo>
                    <a:pt x="2395" y="742"/>
                    <a:pt x="2257" y="699"/>
                    <a:pt x="2103" y="699"/>
                  </a:cubicBezTo>
                  <a:cubicBezTo>
                    <a:pt x="1976" y="699"/>
                    <a:pt x="1838" y="728"/>
                    <a:pt x="1697" y="785"/>
                  </a:cubicBezTo>
                  <a:cubicBezTo>
                    <a:pt x="1657" y="399"/>
                    <a:pt x="1480" y="110"/>
                    <a:pt x="1215" y="21"/>
                  </a:cubicBezTo>
                  <a:cubicBezTo>
                    <a:pt x="1162" y="8"/>
                    <a:pt x="1109" y="0"/>
                    <a:pt x="1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509700" y="816417"/>
              <a:ext cx="795899" cy="783772"/>
            </a:xfrm>
            <a:custGeom>
              <a:avLst/>
              <a:gdLst/>
              <a:ahLst/>
              <a:cxnLst/>
              <a:rect l="l" t="t" r="r" b="b"/>
              <a:pathLst>
                <a:path w="7168" h="6816" extrusionOk="0">
                  <a:moveTo>
                    <a:pt x="3371" y="204"/>
                  </a:moveTo>
                  <a:cubicBezTo>
                    <a:pt x="3644" y="204"/>
                    <a:pt x="3934" y="253"/>
                    <a:pt x="4232" y="349"/>
                  </a:cubicBezTo>
                  <a:cubicBezTo>
                    <a:pt x="4497" y="438"/>
                    <a:pt x="4770" y="558"/>
                    <a:pt x="5052" y="719"/>
                  </a:cubicBezTo>
                  <a:cubicBezTo>
                    <a:pt x="5116" y="751"/>
                    <a:pt x="5181" y="792"/>
                    <a:pt x="5253" y="840"/>
                  </a:cubicBezTo>
                  <a:cubicBezTo>
                    <a:pt x="5341" y="896"/>
                    <a:pt x="5422" y="952"/>
                    <a:pt x="5486" y="1001"/>
                  </a:cubicBezTo>
                  <a:cubicBezTo>
                    <a:pt x="5518" y="1025"/>
                    <a:pt x="5543" y="1041"/>
                    <a:pt x="5559" y="1049"/>
                  </a:cubicBezTo>
                  <a:lnTo>
                    <a:pt x="5575" y="1057"/>
                  </a:lnTo>
                  <a:cubicBezTo>
                    <a:pt x="5591" y="1081"/>
                    <a:pt x="5615" y="1105"/>
                    <a:pt x="5639" y="1129"/>
                  </a:cubicBezTo>
                  <a:cubicBezTo>
                    <a:pt x="5703" y="1186"/>
                    <a:pt x="5776" y="1250"/>
                    <a:pt x="5840" y="1330"/>
                  </a:cubicBezTo>
                  <a:lnTo>
                    <a:pt x="5864" y="1346"/>
                  </a:lnTo>
                  <a:cubicBezTo>
                    <a:pt x="5888" y="1379"/>
                    <a:pt x="5921" y="1411"/>
                    <a:pt x="5953" y="1443"/>
                  </a:cubicBezTo>
                  <a:cubicBezTo>
                    <a:pt x="6178" y="1700"/>
                    <a:pt x="6371" y="1966"/>
                    <a:pt x="6516" y="2231"/>
                  </a:cubicBezTo>
                  <a:cubicBezTo>
                    <a:pt x="6870" y="2875"/>
                    <a:pt x="6958" y="3486"/>
                    <a:pt x="6773" y="4049"/>
                  </a:cubicBezTo>
                  <a:cubicBezTo>
                    <a:pt x="6757" y="4081"/>
                    <a:pt x="6749" y="4113"/>
                    <a:pt x="6733" y="4153"/>
                  </a:cubicBezTo>
                  <a:cubicBezTo>
                    <a:pt x="6371" y="5046"/>
                    <a:pt x="5148" y="5995"/>
                    <a:pt x="3829" y="6414"/>
                  </a:cubicBezTo>
                  <a:cubicBezTo>
                    <a:pt x="3394" y="6551"/>
                    <a:pt x="2983" y="6619"/>
                    <a:pt x="2607" y="6619"/>
                  </a:cubicBezTo>
                  <a:cubicBezTo>
                    <a:pt x="2129" y="6619"/>
                    <a:pt x="1710" y="6509"/>
                    <a:pt x="1376" y="6293"/>
                  </a:cubicBezTo>
                  <a:cubicBezTo>
                    <a:pt x="1368" y="6293"/>
                    <a:pt x="1368" y="6285"/>
                    <a:pt x="1368" y="6285"/>
                  </a:cubicBezTo>
                  <a:cubicBezTo>
                    <a:pt x="1336" y="6269"/>
                    <a:pt x="1312" y="6253"/>
                    <a:pt x="1296" y="6237"/>
                  </a:cubicBezTo>
                  <a:cubicBezTo>
                    <a:pt x="1272" y="6220"/>
                    <a:pt x="1256" y="6204"/>
                    <a:pt x="1232" y="6172"/>
                  </a:cubicBezTo>
                  <a:cubicBezTo>
                    <a:pt x="250" y="5159"/>
                    <a:pt x="540" y="2931"/>
                    <a:pt x="1425" y="1483"/>
                  </a:cubicBezTo>
                  <a:cubicBezTo>
                    <a:pt x="1722" y="993"/>
                    <a:pt x="2068" y="631"/>
                    <a:pt x="2406" y="446"/>
                  </a:cubicBezTo>
                  <a:cubicBezTo>
                    <a:pt x="2695" y="285"/>
                    <a:pt x="3025" y="204"/>
                    <a:pt x="3371" y="204"/>
                  </a:cubicBezTo>
                  <a:close/>
                  <a:moveTo>
                    <a:pt x="3374" y="0"/>
                  </a:moveTo>
                  <a:cubicBezTo>
                    <a:pt x="2990" y="0"/>
                    <a:pt x="2634" y="90"/>
                    <a:pt x="2309" y="269"/>
                  </a:cubicBezTo>
                  <a:cubicBezTo>
                    <a:pt x="1939" y="478"/>
                    <a:pt x="1569" y="856"/>
                    <a:pt x="1256" y="1379"/>
                  </a:cubicBezTo>
                  <a:cubicBezTo>
                    <a:pt x="331" y="2883"/>
                    <a:pt x="1" y="5199"/>
                    <a:pt x="1079" y="6309"/>
                  </a:cubicBezTo>
                  <a:cubicBezTo>
                    <a:pt x="1111" y="6341"/>
                    <a:pt x="1135" y="6373"/>
                    <a:pt x="1167" y="6397"/>
                  </a:cubicBezTo>
                  <a:cubicBezTo>
                    <a:pt x="1199" y="6422"/>
                    <a:pt x="1232" y="6438"/>
                    <a:pt x="1264" y="6462"/>
                  </a:cubicBezTo>
                  <a:cubicBezTo>
                    <a:pt x="1634" y="6703"/>
                    <a:pt x="2092" y="6816"/>
                    <a:pt x="2607" y="6816"/>
                  </a:cubicBezTo>
                  <a:cubicBezTo>
                    <a:pt x="3001" y="6816"/>
                    <a:pt x="3435" y="6751"/>
                    <a:pt x="3886" y="6607"/>
                  </a:cubicBezTo>
                  <a:cubicBezTo>
                    <a:pt x="5269" y="6172"/>
                    <a:pt x="6540" y="5167"/>
                    <a:pt x="6918" y="4226"/>
                  </a:cubicBezTo>
                  <a:cubicBezTo>
                    <a:pt x="6934" y="4186"/>
                    <a:pt x="6950" y="4145"/>
                    <a:pt x="6966" y="4113"/>
                  </a:cubicBezTo>
                  <a:cubicBezTo>
                    <a:pt x="7167" y="3486"/>
                    <a:pt x="7071" y="2826"/>
                    <a:pt x="6693" y="2135"/>
                  </a:cubicBezTo>
                  <a:cubicBezTo>
                    <a:pt x="6540" y="1861"/>
                    <a:pt x="6339" y="1580"/>
                    <a:pt x="6097" y="1306"/>
                  </a:cubicBezTo>
                  <a:cubicBezTo>
                    <a:pt x="6065" y="1274"/>
                    <a:pt x="6041" y="1242"/>
                    <a:pt x="6009" y="1210"/>
                  </a:cubicBezTo>
                  <a:lnTo>
                    <a:pt x="5993" y="1186"/>
                  </a:lnTo>
                  <a:cubicBezTo>
                    <a:pt x="5921" y="1113"/>
                    <a:pt x="5848" y="1041"/>
                    <a:pt x="5776" y="977"/>
                  </a:cubicBezTo>
                  <a:cubicBezTo>
                    <a:pt x="5752" y="952"/>
                    <a:pt x="5728" y="936"/>
                    <a:pt x="5703" y="912"/>
                  </a:cubicBezTo>
                  <a:lnTo>
                    <a:pt x="5687" y="896"/>
                  </a:lnTo>
                  <a:cubicBezTo>
                    <a:pt x="5663" y="880"/>
                    <a:pt x="5639" y="856"/>
                    <a:pt x="5607" y="840"/>
                  </a:cubicBezTo>
                  <a:cubicBezTo>
                    <a:pt x="5534" y="783"/>
                    <a:pt x="5454" y="727"/>
                    <a:pt x="5366" y="671"/>
                  </a:cubicBezTo>
                  <a:cubicBezTo>
                    <a:pt x="5293" y="623"/>
                    <a:pt x="5221" y="582"/>
                    <a:pt x="5156" y="542"/>
                  </a:cubicBezTo>
                  <a:cubicBezTo>
                    <a:pt x="4859" y="373"/>
                    <a:pt x="4569" y="245"/>
                    <a:pt x="4296" y="156"/>
                  </a:cubicBezTo>
                  <a:cubicBezTo>
                    <a:pt x="3973" y="52"/>
                    <a:pt x="3666" y="0"/>
                    <a:pt x="3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1" name="Google Shape;731;p25"/>
          <p:cNvGrpSpPr/>
          <p:nvPr/>
        </p:nvGrpSpPr>
        <p:grpSpPr>
          <a:xfrm>
            <a:off x="918947" y="3380271"/>
            <a:ext cx="1042704" cy="1042702"/>
            <a:chOff x="1922033" y="685805"/>
            <a:chExt cx="914402" cy="914401"/>
          </a:xfrm>
        </p:grpSpPr>
        <p:sp>
          <p:nvSpPr>
            <p:cNvPr id="732" name="Google Shape;732;p25"/>
            <p:cNvSpPr/>
            <p:nvPr/>
          </p:nvSpPr>
          <p:spPr>
            <a:xfrm>
              <a:off x="2109351" y="699964"/>
              <a:ext cx="712926" cy="768415"/>
            </a:xfrm>
            <a:custGeom>
              <a:avLst/>
              <a:gdLst/>
              <a:ahLst/>
              <a:cxnLst/>
              <a:rect l="l" t="t" r="r" b="b"/>
              <a:pathLst>
                <a:path w="5237" h="5590" extrusionOk="0">
                  <a:moveTo>
                    <a:pt x="1689" y="1"/>
                  </a:moveTo>
                  <a:cubicBezTo>
                    <a:pt x="1393" y="1"/>
                    <a:pt x="1086" y="153"/>
                    <a:pt x="909" y="436"/>
                  </a:cubicBezTo>
                  <a:cubicBezTo>
                    <a:pt x="386" y="1248"/>
                    <a:pt x="0" y="2543"/>
                    <a:pt x="1102" y="4095"/>
                  </a:cubicBezTo>
                  <a:cubicBezTo>
                    <a:pt x="1926" y="5256"/>
                    <a:pt x="2885" y="5590"/>
                    <a:pt x="3710" y="5590"/>
                  </a:cubicBezTo>
                  <a:cubicBezTo>
                    <a:pt x="3988" y="5590"/>
                    <a:pt x="4251" y="5552"/>
                    <a:pt x="4488" y="5495"/>
                  </a:cubicBezTo>
                  <a:cubicBezTo>
                    <a:pt x="4866" y="5406"/>
                    <a:pt x="5124" y="5109"/>
                    <a:pt x="5196" y="4787"/>
                  </a:cubicBezTo>
                  <a:cubicBezTo>
                    <a:pt x="5236" y="4586"/>
                    <a:pt x="5204" y="4369"/>
                    <a:pt x="5075" y="4184"/>
                  </a:cubicBezTo>
                  <a:lnTo>
                    <a:pt x="4368" y="3428"/>
                  </a:lnTo>
                  <a:cubicBezTo>
                    <a:pt x="3748" y="2768"/>
                    <a:pt x="3234" y="2036"/>
                    <a:pt x="2815" y="1240"/>
                  </a:cubicBezTo>
                  <a:lnTo>
                    <a:pt x="2333" y="315"/>
                  </a:lnTo>
                  <a:cubicBezTo>
                    <a:pt x="2204" y="138"/>
                    <a:pt x="2019" y="34"/>
                    <a:pt x="1810" y="10"/>
                  </a:cubicBezTo>
                  <a:cubicBezTo>
                    <a:pt x="1770" y="4"/>
                    <a:pt x="1729" y="1"/>
                    <a:pt x="1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2296533" y="848836"/>
              <a:ext cx="432629" cy="460087"/>
            </a:xfrm>
            <a:custGeom>
              <a:avLst/>
              <a:gdLst/>
              <a:ahLst/>
              <a:cxnLst/>
              <a:rect l="l" t="t" r="r" b="b"/>
              <a:pathLst>
                <a:path w="3178" h="3347" extrusionOk="0">
                  <a:moveTo>
                    <a:pt x="710" y="1"/>
                  </a:moveTo>
                  <a:cubicBezTo>
                    <a:pt x="648" y="1"/>
                    <a:pt x="589" y="20"/>
                    <a:pt x="531" y="61"/>
                  </a:cubicBezTo>
                  <a:cubicBezTo>
                    <a:pt x="137" y="334"/>
                    <a:pt x="1" y="1549"/>
                    <a:pt x="628" y="2425"/>
                  </a:cubicBezTo>
                  <a:cubicBezTo>
                    <a:pt x="1078" y="3062"/>
                    <a:pt x="1804" y="3347"/>
                    <a:pt x="2318" y="3347"/>
                  </a:cubicBezTo>
                  <a:cubicBezTo>
                    <a:pt x="2512" y="3347"/>
                    <a:pt x="2676" y="3307"/>
                    <a:pt x="2783" y="3230"/>
                  </a:cubicBezTo>
                  <a:cubicBezTo>
                    <a:pt x="3178" y="2956"/>
                    <a:pt x="2671" y="2289"/>
                    <a:pt x="2052" y="1412"/>
                  </a:cubicBezTo>
                  <a:cubicBezTo>
                    <a:pt x="1522" y="662"/>
                    <a:pt x="1075" y="1"/>
                    <a:pt x="710" y="1"/>
                  </a:cubicBez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2109351" y="699964"/>
              <a:ext cx="707344" cy="768415"/>
            </a:xfrm>
            <a:custGeom>
              <a:avLst/>
              <a:gdLst/>
              <a:ahLst/>
              <a:cxnLst/>
              <a:rect l="l" t="t" r="r" b="b"/>
              <a:pathLst>
                <a:path w="5196" h="5590" extrusionOk="0">
                  <a:moveTo>
                    <a:pt x="1689" y="1"/>
                  </a:moveTo>
                  <a:cubicBezTo>
                    <a:pt x="1393" y="1"/>
                    <a:pt x="1086" y="153"/>
                    <a:pt x="909" y="436"/>
                  </a:cubicBezTo>
                  <a:cubicBezTo>
                    <a:pt x="386" y="1248"/>
                    <a:pt x="0" y="2543"/>
                    <a:pt x="1102" y="4095"/>
                  </a:cubicBezTo>
                  <a:cubicBezTo>
                    <a:pt x="1926" y="5256"/>
                    <a:pt x="2885" y="5590"/>
                    <a:pt x="3710" y="5590"/>
                  </a:cubicBezTo>
                  <a:cubicBezTo>
                    <a:pt x="3988" y="5590"/>
                    <a:pt x="4251" y="5552"/>
                    <a:pt x="4488" y="5495"/>
                  </a:cubicBezTo>
                  <a:cubicBezTo>
                    <a:pt x="4866" y="5406"/>
                    <a:pt x="5124" y="5109"/>
                    <a:pt x="5196" y="4787"/>
                  </a:cubicBezTo>
                  <a:lnTo>
                    <a:pt x="5196" y="4787"/>
                  </a:lnTo>
                  <a:cubicBezTo>
                    <a:pt x="5196" y="4787"/>
                    <a:pt x="4738" y="4979"/>
                    <a:pt x="4107" y="4979"/>
                  </a:cubicBezTo>
                  <a:cubicBezTo>
                    <a:pt x="3389" y="4979"/>
                    <a:pt x="2446" y="4731"/>
                    <a:pt x="1697" y="3669"/>
                  </a:cubicBezTo>
                  <a:cubicBezTo>
                    <a:pt x="290" y="1683"/>
                    <a:pt x="1810" y="10"/>
                    <a:pt x="1810" y="10"/>
                  </a:cubicBezTo>
                  <a:cubicBezTo>
                    <a:pt x="1770" y="4"/>
                    <a:pt x="1729" y="1"/>
                    <a:pt x="1689" y="1"/>
                  </a:cubicBezTo>
                  <a:close/>
                </a:path>
              </a:pathLst>
            </a:custGeom>
            <a:solidFill>
              <a:srgbClr val="EAAA8C">
                <a:alpha val="4392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2093968" y="685805"/>
              <a:ext cx="742467" cy="796045"/>
            </a:xfrm>
            <a:custGeom>
              <a:avLst/>
              <a:gdLst/>
              <a:ahLst/>
              <a:cxnLst/>
              <a:rect l="l" t="t" r="r" b="b"/>
              <a:pathLst>
                <a:path w="5454" h="5791" extrusionOk="0">
                  <a:moveTo>
                    <a:pt x="1810" y="201"/>
                  </a:moveTo>
                  <a:cubicBezTo>
                    <a:pt x="1834" y="201"/>
                    <a:pt x="1867" y="201"/>
                    <a:pt x="1899" y="209"/>
                  </a:cubicBezTo>
                  <a:lnTo>
                    <a:pt x="1907" y="209"/>
                  </a:lnTo>
                  <a:cubicBezTo>
                    <a:pt x="2100" y="233"/>
                    <a:pt x="2261" y="330"/>
                    <a:pt x="2365" y="475"/>
                  </a:cubicBezTo>
                  <a:lnTo>
                    <a:pt x="2840" y="1391"/>
                  </a:lnTo>
                  <a:cubicBezTo>
                    <a:pt x="3258" y="2196"/>
                    <a:pt x="3789" y="2936"/>
                    <a:pt x="4400" y="3595"/>
                  </a:cubicBezTo>
                  <a:lnTo>
                    <a:pt x="5108" y="4351"/>
                  </a:lnTo>
                  <a:cubicBezTo>
                    <a:pt x="5212" y="4504"/>
                    <a:pt x="5245" y="4681"/>
                    <a:pt x="5204" y="4866"/>
                  </a:cubicBezTo>
                  <a:cubicBezTo>
                    <a:pt x="5140" y="5180"/>
                    <a:pt x="4899" y="5429"/>
                    <a:pt x="4577" y="5501"/>
                  </a:cubicBezTo>
                  <a:cubicBezTo>
                    <a:pt x="4350" y="5554"/>
                    <a:pt x="4099" y="5589"/>
                    <a:pt x="3833" y="5589"/>
                  </a:cubicBezTo>
                  <a:cubicBezTo>
                    <a:pt x="3032" y="5589"/>
                    <a:pt x="2098" y="5271"/>
                    <a:pt x="1296" y="4142"/>
                  </a:cubicBezTo>
                  <a:cubicBezTo>
                    <a:pt x="226" y="2630"/>
                    <a:pt x="604" y="1375"/>
                    <a:pt x="1103" y="595"/>
                  </a:cubicBezTo>
                  <a:cubicBezTo>
                    <a:pt x="1263" y="346"/>
                    <a:pt x="1529" y="201"/>
                    <a:pt x="1810" y="201"/>
                  </a:cubicBezTo>
                  <a:close/>
                  <a:moveTo>
                    <a:pt x="1809" y="0"/>
                  </a:moveTo>
                  <a:cubicBezTo>
                    <a:pt x="1464" y="0"/>
                    <a:pt x="1128" y="180"/>
                    <a:pt x="934" y="483"/>
                  </a:cubicBezTo>
                  <a:cubicBezTo>
                    <a:pt x="403" y="1319"/>
                    <a:pt x="1" y="2654"/>
                    <a:pt x="1135" y="4255"/>
                  </a:cubicBezTo>
                  <a:cubicBezTo>
                    <a:pt x="1979" y="5453"/>
                    <a:pt x="2968" y="5791"/>
                    <a:pt x="3821" y="5791"/>
                  </a:cubicBezTo>
                  <a:cubicBezTo>
                    <a:pt x="4111" y="5791"/>
                    <a:pt x="4384" y="5751"/>
                    <a:pt x="4625" y="5694"/>
                  </a:cubicBezTo>
                  <a:cubicBezTo>
                    <a:pt x="5019" y="5606"/>
                    <a:pt x="5325" y="5292"/>
                    <a:pt x="5406" y="4914"/>
                  </a:cubicBezTo>
                  <a:cubicBezTo>
                    <a:pt x="5454" y="4665"/>
                    <a:pt x="5406" y="4424"/>
                    <a:pt x="5269" y="4231"/>
                  </a:cubicBezTo>
                  <a:cubicBezTo>
                    <a:pt x="5269" y="4231"/>
                    <a:pt x="5261" y="4223"/>
                    <a:pt x="5261" y="4223"/>
                  </a:cubicBezTo>
                  <a:lnTo>
                    <a:pt x="4553" y="3458"/>
                  </a:lnTo>
                  <a:cubicBezTo>
                    <a:pt x="3942" y="2815"/>
                    <a:pt x="3427" y="2083"/>
                    <a:pt x="3017" y="1295"/>
                  </a:cubicBezTo>
                  <a:lnTo>
                    <a:pt x="2534" y="370"/>
                  </a:lnTo>
                  <a:cubicBezTo>
                    <a:pt x="2534" y="370"/>
                    <a:pt x="2534" y="362"/>
                    <a:pt x="2534" y="362"/>
                  </a:cubicBezTo>
                  <a:cubicBezTo>
                    <a:pt x="2397" y="169"/>
                    <a:pt x="2188" y="40"/>
                    <a:pt x="1939" y="8"/>
                  </a:cubicBezTo>
                  <a:lnTo>
                    <a:pt x="1931" y="8"/>
                  </a:lnTo>
                  <a:cubicBezTo>
                    <a:pt x="1890" y="3"/>
                    <a:pt x="1850" y="0"/>
                    <a:pt x="1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2327163" y="1036884"/>
              <a:ext cx="244358" cy="180763"/>
            </a:xfrm>
            <a:custGeom>
              <a:avLst/>
              <a:gdLst/>
              <a:ahLst/>
              <a:cxnLst/>
              <a:rect l="l" t="t" r="r" b="b"/>
              <a:pathLst>
                <a:path w="1795" h="1315" extrusionOk="0">
                  <a:moveTo>
                    <a:pt x="1682" y="0"/>
                  </a:moveTo>
                  <a:cubicBezTo>
                    <a:pt x="1662" y="0"/>
                    <a:pt x="1642" y="7"/>
                    <a:pt x="1625" y="20"/>
                  </a:cubicBezTo>
                  <a:lnTo>
                    <a:pt x="57" y="1130"/>
                  </a:lnTo>
                  <a:cubicBezTo>
                    <a:pt x="9" y="1162"/>
                    <a:pt x="1" y="1226"/>
                    <a:pt x="33" y="1266"/>
                  </a:cubicBezTo>
                  <a:cubicBezTo>
                    <a:pt x="49" y="1299"/>
                    <a:pt x="81" y="1315"/>
                    <a:pt x="113" y="1315"/>
                  </a:cubicBezTo>
                  <a:cubicBezTo>
                    <a:pt x="138" y="1315"/>
                    <a:pt x="154" y="1307"/>
                    <a:pt x="170" y="1291"/>
                  </a:cubicBezTo>
                  <a:lnTo>
                    <a:pt x="1738" y="181"/>
                  </a:lnTo>
                  <a:cubicBezTo>
                    <a:pt x="1786" y="148"/>
                    <a:pt x="1794" y="84"/>
                    <a:pt x="1762" y="44"/>
                  </a:cubicBezTo>
                  <a:cubicBezTo>
                    <a:pt x="1743" y="15"/>
                    <a:pt x="1712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2296533" y="941760"/>
              <a:ext cx="208147" cy="59246"/>
            </a:xfrm>
            <a:custGeom>
              <a:avLst/>
              <a:gdLst/>
              <a:ahLst/>
              <a:cxnLst/>
              <a:rect l="l" t="t" r="r" b="b"/>
              <a:pathLst>
                <a:path w="1529" h="431" extrusionOk="0">
                  <a:moveTo>
                    <a:pt x="1425" y="0"/>
                  </a:moveTo>
                  <a:cubicBezTo>
                    <a:pt x="1417" y="0"/>
                    <a:pt x="1409" y="2"/>
                    <a:pt x="1400" y="4"/>
                  </a:cubicBezTo>
                  <a:lnTo>
                    <a:pt x="89" y="237"/>
                  </a:lnTo>
                  <a:cubicBezTo>
                    <a:pt x="41" y="245"/>
                    <a:pt x="1" y="293"/>
                    <a:pt x="9" y="350"/>
                  </a:cubicBezTo>
                  <a:cubicBezTo>
                    <a:pt x="17" y="398"/>
                    <a:pt x="65" y="430"/>
                    <a:pt x="113" y="430"/>
                  </a:cubicBezTo>
                  <a:lnTo>
                    <a:pt x="129" y="430"/>
                  </a:lnTo>
                  <a:lnTo>
                    <a:pt x="1432" y="197"/>
                  </a:lnTo>
                  <a:cubicBezTo>
                    <a:pt x="1489" y="189"/>
                    <a:pt x="1529" y="141"/>
                    <a:pt x="1513" y="84"/>
                  </a:cubicBezTo>
                  <a:cubicBezTo>
                    <a:pt x="1506" y="37"/>
                    <a:pt x="1470" y="0"/>
                    <a:pt x="1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5"/>
            <p:cNvSpPr/>
            <p:nvPr/>
          </p:nvSpPr>
          <p:spPr>
            <a:xfrm>
              <a:off x="2507811" y="1115375"/>
              <a:ext cx="118435" cy="188461"/>
            </a:xfrm>
            <a:custGeom>
              <a:avLst/>
              <a:gdLst/>
              <a:ahLst/>
              <a:cxnLst/>
              <a:rect l="l" t="t" r="r" b="b"/>
              <a:pathLst>
                <a:path w="870" h="1371" extrusionOk="0">
                  <a:moveTo>
                    <a:pt x="759" y="1"/>
                  </a:moveTo>
                  <a:cubicBezTo>
                    <a:pt x="724" y="1"/>
                    <a:pt x="691" y="19"/>
                    <a:pt x="668" y="52"/>
                  </a:cubicBezTo>
                  <a:lnTo>
                    <a:pt x="25" y="1218"/>
                  </a:lnTo>
                  <a:cubicBezTo>
                    <a:pt x="1" y="1266"/>
                    <a:pt x="17" y="1331"/>
                    <a:pt x="65" y="1355"/>
                  </a:cubicBezTo>
                  <a:cubicBezTo>
                    <a:pt x="81" y="1363"/>
                    <a:pt x="97" y="1371"/>
                    <a:pt x="113" y="1371"/>
                  </a:cubicBezTo>
                  <a:cubicBezTo>
                    <a:pt x="146" y="1371"/>
                    <a:pt x="186" y="1347"/>
                    <a:pt x="202" y="1315"/>
                  </a:cubicBezTo>
                  <a:lnTo>
                    <a:pt x="845" y="148"/>
                  </a:lnTo>
                  <a:cubicBezTo>
                    <a:pt x="870" y="100"/>
                    <a:pt x="853" y="36"/>
                    <a:pt x="805" y="12"/>
                  </a:cubicBezTo>
                  <a:cubicBezTo>
                    <a:pt x="790" y="4"/>
                    <a:pt x="775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1936327" y="952482"/>
              <a:ext cx="803726" cy="633702"/>
            </a:xfrm>
            <a:custGeom>
              <a:avLst/>
              <a:gdLst/>
              <a:ahLst/>
              <a:cxnLst/>
              <a:rect l="l" t="t" r="r" b="b"/>
              <a:pathLst>
                <a:path w="5904" h="4610" extrusionOk="0">
                  <a:moveTo>
                    <a:pt x="1028" y="1"/>
                  </a:moveTo>
                  <a:cubicBezTo>
                    <a:pt x="949" y="1"/>
                    <a:pt x="871" y="14"/>
                    <a:pt x="797" y="39"/>
                  </a:cubicBezTo>
                  <a:cubicBezTo>
                    <a:pt x="475" y="135"/>
                    <a:pt x="202" y="417"/>
                    <a:pt x="145" y="795"/>
                  </a:cubicBezTo>
                  <a:cubicBezTo>
                    <a:pt x="0" y="1752"/>
                    <a:pt x="177" y="3087"/>
                    <a:pt x="1818" y="4060"/>
                  </a:cubicBezTo>
                  <a:cubicBezTo>
                    <a:pt x="2491" y="4458"/>
                    <a:pt x="3100" y="4610"/>
                    <a:pt x="3637" y="4610"/>
                  </a:cubicBezTo>
                  <a:cubicBezTo>
                    <a:pt x="4403" y="4610"/>
                    <a:pt x="5024" y="4301"/>
                    <a:pt x="5478" y="3955"/>
                  </a:cubicBezTo>
                  <a:cubicBezTo>
                    <a:pt x="5783" y="3722"/>
                    <a:pt x="5904" y="3344"/>
                    <a:pt x="5832" y="3022"/>
                  </a:cubicBezTo>
                  <a:cubicBezTo>
                    <a:pt x="5791" y="2821"/>
                    <a:pt x="5671" y="2636"/>
                    <a:pt x="5478" y="2524"/>
                  </a:cubicBezTo>
                  <a:lnTo>
                    <a:pt x="4521" y="2114"/>
                  </a:lnTo>
                  <a:cubicBezTo>
                    <a:pt x="3692" y="1768"/>
                    <a:pt x="2920" y="1309"/>
                    <a:pt x="2212" y="754"/>
                  </a:cubicBezTo>
                  <a:lnTo>
                    <a:pt x="1400" y="103"/>
                  </a:lnTo>
                  <a:cubicBezTo>
                    <a:pt x="1281" y="34"/>
                    <a:pt x="1153" y="1"/>
                    <a:pt x="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5"/>
            <p:cNvSpPr/>
            <p:nvPr/>
          </p:nvSpPr>
          <p:spPr>
            <a:xfrm>
              <a:off x="2086345" y="1073174"/>
              <a:ext cx="522340" cy="355615"/>
            </a:xfrm>
            <a:custGeom>
              <a:avLst/>
              <a:gdLst/>
              <a:ahLst/>
              <a:cxnLst/>
              <a:rect l="l" t="t" r="r" b="b"/>
              <a:pathLst>
                <a:path w="3837" h="2587" extrusionOk="0">
                  <a:moveTo>
                    <a:pt x="539" y="1"/>
                  </a:moveTo>
                  <a:cubicBezTo>
                    <a:pt x="408" y="1"/>
                    <a:pt x="307" y="48"/>
                    <a:pt x="242" y="158"/>
                  </a:cubicBezTo>
                  <a:cubicBezTo>
                    <a:pt x="0" y="568"/>
                    <a:pt x="370" y="1734"/>
                    <a:pt x="1295" y="2281"/>
                  </a:cubicBezTo>
                  <a:cubicBezTo>
                    <a:pt x="1664" y="2499"/>
                    <a:pt x="2065" y="2587"/>
                    <a:pt x="2429" y="2587"/>
                  </a:cubicBezTo>
                  <a:cubicBezTo>
                    <a:pt x="2978" y="2587"/>
                    <a:pt x="3442" y="2388"/>
                    <a:pt x="3588" y="2136"/>
                  </a:cubicBezTo>
                  <a:cubicBezTo>
                    <a:pt x="3837" y="1718"/>
                    <a:pt x="3105" y="1324"/>
                    <a:pt x="2180" y="777"/>
                  </a:cubicBezTo>
                  <a:cubicBezTo>
                    <a:pt x="1504" y="374"/>
                    <a:pt x="906" y="1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5"/>
            <p:cNvSpPr/>
            <p:nvPr/>
          </p:nvSpPr>
          <p:spPr>
            <a:xfrm>
              <a:off x="1936327" y="957706"/>
              <a:ext cx="803726" cy="628479"/>
            </a:xfrm>
            <a:custGeom>
              <a:avLst/>
              <a:gdLst/>
              <a:ahLst/>
              <a:cxnLst/>
              <a:rect l="l" t="t" r="r" b="b"/>
              <a:pathLst>
                <a:path w="5904" h="4572" extrusionOk="0">
                  <a:moveTo>
                    <a:pt x="797" y="1"/>
                  </a:moveTo>
                  <a:lnTo>
                    <a:pt x="797" y="1"/>
                  </a:lnTo>
                  <a:cubicBezTo>
                    <a:pt x="475" y="97"/>
                    <a:pt x="202" y="379"/>
                    <a:pt x="145" y="757"/>
                  </a:cubicBezTo>
                  <a:cubicBezTo>
                    <a:pt x="0" y="1714"/>
                    <a:pt x="177" y="3049"/>
                    <a:pt x="1818" y="4022"/>
                  </a:cubicBezTo>
                  <a:cubicBezTo>
                    <a:pt x="2491" y="4420"/>
                    <a:pt x="3100" y="4572"/>
                    <a:pt x="3637" y="4572"/>
                  </a:cubicBezTo>
                  <a:cubicBezTo>
                    <a:pt x="4403" y="4572"/>
                    <a:pt x="5024" y="4263"/>
                    <a:pt x="5478" y="3917"/>
                  </a:cubicBezTo>
                  <a:cubicBezTo>
                    <a:pt x="5783" y="3684"/>
                    <a:pt x="5904" y="3306"/>
                    <a:pt x="5832" y="2984"/>
                  </a:cubicBezTo>
                  <a:lnTo>
                    <a:pt x="5832" y="2984"/>
                  </a:lnTo>
                  <a:cubicBezTo>
                    <a:pt x="5831" y="2985"/>
                    <a:pt x="5018" y="3853"/>
                    <a:pt x="3770" y="3853"/>
                  </a:cubicBezTo>
                  <a:cubicBezTo>
                    <a:pt x="3298" y="3853"/>
                    <a:pt x="2764" y="3729"/>
                    <a:pt x="2188" y="3387"/>
                  </a:cubicBezTo>
                  <a:cubicBezTo>
                    <a:pt x="89" y="2148"/>
                    <a:pt x="797" y="1"/>
                    <a:pt x="797" y="1"/>
                  </a:cubicBezTo>
                  <a:close/>
                </a:path>
              </a:pathLst>
            </a:custGeom>
            <a:solidFill>
              <a:srgbClr val="EAAA8C">
                <a:alpha val="4392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1922033" y="939148"/>
              <a:ext cx="833403" cy="661057"/>
            </a:xfrm>
            <a:custGeom>
              <a:avLst/>
              <a:gdLst/>
              <a:ahLst/>
              <a:cxnLst/>
              <a:rect l="l" t="t" r="r" b="b"/>
              <a:pathLst>
                <a:path w="6122" h="4809" extrusionOk="0">
                  <a:moveTo>
                    <a:pt x="1126" y="202"/>
                  </a:moveTo>
                  <a:cubicBezTo>
                    <a:pt x="1241" y="202"/>
                    <a:pt x="1351" y="232"/>
                    <a:pt x="1449" y="288"/>
                  </a:cubicBezTo>
                  <a:lnTo>
                    <a:pt x="2261" y="924"/>
                  </a:lnTo>
                  <a:cubicBezTo>
                    <a:pt x="2969" y="1487"/>
                    <a:pt x="3749" y="1953"/>
                    <a:pt x="4585" y="2307"/>
                  </a:cubicBezTo>
                  <a:lnTo>
                    <a:pt x="5542" y="2709"/>
                  </a:lnTo>
                  <a:cubicBezTo>
                    <a:pt x="5695" y="2806"/>
                    <a:pt x="5800" y="2959"/>
                    <a:pt x="5840" y="3144"/>
                  </a:cubicBezTo>
                  <a:cubicBezTo>
                    <a:pt x="5904" y="3449"/>
                    <a:pt x="5784" y="3779"/>
                    <a:pt x="5526" y="3972"/>
                  </a:cubicBezTo>
                  <a:cubicBezTo>
                    <a:pt x="5087" y="4303"/>
                    <a:pt x="4485" y="4604"/>
                    <a:pt x="3741" y="4604"/>
                  </a:cubicBezTo>
                  <a:cubicBezTo>
                    <a:pt x="3219" y="4604"/>
                    <a:pt x="2627" y="4456"/>
                    <a:pt x="1971" y="4069"/>
                  </a:cubicBezTo>
                  <a:cubicBezTo>
                    <a:pt x="379" y="3128"/>
                    <a:pt x="210" y="1833"/>
                    <a:pt x="347" y="908"/>
                  </a:cubicBezTo>
                  <a:cubicBezTo>
                    <a:pt x="395" y="586"/>
                    <a:pt x="620" y="329"/>
                    <a:pt x="918" y="232"/>
                  </a:cubicBezTo>
                  <a:lnTo>
                    <a:pt x="926" y="232"/>
                  </a:lnTo>
                  <a:cubicBezTo>
                    <a:pt x="993" y="212"/>
                    <a:pt x="1060" y="202"/>
                    <a:pt x="1126" y="202"/>
                  </a:cubicBezTo>
                  <a:close/>
                  <a:moveTo>
                    <a:pt x="1128" y="1"/>
                  </a:moveTo>
                  <a:cubicBezTo>
                    <a:pt x="1045" y="1"/>
                    <a:pt x="961" y="13"/>
                    <a:pt x="878" y="39"/>
                  </a:cubicBezTo>
                  <a:lnTo>
                    <a:pt x="870" y="39"/>
                  </a:lnTo>
                  <a:cubicBezTo>
                    <a:pt x="492" y="152"/>
                    <a:pt x="210" y="481"/>
                    <a:pt x="146" y="876"/>
                  </a:cubicBezTo>
                  <a:cubicBezTo>
                    <a:pt x="1" y="1857"/>
                    <a:pt x="178" y="3240"/>
                    <a:pt x="1867" y="4237"/>
                  </a:cubicBezTo>
                  <a:cubicBezTo>
                    <a:pt x="2567" y="4656"/>
                    <a:pt x="3194" y="4808"/>
                    <a:pt x="3741" y="4808"/>
                  </a:cubicBezTo>
                  <a:cubicBezTo>
                    <a:pt x="4537" y="4808"/>
                    <a:pt x="5181" y="4487"/>
                    <a:pt x="5647" y="4133"/>
                  </a:cubicBezTo>
                  <a:cubicBezTo>
                    <a:pt x="5961" y="3892"/>
                    <a:pt x="6122" y="3481"/>
                    <a:pt x="6033" y="3095"/>
                  </a:cubicBezTo>
                  <a:cubicBezTo>
                    <a:pt x="5985" y="2854"/>
                    <a:pt x="5840" y="2653"/>
                    <a:pt x="5639" y="2532"/>
                  </a:cubicBezTo>
                  <a:cubicBezTo>
                    <a:pt x="5631" y="2532"/>
                    <a:pt x="5631" y="2524"/>
                    <a:pt x="5623" y="2524"/>
                  </a:cubicBezTo>
                  <a:lnTo>
                    <a:pt x="4666" y="2122"/>
                  </a:lnTo>
                  <a:cubicBezTo>
                    <a:pt x="3845" y="1776"/>
                    <a:pt x="3081" y="1326"/>
                    <a:pt x="2382" y="771"/>
                  </a:cubicBezTo>
                  <a:lnTo>
                    <a:pt x="1569" y="128"/>
                  </a:lnTo>
                  <a:cubicBezTo>
                    <a:pt x="1569" y="119"/>
                    <a:pt x="1561" y="119"/>
                    <a:pt x="1561" y="119"/>
                  </a:cubicBezTo>
                  <a:cubicBezTo>
                    <a:pt x="1427" y="42"/>
                    <a:pt x="1279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2219891" y="1180670"/>
              <a:ext cx="164448" cy="254855"/>
            </a:xfrm>
            <a:custGeom>
              <a:avLst/>
              <a:gdLst/>
              <a:ahLst/>
              <a:cxnLst/>
              <a:rect l="l" t="t" r="r" b="b"/>
              <a:pathLst>
                <a:path w="1208" h="1854" extrusionOk="0">
                  <a:moveTo>
                    <a:pt x="1097" y="0"/>
                  </a:moveTo>
                  <a:cubicBezTo>
                    <a:pt x="1062" y="0"/>
                    <a:pt x="1028" y="18"/>
                    <a:pt x="1006" y="51"/>
                  </a:cubicBezTo>
                  <a:lnTo>
                    <a:pt x="25" y="1700"/>
                  </a:lnTo>
                  <a:cubicBezTo>
                    <a:pt x="1" y="1749"/>
                    <a:pt x="17" y="1813"/>
                    <a:pt x="65" y="1837"/>
                  </a:cubicBezTo>
                  <a:cubicBezTo>
                    <a:pt x="81" y="1853"/>
                    <a:pt x="97" y="1853"/>
                    <a:pt x="113" y="1853"/>
                  </a:cubicBezTo>
                  <a:cubicBezTo>
                    <a:pt x="145" y="1853"/>
                    <a:pt x="186" y="1837"/>
                    <a:pt x="202" y="1805"/>
                  </a:cubicBezTo>
                  <a:lnTo>
                    <a:pt x="1183" y="148"/>
                  </a:lnTo>
                  <a:cubicBezTo>
                    <a:pt x="1207" y="100"/>
                    <a:pt x="1191" y="43"/>
                    <a:pt x="1143" y="11"/>
                  </a:cubicBezTo>
                  <a:cubicBezTo>
                    <a:pt x="1128" y="4"/>
                    <a:pt x="1112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5"/>
            <p:cNvSpPr/>
            <p:nvPr/>
          </p:nvSpPr>
          <p:spPr>
            <a:xfrm>
              <a:off x="2103906" y="1121149"/>
              <a:ext cx="180784" cy="130727"/>
            </a:xfrm>
            <a:custGeom>
              <a:avLst/>
              <a:gdLst/>
              <a:ahLst/>
              <a:cxnLst/>
              <a:rect l="l" t="t" r="r" b="b"/>
              <a:pathLst>
                <a:path w="1328" h="951" extrusionOk="0">
                  <a:moveTo>
                    <a:pt x="1215" y="1"/>
                  </a:moveTo>
                  <a:cubicBezTo>
                    <a:pt x="1196" y="1"/>
                    <a:pt x="1176" y="6"/>
                    <a:pt x="1158" y="18"/>
                  </a:cubicBezTo>
                  <a:lnTo>
                    <a:pt x="64" y="766"/>
                  </a:lnTo>
                  <a:cubicBezTo>
                    <a:pt x="16" y="798"/>
                    <a:pt x="0" y="854"/>
                    <a:pt x="32" y="903"/>
                  </a:cubicBezTo>
                  <a:cubicBezTo>
                    <a:pt x="56" y="935"/>
                    <a:pt x="89" y="951"/>
                    <a:pt x="121" y="951"/>
                  </a:cubicBezTo>
                  <a:cubicBezTo>
                    <a:pt x="137" y="951"/>
                    <a:pt x="153" y="943"/>
                    <a:pt x="177" y="927"/>
                  </a:cubicBezTo>
                  <a:lnTo>
                    <a:pt x="1271" y="187"/>
                  </a:lnTo>
                  <a:cubicBezTo>
                    <a:pt x="1319" y="155"/>
                    <a:pt x="1327" y="90"/>
                    <a:pt x="1295" y="42"/>
                  </a:cubicBezTo>
                  <a:cubicBezTo>
                    <a:pt x="1280" y="17"/>
                    <a:pt x="1248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5"/>
            <p:cNvSpPr/>
            <p:nvPr/>
          </p:nvSpPr>
          <p:spPr>
            <a:xfrm>
              <a:off x="2420278" y="1229607"/>
              <a:ext cx="45060" cy="210318"/>
            </a:xfrm>
            <a:custGeom>
              <a:avLst/>
              <a:gdLst/>
              <a:ahLst/>
              <a:cxnLst/>
              <a:rect l="l" t="t" r="r" b="b"/>
              <a:pathLst>
                <a:path w="331" h="1530" extrusionOk="0">
                  <a:moveTo>
                    <a:pt x="219" y="0"/>
                  </a:moveTo>
                  <a:cubicBezTo>
                    <a:pt x="169" y="0"/>
                    <a:pt x="128" y="38"/>
                    <a:pt x="121" y="90"/>
                  </a:cubicBezTo>
                  <a:lnTo>
                    <a:pt x="8" y="1425"/>
                  </a:lnTo>
                  <a:cubicBezTo>
                    <a:pt x="0" y="1473"/>
                    <a:pt x="49" y="1521"/>
                    <a:pt x="97" y="1529"/>
                  </a:cubicBezTo>
                  <a:lnTo>
                    <a:pt x="113" y="1529"/>
                  </a:lnTo>
                  <a:cubicBezTo>
                    <a:pt x="161" y="1529"/>
                    <a:pt x="202" y="1489"/>
                    <a:pt x="210" y="1441"/>
                  </a:cubicBezTo>
                  <a:lnTo>
                    <a:pt x="322" y="106"/>
                  </a:lnTo>
                  <a:cubicBezTo>
                    <a:pt x="330" y="49"/>
                    <a:pt x="282" y="1"/>
                    <a:pt x="234" y="1"/>
                  </a:cubicBezTo>
                  <a:cubicBezTo>
                    <a:pt x="229" y="0"/>
                    <a:pt x="224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2015148" y="987535"/>
              <a:ext cx="80590" cy="187911"/>
            </a:xfrm>
            <a:custGeom>
              <a:avLst/>
              <a:gdLst/>
              <a:ahLst/>
              <a:cxnLst/>
              <a:rect l="l" t="t" r="r" b="b"/>
              <a:pathLst>
                <a:path w="592" h="1367" extrusionOk="0">
                  <a:moveTo>
                    <a:pt x="310" y="1"/>
                  </a:moveTo>
                  <a:cubicBezTo>
                    <a:pt x="215" y="1"/>
                    <a:pt x="122" y="52"/>
                    <a:pt x="89" y="170"/>
                  </a:cubicBezTo>
                  <a:cubicBezTo>
                    <a:pt x="1" y="515"/>
                    <a:pt x="9" y="861"/>
                    <a:pt x="97" y="1207"/>
                  </a:cubicBezTo>
                  <a:cubicBezTo>
                    <a:pt x="129" y="1318"/>
                    <a:pt x="217" y="1367"/>
                    <a:pt x="308" y="1367"/>
                  </a:cubicBezTo>
                  <a:cubicBezTo>
                    <a:pt x="447" y="1367"/>
                    <a:pt x="591" y="1254"/>
                    <a:pt x="547" y="1078"/>
                  </a:cubicBezTo>
                  <a:cubicBezTo>
                    <a:pt x="475" y="813"/>
                    <a:pt x="475" y="548"/>
                    <a:pt x="539" y="282"/>
                  </a:cubicBezTo>
                  <a:cubicBezTo>
                    <a:pt x="587" y="110"/>
                    <a:pt x="448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2248343" y="713572"/>
              <a:ext cx="132185" cy="230250"/>
            </a:xfrm>
            <a:custGeom>
              <a:avLst/>
              <a:gdLst/>
              <a:ahLst/>
              <a:cxnLst/>
              <a:rect l="l" t="t" r="r" b="b"/>
              <a:pathLst>
                <a:path w="971" h="1675" extrusionOk="0">
                  <a:moveTo>
                    <a:pt x="643" y="0"/>
                  </a:moveTo>
                  <a:cubicBezTo>
                    <a:pt x="571" y="0"/>
                    <a:pt x="500" y="31"/>
                    <a:pt x="451" y="104"/>
                  </a:cubicBezTo>
                  <a:cubicBezTo>
                    <a:pt x="178" y="506"/>
                    <a:pt x="33" y="964"/>
                    <a:pt x="9" y="1455"/>
                  </a:cubicBezTo>
                  <a:cubicBezTo>
                    <a:pt x="1" y="1602"/>
                    <a:pt x="108" y="1674"/>
                    <a:pt x="221" y="1674"/>
                  </a:cubicBezTo>
                  <a:cubicBezTo>
                    <a:pt x="337" y="1674"/>
                    <a:pt x="459" y="1598"/>
                    <a:pt x="467" y="1447"/>
                  </a:cubicBezTo>
                  <a:cubicBezTo>
                    <a:pt x="491" y="1037"/>
                    <a:pt x="628" y="667"/>
                    <a:pt x="853" y="329"/>
                  </a:cubicBezTo>
                  <a:cubicBezTo>
                    <a:pt x="971" y="161"/>
                    <a:pt x="807" y="0"/>
                    <a:pt x="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0" name="Google Shape;600;p25"/>
          <p:cNvSpPr txBox="1">
            <a:spLocks noGrp="1"/>
          </p:cNvSpPr>
          <p:nvPr>
            <p:ph type="ctrTitle"/>
          </p:nvPr>
        </p:nvSpPr>
        <p:spPr>
          <a:xfrm>
            <a:off x="916687" y="1045822"/>
            <a:ext cx="11144791" cy="3858131"/>
          </a:xfrm>
          <a:prstGeom prst="rect">
            <a:avLst/>
          </a:prstGeom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r>
              <a:rPr lang="en" sz="7413" dirty="0">
                <a:latin typeface="Comic Sans MS" panose="030F0702030302020204" pitchFamily="66" charset="0"/>
              </a:rPr>
              <a:t> </a:t>
            </a:r>
            <a:r>
              <a:rPr lang="vi-VN" sz="7200" dirty="0">
                <a:latin typeface="Comic Sans MS" panose="030F0702030302020204" pitchFamily="66" charset="0"/>
              </a:rPr>
              <a:t>Unit </a:t>
            </a:r>
            <a:r>
              <a:rPr lang="en-US" sz="7200" dirty="0">
                <a:latin typeface="Comic Sans MS" panose="030F0702030302020204" pitchFamily="66" charset="0"/>
              </a:rPr>
              <a:t>4</a:t>
            </a:r>
            <a:r>
              <a:rPr lang="vi-VN" sz="7200" dirty="0" smtClean="0">
                <a:latin typeface="Comic Sans MS" panose="030F0702030302020204" pitchFamily="66" charset="0"/>
              </a:rPr>
              <a:t>:</a:t>
            </a:r>
            <a:r>
              <a:rPr lang="vi-VN" sz="7413" dirty="0">
                <a:latin typeface="Comic Sans MS" panose="030F0702030302020204" pitchFamily="66" charset="0"/>
              </a:rPr>
              <a:t/>
            </a:r>
            <a:br>
              <a:rPr lang="vi-VN" sz="7413" dirty="0">
                <a:latin typeface="Comic Sans MS" panose="030F0702030302020204" pitchFamily="66" charset="0"/>
              </a:rPr>
            </a:br>
            <a:r>
              <a:rPr lang="vi-VN" sz="8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FOOD AND DRINKS</a:t>
            </a:r>
            <a:endParaRPr sz="8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01" name="Google Shape;601;p25"/>
          <p:cNvSpPr txBox="1">
            <a:spLocks noGrp="1"/>
          </p:cNvSpPr>
          <p:nvPr>
            <p:ph type="subTitle" idx="1"/>
          </p:nvPr>
        </p:nvSpPr>
        <p:spPr>
          <a:xfrm>
            <a:off x="1980354" y="5115104"/>
            <a:ext cx="8341609" cy="521351"/>
          </a:xfrm>
          <a:prstGeom prst="rect">
            <a:avLst/>
          </a:prstGeom>
        </p:spPr>
        <p:txBody>
          <a:bodyPr spcFirstLastPara="1" wrap="square" lIns="104253" tIns="104253" rIns="104253" bIns="104253" anchor="t" anchorCtr="0">
            <a:noAutofit/>
          </a:bodyPr>
          <a:lstStyle/>
          <a:p>
            <a:pPr marL="0" indent="0"/>
            <a:r>
              <a:rPr lang="vi-VN" sz="4000" dirty="0">
                <a:latin typeface="Comic Sans MS" panose="030F0702030302020204" pitchFamily="66" charset="0"/>
              </a:rPr>
              <a:t>Lesson 3 – Task 1, 2, 3</a:t>
            </a:r>
            <a:endParaRPr sz="4000" dirty="0">
              <a:latin typeface="Comic Sans MS" panose="030F0702030302020204" pitchFamily="66" charset="0"/>
            </a:endParaRPr>
          </a:p>
        </p:txBody>
      </p:sp>
      <p:sp>
        <p:nvSpPr>
          <p:cNvPr id="603" name="Google Shape;603;p25"/>
          <p:cNvSpPr/>
          <p:nvPr/>
        </p:nvSpPr>
        <p:spPr>
          <a:xfrm>
            <a:off x="4094867" y="4493615"/>
            <a:ext cx="4170752" cy="146133"/>
          </a:xfrm>
          <a:custGeom>
            <a:avLst/>
            <a:gdLst/>
            <a:ahLst/>
            <a:cxnLst/>
            <a:rect l="l" t="t" r="r" b="b"/>
            <a:pathLst>
              <a:path w="39090" h="1409" fill="none" extrusionOk="0">
                <a:moveTo>
                  <a:pt x="0" y="1"/>
                </a:moveTo>
                <a:cubicBezTo>
                  <a:pt x="933" y="1"/>
                  <a:pt x="933" y="1408"/>
                  <a:pt x="1866" y="1408"/>
                </a:cubicBezTo>
                <a:cubicBezTo>
                  <a:pt x="2791" y="1408"/>
                  <a:pt x="2791" y="1"/>
                  <a:pt x="3724" y="1"/>
                </a:cubicBezTo>
                <a:cubicBezTo>
                  <a:pt x="4657" y="1"/>
                  <a:pt x="4657" y="1408"/>
                  <a:pt x="5582" y="1408"/>
                </a:cubicBezTo>
                <a:cubicBezTo>
                  <a:pt x="6515" y="1408"/>
                  <a:pt x="6515" y="1"/>
                  <a:pt x="7448" y="1"/>
                </a:cubicBezTo>
                <a:cubicBezTo>
                  <a:pt x="8373" y="1"/>
                  <a:pt x="8373" y="1408"/>
                  <a:pt x="9306" y="1408"/>
                </a:cubicBezTo>
                <a:cubicBezTo>
                  <a:pt x="10239" y="1408"/>
                  <a:pt x="10239" y="1"/>
                  <a:pt x="11172" y="1"/>
                </a:cubicBezTo>
                <a:cubicBezTo>
                  <a:pt x="12097" y="1"/>
                  <a:pt x="12097" y="1408"/>
                  <a:pt x="13030" y="1408"/>
                </a:cubicBezTo>
                <a:cubicBezTo>
                  <a:pt x="13963" y="1408"/>
                  <a:pt x="13963" y="1"/>
                  <a:pt x="14888" y="1"/>
                </a:cubicBezTo>
                <a:cubicBezTo>
                  <a:pt x="15821" y="1"/>
                  <a:pt x="15821" y="1408"/>
                  <a:pt x="16754" y="1408"/>
                </a:cubicBezTo>
                <a:cubicBezTo>
                  <a:pt x="17687" y="1408"/>
                  <a:pt x="17687" y="1"/>
                  <a:pt x="18612" y="1"/>
                </a:cubicBezTo>
                <a:cubicBezTo>
                  <a:pt x="19545" y="1"/>
                  <a:pt x="19545" y="1408"/>
                  <a:pt x="20478" y="1408"/>
                </a:cubicBezTo>
                <a:cubicBezTo>
                  <a:pt x="21403" y="1408"/>
                  <a:pt x="21403" y="1"/>
                  <a:pt x="22336" y="1"/>
                </a:cubicBezTo>
                <a:cubicBezTo>
                  <a:pt x="23269" y="1"/>
                  <a:pt x="23269" y="1408"/>
                  <a:pt x="24202" y="1408"/>
                </a:cubicBezTo>
                <a:cubicBezTo>
                  <a:pt x="25126" y="1408"/>
                  <a:pt x="25126" y="1"/>
                  <a:pt x="26059" y="1"/>
                </a:cubicBezTo>
                <a:cubicBezTo>
                  <a:pt x="26992" y="1"/>
                  <a:pt x="26992" y="1408"/>
                  <a:pt x="27917" y="1408"/>
                </a:cubicBezTo>
                <a:cubicBezTo>
                  <a:pt x="28850" y="1408"/>
                  <a:pt x="28850" y="1"/>
                  <a:pt x="29783" y="1"/>
                </a:cubicBezTo>
                <a:cubicBezTo>
                  <a:pt x="30716" y="1"/>
                  <a:pt x="30716" y="1408"/>
                  <a:pt x="31641" y="1408"/>
                </a:cubicBezTo>
                <a:cubicBezTo>
                  <a:pt x="32574" y="1408"/>
                  <a:pt x="32574" y="1"/>
                  <a:pt x="33507" y="1"/>
                </a:cubicBezTo>
                <a:cubicBezTo>
                  <a:pt x="34440" y="1"/>
                  <a:pt x="34440" y="1408"/>
                  <a:pt x="35365" y="1408"/>
                </a:cubicBezTo>
                <a:cubicBezTo>
                  <a:pt x="36298" y="1408"/>
                  <a:pt x="36298" y="1"/>
                  <a:pt x="37231" y="1"/>
                </a:cubicBezTo>
                <a:cubicBezTo>
                  <a:pt x="38164" y="1"/>
                  <a:pt x="38164" y="1408"/>
                  <a:pt x="39089" y="1408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8043"/>
            <a:headEnd type="none" w="sm" len="sm"/>
            <a:tailEnd type="none" w="sm" len="sm"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76" name="Google Shape;676;p25"/>
          <p:cNvGrpSpPr/>
          <p:nvPr/>
        </p:nvGrpSpPr>
        <p:grpSpPr>
          <a:xfrm>
            <a:off x="10019906" y="214156"/>
            <a:ext cx="768307" cy="1042706"/>
            <a:chOff x="5481096" y="685798"/>
            <a:chExt cx="673769" cy="914404"/>
          </a:xfrm>
        </p:grpSpPr>
        <p:sp>
          <p:nvSpPr>
            <p:cNvPr id="677" name="Google Shape;677;p25"/>
            <p:cNvSpPr/>
            <p:nvPr/>
          </p:nvSpPr>
          <p:spPr>
            <a:xfrm>
              <a:off x="5554750" y="1050966"/>
              <a:ext cx="587242" cy="536416"/>
            </a:xfrm>
            <a:custGeom>
              <a:avLst/>
              <a:gdLst/>
              <a:ahLst/>
              <a:cxnLst/>
              <a:rect l="l" t="t" r="r" b="b"/>
              <a:pathLst>
                <a:path w="4425" h="3975" extrusionOk="0">
                  <a:moveTo>
                    <a:pt x="2697" y="0"/>
                  </a:moveTo>
                  <a:cubicBezTo>
                    <a:pt x="2486" y="0"/>
                    <a:pt x="2276" y="44"/>
                    <a:pt x="2092" y="145"/>
                  </a:cubicBezTo>
                  <a:cubicBezTo>
                    <a:pt x="1819" y="290"/>
                    <a:pt x="1610" y="531"/>
                    <a:pt x="1513" y="812"/>
                  </a:cubicBezTo>
                  <a:cubicBezTo>
                    <a:pt x="1462" y="806"/>
                    <a:pt x="1410" y="804"/>
                    <a:pt x="1359" y="804"/>
                  </a:cubicBezTo>
                  <a:cubicBezTo>
                    <a:pt x="1064" y="804"/>
                    <a:pt x="773" y="901"/>
                    <a:pt x="540" y="1086"/>
                  </a:cubicBezTo>
                  <a:cubicBezTo>
                    <a:pt x="178" y="1375"/>
                    <a:pt x="1" y="1850"/>
                    <a:pt x="25" y="2308"/>
                  </a:cubicBezTo>
                  <a:cubicBezTo>
                    <a:pt x="49" y="2751"/>
                    <a:pt x="274" y="3161"/>
                    <a:pt x="596" y="3459"/>
                  </a:cubicBezTo>
                  <a:cubicBezTo>
                    <a:pt x="652" y="3507"/>
                    <a:pt x="709" y="3547"/>
                    <a:pt x="765" y="3595"/>
                  </a:cubicBezTo>
                  <a:cubicBezTo>
                    <a:pt x="1111" y="3837"/>
                    <a:pt x="1529" y="3957"/>
                    <a:pt x="1947" y="3973"/>
                  </a:cubicBezTo>
                  <a:cubicBezTo>
                    <a:pt x="1968" y="3974"/>
                    <a:pt x="1989" y="3974"/>
                    <a:pt x="2010" y="3974"/>
                  </a:cubicBezTo>
                  <a:cubicBezTo>
                    <a:pt x="2922" y="3974"/>
                    <a:pt x="3830" y="3463"/>
                    <a:pt x="4199" y="2606"/>
                  </a:cubicBezTo>
                  <a:cubicBezTo>
                    <a:pt x="4384" y="2180"/>
                    <a:pt x="4425" y="1705"/>
                    <a:pt x="4296" y="1263"/>
                  </a:cubicBezTo>
                  <a:cubicBezTo>
                    <a:pt x="4167" y="845"/>
                    <a:pt x="3894" y="467"/>
                    <a:pt x="3524" y="241"/>
                  </a:cubicBezTo>
                  <a:cubicBezTo>
                    <a:pt x="3347" y="129"/>
                    <a:pt x="3138" y="48"/>
                    <a:pt x="2921" y="16"/>
                  </a:cubicBezTo>
                  <a:cubicBezTo>
                    <a:pt x="2847" y="6"/>
                    <a:pt x="2772" y="0"/>
                    <a:pt x="2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5656273" y="1053125"/>
              <a:ext cx="485719" cy="534257"/>
            </a:xfrm>
            <a:custGeom>
              <a:avLst/>
              <a:gdLst/>
              <a:ahLst/>
              <a:cxnLst/>
              <a:rect l="l" t="t" r="r" b="b"/>
              <a:pathLst>
                <a:path w="3660" h="3959" extrusionOk="0">
                  <a:moveTo>
                    <a:pt x="2156" y="0"/>
                  </a:moveTo>
                  <a:cubicBezTo>
                    <a:pt x="2526" y="981"/>
                    <a:pt x="2413" y="2132"/>
                    <a:pt x="1721" y="2952"/>
                  </a:cubicBezTo>
                  <a:cubicBezTo>
                    <a:pt x="1323" y="3435"/>
                    <a:pt x="846" y="3605"/>
                    <a:pt x="349" y="3605"/>
                  </a:cubicBezTo>
                  <a:cubicBezTo>
                    <a:pt x="234" y="3605"/>
                    <a:pt x="117" y="3596"/>
                    <a:pt x="0" y="3579"/>
                  </a:cubicBezTo>
                  <a:lnTo>
                    <a:pt x="0" y="3579"/>
                  </a:lnTo>
                  <a:cubicBezTo>
                    <a:pt x="346" y="3821"/>
                    <a:pt x="764" y="3941"/>
                    <a:pt x="1182" y="3957"/>
                  </a:cubicBezTo>
                  <a:cubicBezTo>
                    <a:pt x="1203" y="3958"/>
                    <a:pt x="1224" y="3958"/>
                    <a:pt x="1245" y="3958"/>
                  </a:cubicBezTo>
                  <a:cubicBezTo>
                    <a:pt x="2157" y="3958"/>
                    <a:pt x="3065" y="3447"/>
                    <a:pt x="3434" y="2590"/>
                  </a:cubicBezTo>
                  <a:cubicBezTo>
                    <a:pt x="3619" y="2164"/>
                    <a:pt x="3660" y="1689"/>
                    <a:pt x="3531" y="1247"/>
                  </a:cubicBezTo>
                  <a:cubicBezTo>
                    <a:pt x="3402" y="829"/>
                    <a:pt x="3129" y="451"/>
                    <a:pt x="2759" y="225"/>
                  </a:cubicBezTo>
                  <a:cubicBezTo>
                    <a:pt x="2582" y="113"/>
                    <a:pt x="2373" y="32"/>
                    <a:pt x="2156" y="0"/>
                  </a:cubicBezTo>
                  <a:close/>
                </a:path>
              </a:pathLst>
            </a:custGeom>
            <a:solidFill>
              <a:srgbClr val="6D5F95">
                <a:alpha val="3137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5587928" y="1224914"/>
              <a:ext cx="158058" cy="241556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675" y="0"/>
                  </a:moveTo>
                  <a:cubicBezTo>
                    <a:pt x="537" y="0"/>
                    <a:pt x="398" y="54"/>
                    <a:pt x="322" y="175"/>
                  </a:cubicBezTo>
                  <a:cubicBezTo>
                    <a:pt x="65" y="585"/>
                    <a:pt x="0" y="1027"/>
                    <a:pt x="145" y="1494"/>
                  </a:cubicBezTo>
                  <a:cubicBezTo>
                    <a:pt x="201" y="1680"/>
                    <a:pt x="390" y="1789"/>
                    <a:pt x="577" y="1789"/>
                  </a:cubicBezTo>
                  <a:cubicBezTo>
                    <a:pt x="633" y="1789"/>
                    <a:pt x="689" y="1780"/>
                    <a:pt x="740" y="1759"/>
                  </a:cubicBezTo>
                  <a:cubicBezTo>
                    <a:pt x="990" y="1663"/>
                    <a:pt x="1078" y="1405"/>
                    <a:pt x="1006" y="1164"/>
                  </a:cubicBezTo>
                  <a:cubicBezTo>
                    <a:pt x="973" y="1035"/>
                    <a:pt x="982" y="859"/>
                    <a:pt x="1054" y="746"/>
                  </a:cubicBezTo>
                  <a:cubicBezTo>
                    <a:pt x="1183" y="537"/>
                    <a:pt x="1191" y="263"/>
                    <a:pt x="973" y="94"/>
                  </a:cubicBezTo>
                  <a:cubicBezTo>
                    <a:pt x="895" y="34"/>
                    <a:pt x="785" y="0"/>
                    <a:pt x="675" y="0"/>
                  </a:cubicBez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5540948" y="1037337"/>
              <a:ext cx="613916" cy="562866"/>
            </a:xfrm>
            <a:custGeom>
              <a:avLst/>
              <a:gdLst/>
              <a:ahLst/>
              <a:cxnLst/>
              <a:rect l="l" t="t" r="r" b="b"/>
              <a:pathLst>
                <a:path w="4626" h="4171" extrusionOk="0">
                  <a:moveTo>
                    <a:pt x="2806" y="204"/>
                  </a:moveTo>
                  <a:cubicBezTo>
                    <a:pt x="3066" y="204"/>
                    <a:pt x="3338" y="277"/>
                    <a:pt x="3579" y="423"/>
                  </a:cubicBezTo>
                  <a:cubicBezTo>
                    <a:pt x="3917" y="632"/>
                    <a:pt x="4183" y="986"/>
                    <a:pt x="4303" y="1388"/>
                  </a:cubicBezTo>
                  <a:cubicBezTo>
                    <a:pt x="4424" y="1798"/>
                    <a:pt x="4392" y="2257"/>
                    <a:pt x="4215" y="2667"/>
                  </a:cubicBezTo>
                  <a:cubicBezTo>
                    <a:pt x="3869" y="3453"/>
                    <a:pt x="3031" y="3971"/>
                    <a:pt x="2114" y="3971"/>
                  </a:cubicBezTo>
                  <a:cubicBezTo>
                    <a:pt x="2093" y="3971"/>
                    <a:pt x="2072" y="3970"/>
                    <a:pt x="2051" y="3970"/>
                  </a:cubicBezTo>
                  <a:cubicBezTo>
                    <a:pt x="1553" y="3954"/>
                    <a:pt x="1102" y="3785"/>
                    <a:pt x="764" y="3479"/>
                  </a:cubicBezTo>
                  <a:cubicBezTo>
                    <a:pt x="451" y="3190"/>
                    <a:pt x="250" y="2795"/>
                    <a:pt x="226" y="2409"/>
                  </a:cubicBezTo>
                  <a:cubicBezTo>
                    <a:pt x="201" y="1959"/>
                    <a:pt x="386" y="1525"/>
                    <a:pt x="708" y="1267"/>
                  </a:cubicBezTo>
                  <a:cubicBezTo>
                    <a:pt x="925" y="1098"/>
                    <a:pt x="1191" y="1010"/>
                    <a:pt x="1456" y="1010"/>
                  </a:cubicBezTo>
                  <a:cubicBezTo>
                    <a:pt x="1504" y="1010"/>
                    <a:pt x="1553" y="1010"/>
                    <a:pt x="1601" y="1018"/>
                  </a:cubicBezTo>
                  <a:cubicBezTo>
                    <a:pt x="1649" y="1018"/>
                    <a:pt x="1697" y="994"/>
                    <a:pt x="1714" y="954"/>
                  </a:cubicBezTo>
                  <a:cubicBezTo>
                    <a:pt x="1802" y="688"/>
                    <a:pt x="1995" y="471"/>
                    <a:pt x="2244" y="334"/>
                  </a:cubicBezTo>
                  <a:cubicBezTo>
                    <a:pt x="2412" y="247"/>
                    <a:pt x="2605" y="204"/>
                    <a:pt x="2806" y="204"/>
                  </a:cubicBezTo>
                  <a:close/>
                  <a:moveTo>
                    <a:pt x="2803" y="0"/>
                  </a:moveTo>
                  <a:cubicBezTo>
                    <a:pt x="2570" y="0"/>
                    <a:pt x="2345" y="52"/>
                    <a:pt x="2148" y="157"/>
                  </a:cubicBezTo>
                  <a:cubicBezTo>
                    <a:pt x="1882" y="302"/>
                    <a:pt x="1665" y="535"/>
                    <a:pt x="1553" y="809"/>
                  </a:cubicBezTo>
                  <a:cubicBezTo>
                    <a:pt x="1522" y="807"/>
                    <a:pt x="1491" y="806"/>
                    <a:pt x="1460" y="806"/>
                  </a:cubicBezTo>
                  <a:cubicBezTo>
                    <a:pt x="1144" y="806"/>
                    <a:pt x="829" y="916"/>
                    <a:pt x="588" y="1106"/>
                  </a:cubicBezTo>
                  <a:cubicBezTo>
                    <a:pt x="209" y="1404"/>
                    <a:pt x="0" y="1903"/>
                    <a:pt x="25" y="2417"/>
                  </a:cubicBezTo>
                  <a:cubicBezTo>
                    <a:pt x="49" y="2860"/>
                    <a:pt x="274" y="3302"/>
                    <a:pt x="636" y="3632"/>
                  </a:cubicBezTo>
                  <a:cubicBezTo>
                    <a:pt x="998" y="3962"/>
                    <a:pt x="1504" y="4155"/>
                    <a:pt x="2043" y="4171"/>
                  </a:cubicBezTo>
                  <a:lnTo>
                    <a:pt x="2124" y="4171"/>
                  </a:lnTo>
                  <a:cubicBezTo>
                    <a:pt x="3121" y="4171"/>
                    <a:pt x="4022" y="3608"/>
                    <a:pt x="4400" y="2747"/>
                  </a:cubicBezTo>
                  <a:cubicBezTo>
                    <a:pt x="4593" y="2289"/>
                    <a:pt x="4625" y="1790"/>
                    <a:pt x="4496" y="1332"/>
                  </a:cubicBezTo>
                  <a:cubicBezTo>
                    <a:pt x="4360" y="881"/>
                    <a:pt x="4062" y="487"/>
                    <a:pt x="3684" y="254"/>
                  </a:cubicBezTo>
                  <a:cubicBezTo>
                    <a:pt x="3412" y="86"/>
                    <a:pt x="310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5699935" y="1148128"/>
              <a:ext cx="73787" cy="114570"/>
            </a:xfrm>
            <a:custGeom>
              <a:avLst/>
              <a:gdLst/>
              <a:ahLst/>
              <a:cxnLst/>
              <a:rect l="l" t="t" r="r" b="b"/>
              <a:pathLst>
                <a:path w="556" h="849" extrusionOk="0">
                  <a:moveTo>
                    <a:pt x="437" y="1"/>
                  </a:moveTo>
                  <a:cubicBezTo>
                    <a:pt x="403" y="1"/>
                    <a:pt x="371" y="19"/>
                    <a:pt x="355" y="52"/>
                  </a:cubicBezTo>
                  <a:lnTo>
                    <a:pt x="25" y="696"/>
                  </a:lnTo>
                  <a:cubicBezTo>
                    <a:pt x="1" y="744"/>
                    <a:pt x="17" y="808"/>
                    <a:pt x="65" y="832"/>
                  </a:cubicBezTo>
                  <a:cubicBezTo>
                    <a:pt x="81" y="840"/>
                    <a:pt x="97" y="848"/>
                    <a:pt x="113" y="848"/>
                  </a:cubicBezTo>
                  <a:cubicBezTo>
                    <a:pt x="146" y="848"/>
                    <a:pt x="186" y="824"/>
                    <a:pt x="202" y="792"/>
                  </a:cubicBezTo>
                  <a:lnTo>
                    <a:pt x="532" y="149"/>
                  </a:lnTo>
                  <a:cubicBezTo>
                    <a:pt x="556" y="100"/>
                    <a:pt x="540" y="36"/>
                    <a:pt x="483" y="12"/>
                  </a:cubicBezTo>
                  <a:cubicBezTo>
                    <a:pt x="468" y="5"/>
                    <a:pt x="45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5481096" y="685798"/>
              <a:ext cx="287317" cy="484596"/>
            </a:xfrm>
            <a:custGeom>
              <a:avLst/>
              <a:gdLst/>
              <a:ahLst/>
              <a:cxnLst/>
              <a:rect l="l" t="t" r="r" b="b"/>
              <a:pathLst>
                <a:path w="2165" h="3591" extrusionOk="0">
                  <a:moveTo>
                    <a:pt x="1047" y="1"/>
                  </a:moveTo>
                  <a:cubicBezTo>
                    <a:pt x="861" y="1"/>
                    <a:pt x="672" y="55"/>
                    <a:pt x="516" y="165"/>
                  </a:cubicBezTo>
                  <a:cubicBezTo>
                    <a:pt x="226" y="366"/>
                    <a:pt x="41" y="719"/>
                    <a:pt x="17" y="1114"/>
                  </a:cubicBezTo>
                  <a:cubicBezTo>
                    <a:pt x="1" y="1435"/>
                    <a:pt x="89" y="1781"/>
                    <a:pt x="282" y="2135"/>
                  </a:cubicBezTo>
                  <a:cubicBezTo>
                    <a:pt x="644" y="2819"/>
                    <a:pt x="1280" y="3350"/>
                    <a:pt x="2020" y="3583"/>
                  </a:cubicBezTo>
                  <a:cubicBezTo>
                    <a:pt x="2028" y="3583"/>
                    <a:pt x="2036" y="3591"/>
                    <a:pt x="2052" y="3591"/>
                  </a:cubicBezTo>
                  <a:cubicBezTo>
                    <a:pt x="2092" y="3591"/>
                    <a:pt x="2132" y="3559"/>
                    <a:pt x="2140" y="3518"/>
                  </a:cubicBezTo>
                  <a:cubicBezTo>
                    <a:pt x="2165" y="3462"/>
                    <a:pt x="2132" y="3406"/>
                    <a:pt x="2076" y="3390"/>
                  </a:cubicBezTo>
                  <a:cubicBezTo>
                    <a:pt x="1392" y="3173"/>
                    <a:pt x="797" y="2682"/>
                    <a:pt x="459" y="2039"/>
                  </a:cubicBezTo>
                  <a:cubicBezTo>
                    <a:pt x="282" y="1717"/>
                    <a:pt x="202" y="1411"/>
                    <a:pt x="218" y="1122"/>
                  </a:cubicBezTo>
                  <a:cubicBezTo>
                    <a:pt x="234" y="792"/>
                    <a:pt x="387" y="494"/>
                    <a:pt x="628" y="333"/>
                  </a:cubicBezTo>
                  <a:cubicBezTo>
                    <a:pt x="752" y="246"/>
                    <a:pt x="900" y="202"/>
                    <a:pt x="1046" y="202"/>
                  </a:cubicBezTo>
                  <a:cubicBezTo>
                    <a:pt x="1194" y="202"/>
                    <a:pt x="1339" y="248"/>
                    <a:pt x="1449" y="341"/>
                  </a:cubicBezTo>
                  <a:cubicBezTo>
                    <a:pt x="1465" y="355"/>
                    <a:pt x="1486" y="361"/>
                    <a:pt x="1508" y="361"/>
                  </a:cubicBezTo>
                  <a:cubicBezTo>
                    <a:pt x="1538" y="361"/>
                    <a:pt x="1570" y="349"/>
                    <a:pt x="1593" y="325"/>
                  </a:cubicBezTo>
                  <a:cubicBezTo>
                    <a:pt x="1626" y="285"/>
                    <a:pt x="1618" y="221"/>
                    <a:pt x="1577" y="181"/>
                  </a:cubicBezTo>
                  <a:cubicBezTo>
                    <a:pt x="1433" y="61"/>
                    <a:pt x="1242" y="1"/>
                    <a:pt x="1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5594298" y="1244211"/>
              <a:ext cx="70602" cy="159508"/>
            </a:xfrm>
            <a:custGeom>
              <a:avLst/>
              <a:gdLst/>
              <a:ahLst/>
              <a:cxnLst/>
              <a:rect l="l" t="t" r="r" b="b"/>
              <a:pathLst>
                <a:path w="532" h="1182" extrusionOk="0">
                  <a:moveTo>
                    <a:pt x="380" y="1"/>
                  </a:moveTo>
                  <a:cubicBezTo>
                    <a:pt x="338" y="1"/>
                    <a:pt x="297" y="19"/>
                    <a:pt x="274" y="56"/>
                  </a:cubicBezTo>
                  <a:cubicBezTo>
                    <a:pt x="57" y="354"/>
                    <a:pt x="1" y="740"/>
                    <a:pt x="113" y="1094"/>
                  </a:cubicBezTo>
                  <a:cubicBezTo>
                    <a:pt x="132" y="1145"/>
                    <a:pt x="193" y="1181"/>
                    <a:pt x="253" y="1181"/>
                  </a:cubicBezTo>
                  <a:cubicBezTo>
                    <a:pt x="269" y="1181"/>
                    <a:pt x="284" y="1179"/>
                    <a:pt x="298" y="1174"/>
                  </a:cubicBezTo>
                  <a:cubicBezTo>
                    <a:pt x="362" y="1142"/>
                    <a:pt x="403" y="1069"/>
                    <a:pt x="379" y="989"/>
                  </a:cubicBezTo>
                  <a:cubicBezTo>
                    <a:pt x="290" y="740"/>
                    <a:pt x="338" y="442"/>
                    <a:pt x="491" y="225"/>
                  </a:cubicBezTo>
                  <a:cubicBezTo>
                    <a:pt x="531" y="161"/>
                    <a:pt x="531" y="80"/>
                    <a:pt x="467" y="32"/>
                  </a:cubicBezTo>
                  <a:cubicBezTo>
                    <a:pt x="443" y="11"/>
                    <a:pt x="411" y="1"/>
                    <a:pt x="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5636898" y="1426255"/>
              <a:ext cx="50430" cy="38460"/>
            </a:xfrm>
            <a:custGeom>
              <a:avLst/>
              <a:gdLst/>
              <a:ahLst/>
              <a:cxnLst/>
              <a:rect l="l" t="t" r="r" b="b"/>
              <a:pathLst>
                <a:path w="380" h="285" extrusionOk="0">
                  <a:moveTo>
                    <a:pt x="189" y="0"/>
                  </a:moveTo>
                  <a:cubicBezTo>
                    <a:pt x="30" y="0"/>
                    <a:pt x="1" y="253"/>
                    <a:pt x="170" y="283"/>
                  </a:cubicBezTo>
                  <a:cubicBezTo>
                    <a:pt x="178" y="284"/>
                    <a:pt x="185" y="285"/>
                    <a:pt x="192" y="285"/>
                  </a:cubicBezTo>
                  <a:cubicBezTo>
                    <a:pt x="350" y="285"/>
                    <a:pt x="380" y="33"/>
                    <a:pt x="210" y="2"/>
                  </a:cubicBezTo>
                  <a:cubicBezTo>
                    <a:pt x="203" y="1"/>
                    <a:pt x="196" y="0"/>
                    <a:pt x="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5775712" y="1084163"/>
              <a:ext cx="144256" cy="124422"/>
            </a:xfrm>
            <a:custGeom>
              <a:avLst/>
              <a:gdLst/>
              <a:ahLst/>
              <a:cxnLst/>
              <a:rect l="l" t="t" r="r" b="b"/>
              <a:pathLst>
                <a:path w="1087" h="922" extrusionOk="0">
                  <a:moveTo>
                    <a:pt x="942" y="1"/>
                  </a:moveTo>
                  <a:cubicBezTo>
                    <a:pt x="934" y="1"/>
                    <a:pt x="926" y="2"/>
                    <a:pt x="918" y="3"/>
                  </a:cubicBezTo>
                  <a:cubicBezTo>
                    <a:pt x="516" y="68"/>
                    <a:pt x="162" y="349"/>
                    <a:pt x="25" y="735"/>
                  </a:cubicBezTo>
                  <a:cubicBezTo>
                    <a:pt x="1" y="800"/>
                    <a:pt x="25" y="888"/>
                    <a:pt x="97" y="912"/>
                  </a:cubicBezTo>
                  <a:cubicBezTo>
                    <a:pt x="113" y="918"/>
                    <a:pt x="131" y="921"/>
                    <a:pt x="149" y="921"/>
                  </a:cubicBezTo>
                  <a:cubicBezTo>
                    <a:pt x="202" y="921"/>
                    <a:pt x="258" y="894"/>
                    <a:pt x="282" y="840"/>
                  </a:cubicBezTo>
                  <a:cubicBezTo>
                    <a:pt x="298" y="800"/>
                    <a:pt x="315" y="759"/>
                    <a:pt x="331" y="727"/>
                  </a:cubicBezTo>
                  <a:cubicBezTo>
                    <a:pt x="339" y="711"/>
                    <a:pt x="339" y="703"/>
                    <a:pt x="347" y="695"/>
                  </a:cubicBezTo>
                  <a:cubicBezTo>
                    <a:pt x="347" y="695"/>
                    <a:pt x="347" y="695"/>
                    <a:pt x="347" y="687"/>
                  </a:cubicBezTo>
                  <a:cubicBezTo>
                    <a:pt x="363" y="671"/>
                    <a:pt x="371" y="655"/>
                    <a:pt x="387" y="639"/>
                  </a:cubicBezTo>
                  <a:cubicBezTo>
                    <a:pt x="411" y="607"/>
                    <a:pt x="435" y="566"/>
                    <a:pt x="467" y="542"/>
                  </a:cubicBezTo>
                  <a:cubicBezTo>
                    <a:pt x="467" y="534"/>
                    <a:pt x="475" y="526"/>
                    <a:pt x="483" y="518"/>
                  </a:cubicBezTo>
                  <a:cubicBezTo>
                    <a:pt x="483" y="518"/>
                    <a:pt x="491" y="510"/>
                    <a:pt x="491" y="510"/>
                  </a:cubicBezTo>
                  <a:cubicBezTo>
                    <a:pt x="508" y="494"/>
                    <a:pt x="524" y="486"/>
                    <a:pt x="540" y="470"/>
                  </a:cubicBezTo>
                  <a:cubicBezTo>
                    <a:pt x="572" y="446"/>
                    <a:pt x="604" y="422"/>
                    <a:pt x="636" y="398"/>
                  </a:cubicBezTo>
                  <a:cubicBezTo>
                    <a:pt x="652" y="389"/>
                    <a:pt x="668" y="381"/>
                    <a:pt x="684" y="373"/>
                  </a:cubicBezTo>
                  <a:cubicBezTo>
                    <a:pt x="684" y="365"/>
                    <a:pt x="701" y="357"/>
                    <a:pt x="701" y="357"/>
                  </a:cubicBezTo>
                  <a:cubicBezTo>
                    <a:pt x="709" y="357"/>
                    <a:pt x="717" y="349"/>
                    <a:pt x="733" y="349"/>
                  </a:cubicBezTo>
                  <a:cubicBezTo>
                    <a:pt x="765" y="325"/>
                    <a:pt x="805" y="317"/>
                    <a:pt x="845" y="301"/>
                  </a:cubicBezTo>
                  <a:cubicBezTo>
                    <a:pt x="853" y="301"/>
                    <a:pt x="861" y="293"/>
                    <a:pt x="878" y="293"/>
                  </a:cubicBezTo>
                  <a:cubicBezTo>
                    <a:pt x="878" y="293"/>
                    <a:pt x="886" y="285"/>
                    <a:pt x="894" y="285"/>
                  </a:cubicBezTo>
                  <a:cubicBezTo>
                    <a:pt x="910" y="285"/>
                    <a:pt x="934" y="277"/>
                    <a:pt x="950" y="277"/>
                  </a:cubicBezTo>
                  <a:cubicBezTo>
                    <a:pt x="1022" y="261"/>
                    <a:pt x="1087" y="204"/>
                    <a:pt x="1071" y="124"/>
                  </a:cubicBezTo>
                  <a:cubicBezTo>
                    <a:pt x="1063" y="59"/>
                    <a:pt x="1011" y="1"/>
                    <a:pt x="9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5"/>
          <p:cNvGrpSpPr/>
          <p:nvPr/>
        </p:nvGrpSpPr>
        <p:grpSpPr>
          <a:xfrm>
            <a:off x="258421" y="5511929"/>
            <a:ext cx="1303383" cy="1042702"/>
            <a:chOff x="3672898" y="685808"/>
            <a:chExt cx="1143006" cy="914401"/>
          </a:xfrm>
        </p:grpSpPr>
        <p:sp>
          <p:nvSpPr>
            <p:cNvPr id="716" name="Google Shape;716;p25"/>
            <p:cNvSpPr/>
            <p:nvPr/>
          </p:nvSpPr>
          <p:spPr>
            <a:xfrm>
              <a:off x="3682561" y="694769"/>
              <a:ext cx="770430" cy="770972"/>
            </a:xfrm>
            <a:custGeom>
              <a:avLst/>
              <a:gdLst/>
              <a:ahLst/>
              <a:cxnLst/>
              <a:rect l="l" t="t" r="r" b="b"/>
              <a:pathLst>
                <a:path w="6459" h="6453" extrusionOk="0">
                  <a:moveTo>
                    <a:pt x="3403" y="0"/>
                  </a:moveTo>
                  <a:cubicBezTo>
                    <a:pt x="3400" y="0"/>
                    <a:pt x="3397" y="1"/>
                    <a:pt x="3394" y="3"/>
                  </a:cubicBezTo>
                  <a:cubicBezTo>
                    <a:pt x="3386" y="3"/>
                    <a:pt x="3386" y="11"/>
                    <a:pt x="3378" y="19"/>
                  </a:cubicBezTo>
                  <a:cubicBezTo>
                    <a:pt x="3161" y="414"/>
                    <a:pt x="3049" y="888"/>
                    <a:pt x="3073" y="1379"/>
                  </a:cubicBezTo>
                  <a:cubicBezTo>
                    <a:pt x="2341" y="816"/>
                    <a:pt x="1569" y="397"/>
                    <a:pt x="829" y="196"/>
                  </a:cubicBezTo>
                  <a:cubicBezTo>
                    <a:pt x="797" y="188"/>
                    <a:pt x="756" y="180"/>
                    <a:pt x="716" y="172"/>
                  </a:cubicBezTo>
                  <a:lnTo>
                    <a:pt x="716" y="172"/>
                  </a:lnTo>
                  <a:cubicBezTo>
                    <a:pt x="716" y="204"/>
                    <a:pt x="724" y="245"/>
                    <a:pt x="724" y="285"/>
                  </a:cubicBezTo>
                  <a:cubicBezTo>
                    <a:pt x="748" y="1025"/>
                    <a:pt x="965" y="1853"/>
                    <a:pt x="1343" y="2674"/>
                  </a:cubicBezTo>
                  <a:cubicBezTo>
                    <a:pt x="1126" y="2619"/>
                    <a:pt x="907" y="2593"/>
                    <a:pt x="693" y="2593"/>
                  </a:cubicBezTo>
                  <a:cubicBezTo>
                    <a:pt x="462" y="2593"/>
                    <a:pt x="237" y="2623"/>
                    <a:pt x="24" y="2682"/>
                  </a:cubicBezTo>
                  <a:cubicBezTo>
                    <a:pt x="16" y="2690"/>
                    <a:pt x="8" y="2690"/>
                    <a:pt x="0" y="2698"/>
                  </a:cubicBezTo>
                  <a:cubicBezTo>
                    <a:pt x="0" y="2706"/>
                    <a:pt x="0" y="2714"/>
                    <a:pt x="8" y="2730"/>
                  </a:cubicBezTo>
                  <a:cubicBezTo>
                    <a:pt x="282" y="3526"/>
                    <a:pt x="893" y="4234"/>
                    <a:pt x="1633" y="4628"/>
                  </a:cubicBezTo>
                  <a:cubicBezTo>
                    <a:pt x="1223" y="4668"/>
                    <a:pt x="837" y="4829"/>
                    <a:pt x="531" y="5086"/>
                  </a:cubicBezTo>
                  <a:cubicBezTo>
                    <a:pt x="893" y="5537"/>
                    <a:pt x="1352" y="5915"/>
                    <a:pt x="1850" y="6172"/>
                  </a:cubicBezTo>
                  <a:cubicBezTo>
                    <a:pt x="2067" y="6277"/>
                    <a:pt x="2293" y="6365"/>
                    <a:pt x="2518" y="6414"/>
                  </a:cubicBezTo>
                  <a:cubicBezTo>
                    <a:pt x="2659" y="6440"/>
                    <a:pt x="2801" y="6452"/>
                    <a:pt x="2940" y="6452"/>
                  </a:cubicBezTo>
                  <a:cubicBezTo>
                    <a:pt x="3054" y="6452"/>
                    <a:pt x="3165" y="6444"/>
                    <a:pt x="3274" y="6430"/>
                  </a:cubicBezTo>
                  <a:cubicBezTo>
                    <a:pt x="3965" y="6349"/>
                    <a:pt x="4601" y="6076"/>
                    <a:pt x="5108" y="5633"/>
                  </a:cubicBezTo>
                  <a:cubicBezTo>
                    <a:pt x="5646" y="5239"/>
                    <a:pt x="6065" y="4684"/>
                    <a:pt x="6298" y="4033"/>
                  </a:cubicBezTo>
                  <a:cubicBezTo>
                    <a:pt x="6378" y="3800"/>
                    <a:pt x="6443" y="3550"/>
                    <a:pt x="6451" y="3293"/>
                  </a:cubicBezTo>
                  <a:cubicBezTo>
                    <a:pt x="6459" y="3060"/>
                    <a:pt x="6427" y="2818"/>
                    <a:pt x="6362" y="2577"/>
                  </a:cubicBezTo>
                  <a:cubicBezTo>
                    <a:pt x="6226" y="2038"/>
                    <a:pt x="5968" y="1507"/>
                    <a:pt x="5606" y="1057"/>
                  </a:cubicBezTo>
                  <a:cubicBezTo>
                    <a:pt x="5285" y="1290"/>
                    <a:pt x="5043" y="1628"/>
                    <a:pt x="4907" y="2022"/>
                  </a:cubicBezTo>
                  <a:cubicBezTo>
                    <a:pt x="4697" y="1218"/>
                    <a:pt x="4134" y="462"/>
                    <a:pt x="3427" y="11"/>
                  </a:cubicBezTo>
                  <a:cubicBezTo>
                    <a:pt x="3421" y="6"/>
                    <a:pt x="3411" y="0"/>
                    <a:pt x="3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3866738" y="826792"/>
              <a:ext cx="795478" cy="606216"/>
            </a:xfrm>
            <a:custGeom>
              <a:avLst/>
              <a:gdLst/>
              <a:ahLst/>
              <a:cxnLst/>
              <a:rect l="l" t="t" r="r" b="b"/>
              <a:pathLst>
                <a:path w="6669" h="5074" extrusionOk="0">
                  <a:moveTo>
                    <a:pt x="1" y="0"/>
                  </a:moveTo>
                  <a:cubicBezTo>
                    <a:pt x="1" y="0"/>
                    <a:pt x="138" y="5073"/>
                    <a:pt x="2244" y="5073"/>
                  </a:cubicBezTo>
                  <a:cubicBezTo>
                    <a:pt x="2584" y="5073"/>
                    <a:pt x="2976" y="4941"/>
                    <a:pt x="3427" y="4633"/>
                  </a:cubicBezTo>
                  <a:cubicBezTo>
                    <a:pt x="6668" y="242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5F95">
                <a:alpha val="31370"/>
              </a:srgbClr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3672898" y="685808"/>
              <a:ext cx="788799" cy="788774"/>
            </a:xfrm>
            <a:custGeom>
              <a:avLst/>
              <a:gdLst/>
              <a:ahLst/>
              <a:cxnLst/>
              <a:rect l="l" t="t" r="r" b="b"/>
              <a:pathLst>
                <a:path w="6613" h="6602" extrusionOk="0">
                  <a:moveTo>
                    <a:pt x="3500" y="167"/>
                  </a:moveTo>
                  <a:cubicBezTo>
                    <a:pt x="4183" y="617"/>
                    <a:pt x="4714" y="1341"/>
                    <a:pt x="4915" y="2121"/>
                  </a:cubicBezTo>
                  <a:cubicBezTo>
                    <a:pt x="4931" y="2153"/>
                    <a:pt x="4955" y="2170"/>
                    <a:pt x="4988" y="2178"/>
                  </a:cubicBezTo>
                  <a:cubicBezTo>
                    <a:pt x="5020" y="2178"/>
                    <a:pt x="5052" y="2153"/>
                    <a:pt x="5060" y="2121"/>
                  </a:cubicBezTo>
                  <a:cubicBezTo>
                    <a:pt x="5181" y="1767"/>
                    <a:pt x="5390" y="1462"/>
                    <a:pt x="5671" y="1237"/>
                  </a:cubicBezTo>
                  <a:cubicBezTo>
                    <a:pt x="6001" y="1663"/>
                    <a:pt x="6242" y="2161"/>
                    <a:pt x="6371" y="2676"/>
                  </a:cubicBezTo>
                  <a:cubicBezTo>
                    <a:pt x="6435" y="2918"/>
                    <a:pt x="6467" y="3151"/>
                    <a:pt x="6459" y="3360"/>
                  </a:cubicBezTo>
                  <a:cubicBezTo>
                    <a:pt x="6451" y="3585"/>
                    <a:pt x="6403" y="3826"/>
                    <a:pt x="6307" y="4076"/>
                  </a:cubicBezTo>
                  <a:cubicBezTo>
                    <a:pt x="6073" y="4719"/>
                    <a:pt x="5671" y="5266"/>
                    <a:pt x="5140" y="5652"/>
                  </a:cubicBezTo>
                  <a:cubicBezTo>
                    <a:pt x="4642" y="6086"/>
                    <a:pt x="4022" y="6352"/>
                    <a:pt x="3347" y="6432"/>
                  </a:cubicBezTo>
                  <a:cubicBezTo>
                    <a:pt x="3233" y="6446"/>
                    <a:pt x="3125" y="6452"/>
                    <a:pt x="3023" y="6452"/>
                  </a:cubicBezTo>
                  <a:cubicBezTo>
                    <a:pt x="2880" y="6452"/>
                    <a:pt x="2746" y="6440"/>
                    <a:pt x="2615" y="6416"/>
                  </a:cubicBezTo>
                  <a:cubicBezTo>
                    <a:pt x="2414" y="6376"/>
                    <a:pt x="2189" y="6296"/>
                    <a:pt x="1963" y="6175"/>
                  </a:cubicBezTo>
                  <a:cubicBezTo>
                    <a:pt x="1497" y="5934"/>
                    <a:pt x="1063" y="5588"/>
                    <a:pt x="717" y="5170"/>
                  </a:cubicBezTo>
                  <a:cubicBezTo>
                    <a:pt x="1006" y="4952"/>
                    <a:pt x="1352" y="4816"/>
                    <a:pt x="1722" y="4775"/>
                  </a:cubicBezTo>
                  <a:cubicBezTo>
                    <a:pt x="1754" y="4775"/>
                    <a:pt x="1786" y="4751"/>
                    <a:pt x="1786" y="4719"/>
                  </a:cubicBezTo>
                  <a:cubicBezTo>
                    <a:pt x="1794" y="4687"/>
                    <a:pt x="1778" y="4655"/>
                    <a:pt x="1754" y="4639"/>
                  </a:cubicBezTo>
                  <a:cubicBezTo>
                    <a:pt x="1038" y="4261"/>
                    <a:pt x="451" y="3585"/>
                    <a:pt x="170" y="2813"/>
                  </a:cubicBezTo>
                  <a:cubicBezTo>
                    <a:pt x="359" y="2766"/>
                    <a:pt x="558" y="2742"/>
                    <a:pt x="762" y="2742"/>
                  </a:cubicBezTo>
                  <a:cubicBezTo>
                    <a:pt x="974" y="2742"/>
                    <a:pt x="1191" y="2768"/>
                    <a:pt x="1408" y="2821"/>
                  </a:cubicBezTo>
                  <a:cubicBezTo>
                    <a:pt x="1433" y="2821"/>
                    <a:pt x="1465" y="2813"/>
                    <a:pt x="1481" y="2789"/>
                  </a:cubicBezTo>
                  <a:cubicBezTo>
                    <a:pt x="1497" y="2773"/>
                    <a:pt x="1505" y="2741"/>
                    <a:pt x="1489" y="2716"/>
                  </a:cubicBezTo>
                  <a:cubicBezTo>
                    <a:pt x="1119" y="1904"/>
                    <a:pt x="910" y="1092"/>
                    <a:pt x="878" y="360"/>
                  </a:cubicBezTo>
                  <a:cubicBezTo>
                    <a:pt x="878" y="352"/>
                    <a:pt x="878" y="344"/>
                    <a:pt x="878" y="344"/>
                  </a:cubicBezTo>
                  <a:lnTo>
                    <a:pt x="894" y="344"/>
                  </a:lnTo>
                  <a:cubicBezTo>
                    <a:pt x="1618" y="545"/>
                    <a:pt x="2382" y="947"/>
                    <a:pt x="3105" y="1518"/>
                  </a:cubicBezTo>
                  <a:cubicBezTo>
                    <a:pt x="3120" y="1527"/>
                    <a:pt x="3136" y="1531"/>
                    <a:pt x="3153" y="1531"/>
                  </a:cubicBezTo>
                  <a:cubicBezTo>
                    <a:pt x="3165" y="1531"/>
                    <a:pt x="3176" y="1529"/>
                    <a:pt x="3186" y="1526"/>
                  </a:cubicBezTo>
                  <a:cubicBezTo>
                    <a:pt x="3210" y="1510"/>
                    <a:pt x="3226" y="1486"/>
                    <a:pt x="3226" y="1454"/>
                  </a:cubicBezTo>
                  <a:cubicBezTo>
                    <a:pt x="3210" y="987"/>
                    <a:pt x="3307" y="545"/>
                    <a:pt x="3500" y="167"/>
                  </a:cubicBezTo>
                  <a:close/>
                  <a:moveTo>
                    <a:pt x="3483" y="1"/>
                  </a:moveTo>
                  <a:cubicBezTo>
                    <a:pt x="3474" y="1"/>
                    <a:pt x="3463" y="2"/>
                    <a:pt x="3451" y="6"/>
                  </a:cubicBezTo>
                  <a:cubicBezTo>
                    <a:pt x="3419" y="14"/>
                    <a:pt x="3403" y="38"/>
                    <a:pt x="3395" y="54"/>
                  </a:cubicBezTo>
                  <a:cubicBezTo>
                    <a:pt x="3194" y="424"/>
                    <a:pt x="3081" y="850"/>
                    <a:pt x="3073" y="1309"/>
                  </a:cubicBezTo>
                  <a:cubicBezTo>
                    <a:pt x="2374" y="778"/>
                    <a:pt x="1634" y="392"/>
                    <a:pt x="934" y="199"/>
                  </a:cubicBezTo>
                  <a:cubicBezTo>
                    <a:pt x="894" y="191"/>
                    <a:pt x="853" y="183"/>
                    <a:pt x="813" y="175"/>
                  </a:cubicBezTo>
                  <a:cubicBezTo>
                    <a:pt x="809" y="173"/>
                    <a:pt x="803" y="172"/>
                    <a:pt x="797" y="172"/>
                  </a:cubicBezTo>
                  <a:cubicBezTo>
                    <a:pt x="784" y="172"/>
                    <a:pt x="768" y="177"/>
                    <a:pt x="757" y="183"/>
                  </a:cubicBezTo>
                  <a:cubicBezTo>
                    <a:pt x="733" y="199"/>
                    <a:pt x="725" y="223"/>
                    <a:pt x="725" y="247"/>
                  </a:cubicBezTo>
                  <a:cubicBezTo>
                    <a:pt x="725" y="287"/>
                    <a:pt x="725" y="320"/>
                    <a:pt x="733" y="360"/>
                  </a:cubicBezTo>
                  <a:cubicBezTo>
                    <a:pt x="757" y="1076"/>
                    <a:pt x="950" y="1856"/>
                    <a:pt x="1296" y="2644"/>
                  </a:cubicBezTo>
                  <a:cubicBezTo>
                    <a:pt x="1122" y="2611"/>
                    <a:pt x="947" y="2594"/>
                    <a:pt x="776" y="2594"/>
                  </a:cubicBezTo>
                  <a:cubicBezTo>
                    <a:pt x="536" y="2594"/>
                    <a:pt x="302" y="2627"/>
                    <a:pt x="81" y="2692"/>
                  </a:cubicBezTo>
                  <a:cubicBezTo>
                    <a:pt x="65" y="2692"/>
                    <a:pt x="41" y="2700"/>
                    <a:pt x="17" y="2733"/>
                  </a:cubicBezTo>
                  <a:cubicBezTo>
                    <a:pt x="1" y="2773"/>
                    <a:pt x="17" y="2813"/>
                    <a:pt x="17" y="2829"/>
                  </a:cubicBezTo>
                  <a:cubicBezTo>
                    <a:pt x="282" y="3569"/>
                    <a:pt x="821" y="4245"/>
                    <a:pt x="1497" y="4663"/>
                  </a:cubicBezTo>
                  <a:cubicBezTo>
                    <a:pt x="1151" y="4727"/>
                    <a:pt x="829" y="4880"/>
                    <a:pt x="564" y="5105"/>
                  </a:cubicBezTo>
                  <a:cubicBezTo>
                    <a:pt x="532" y="5129"/>
                    <a:pt x="532" y="5178"/>
                    <a:pt x="556" y="5210"/>
                  </a:cubicBezTo>
                  <a:cubicBezTo>
                    <a:pt x="926" y="5668"/>
                    <a:pt x="1384" y="6046"/>
                    <a:pt x="1899" y="6312"/>
                  </a:cubicBezTo>
                  <a:cubicBezTo>
                    <a:pt x="2132" y="6432"/>
                    <a:pt x="2366" y="6521"/>
                    <a:pt x="2583" y="6561"/>
                  </a:cubicBezTo>
                  <a:cubicBezTo>
                    <a:pt x="2719" y="6585"/>
                    <a:pt x="2864" y="6601"/>
                    <a:pt x="3009" y="6601"/>
                  </a:cubicBezTo>
                  <a:cubicBezTo>
                    <a:pt x="3122" y="6601"/>
                    <a:pt x="3242" y="6593"/>
                    <a:pt x="3363" y="6577"/>
                  </a:cubicBezTo>
                  <a:cubicBezTo>
                    <a:pt x="4071" y="6497"/>
                    <a:pt x="4722" y="6215"/>
                    <a:pt x="5229" y="5773"/>
                  </a:cubicBezTo>
                  <a:cubicBezTo>
                    <a:pt x="5784" y="5371"/>
                    <a:pt x="6210" y="4800"/>
                    <a:pt x="6443" y="4132"/>
                  </a:cubicBezTo>
                  <a:cubicBezTo>
                    <a:pt x="6548" y="3859"/>
                    <a:pt x="6596" y="3609"/>
                    <a:pt x="6604" y="3368"/>
                  </a:cubicBezTo>
                  <a:cubicBezTo>
                    <a:pt x="6612" y="3143"/>
                    <a:pt x="6580" y="2901"/>
                    <a:pt x="6516" y="2636"/>
                  </a:cubicBezTo>
                  <a:cubicBezTo>
                    <a:pt x="6379" y="2081"/>
                    <a:pt x="6114" y="1542"/>
                    <a:pt x="5744" y="1084"/>
                  </a:cubicBezTo>
                  <a:cubicBezTo>
                    <a:pt x="5729" y="1064"/>
                    <a:pt x="5705" y="1054"/>
                    <a:pt x="5682" y="1054"/>
                  </a:cubicBezTo>
                  <a:cubicBezTo>
                    <a:pt x="5667" y="1054"/>
                    <a:pt x="5652" y="1058"/>
                    <a:pt x="5639" y="1068"/>
                  </a:cubicBezTo>
                  <a:cubicBezTo>
                    <a:pt x="5366" y="1277"/>
                    <a:pt x="5148" y="1550"/>
                    <a:pt x="5004" y="1872"/>
                  </a:cubicBezTo>
                  <a:cubicBezTo>
                    <a:pt x="4746" y="1124"/>
                    <a:pt x="4215" y="448"/>
                    <a:pt x="3548" y="22"/>
                  </a:cubicBezTo>
                  <a:cubicBezTo>
                    <a:pt x="3536" y="16"/>
                    <a:pt x="3514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5"/>
            <p:cNvSpPr/>
            <p:nvPr/>
          </p:nvSpPr>
          <p:spPr>
            <a:xfrm>
              <a:off x="3922445" y="893341"/>
              <a:ext cx="379072" cy="483157"/>
            </a:xfrm>
            <a:custGeom>
              <a:avLst/>
              <a:gdLst/>
              <a:ahLst/>
              <a:cxnLst/>
              <a:rect l="l" t="t" r="r" b="b"/>
              <a:pathLst>
                <a:path w="3178" h="4044" extrusionOk="0">
                  <a:moveTo>
                    <a:pt x="83" y="0"/>
                  </a:moveTo>
                  <a:cubicBezTo>
                    <a:pt x="68" y="0"/>
                    <a:pt x="53" y="5"/>
                    <a:pt x="40" y="14"/>
                  </a:cubicBezTo>
                  <a:cubicBezTo>
                    <a:pt x="8" y="38"/>
                    <a:pt x="0" y="87"/>
                    <a:pt x="32" y="119"/>
                  </a:cubicBezTo>
                  <a:lnTo>
                    <a:pt x="3040" y="4020"/>
                  </a:lnTo>
                  <a:cubicBezTo>
                    <a:pt x="3048" y="4036"/>
                    <a:pt x="3072" y="4044"/>
                    <a:pt x="3097" y="4044"/>
                  </a:cubicBezTo>
                  <a:cubicBezTo>
                    <a:pt x="3113" y="4044"/>
                    <a:pt x="3129" y="4044"/>
                    <a:pt x="3145" y="4028"/>
                  </a:cubicBezTo>
                  <a:cubicBezTo>
                    <a:pt x="3177" y="4004"/>
                    <a:pt x="3177" y="3963"/>
                    <a:pt x="3153" y="3923"/>
                  </a:cubicBezTo>
                  <a:lnTo>
                    <a:pt x="145" y="30"/>
                  </a:lnTo>
                  <a:cubicBezTo>
                    <a:pt x="130" y="11"/>
                    <a:pt x="107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5"/>
            <p:cNvSpPr/>
            <p:nvPr/>
          </p:nvSpPr>
          <p:spPr>
            <a:xfrm>
              <a:off x="3807215" y="846984"/>
              <a:ext cx="332076" cy="318162"/>
            </a:xfrm>
            <a:custGeom>
              <a:avLst/>
              <a:gdLst/>
              <a:ahLst/>
              <a:cxnLst/>
              <a:rect l="l" t="t" r="r" b="b"/>
              <a:pathLst>
                <a:path w="2784" h="2663" extrusionOk="0">
                  <a:moveTo>
                    <a:pt x="2703" y="0"/>
                  </a:moveTo>
                  <a:cubicBezTo>
                    <a:pt x="2663" y="0"/>
                    <a:pt x="2631" y="32"/>
                    <a:pt x="2631" y="73"/>
                  </a:cubicBezTo>
                  <a:lnTo>
                    <a:pt x="2623" y="2501"/>
                  </a:lnTo>
                  <a:lnTo>
                    <a:pt x="97" y="2075"/>
                  </a:lnTo>
                  <a:cubicBezTo>
                    <a:pt x="93" y="2074"/>
                    <a:pt x="89" y="2074"/>
                    <a:pt x="85" y="2074"/>
                  </a:cubicBezTo>
                  <a:cubicBezTo>
                    <a:pt x="49" y="2074"/>
                    <a:pt x="16" y="2104"/>
                    <a:pt x="9" y="2140"/>
                  </a:cubicBezTo>
                  <a:cubicBezTo>
                    <a:pt x="1" y="2180"/>
                    <a:pt x="33" y="2220"/>
                    <a:pt x="73" y="2228"/>
                  </a:cubicBezTo>
                  <a:lnTo>
                    <a:pt x="2679" y="2662"/>
                  </a:lnTo>
                  <a:lnTo>
                    <a:pt x="2695" y="2662"/>
                  </a:lnTo>
                  <a:cubicBezTo>
                    <a:pt x="2711" y="2662"/>
                    <a:pt x="2727" y="2654"/>
                    <a:pt x="2744" y="2646"/>
                  </a:cubicBezTo>
                  <a:cubicBezTo>
                    <a:pt x="2760" y="2630"/>
                    <a:pt x="2768" y="2614"/>
                    <a:pt x="2768" y="2590"/>
                  </a:cubicBezTo>
                  <a:lnTo>
                    <a:pt x="2784" y="73"/>
                  </a:lnTo>
                  <a:cubicBezTo>
                    <a:pt x="2784" y="32"/>
                    <a:pt x="2752" y="0"/>
                    <a:pt x="2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3943439" y="1036117"/>
              <a:ext cx="409846" cy="327003"/>
            </a:xfrm>
            <a:custGeom>
              <a:avLst/>
              <a:gdLst/>
              <a:ahLst/>
              <a:cxnLst/>
              <a:rect l="l" t="t" r="r" b="b"/>
              <a:pathLst>
                <a:path w="3436" h="2737" extrusionOk="0">
                  <a:moveTo>
                    <a:pt x="3355" y="0"/>
                  </a:moveTo>
                  <a:cubicBezTo>
                    <a:pt x="3321" y="0"/>
                    <a:pt x="3290" y="23"/>
                    <a:pt x="3283" y="58"/>
                  </a:cubicBezTo>
                  <a:lnTo>
                    <a:pt x="2776" y="2591"/>
                  </a:lnTo>
                  <a:lnTo>
                    <a:pt x="81" y="2463"/>
                  </a:lnTo>
                  <a:cubicBezTo>
                    <a:pt x="41" y="2463"/>
                    <a:pt x="9" y="2495"/>
                    <a:pt x="1" y="2535"/>
                  </a:cubicBezTo>
                  <a:cubicBezTo>
                    <a:pt x="1" y="2575"/>
                    <a:pt x="33" y="2608"/>
                    <a:pt x="73" y="2616"/>
                  </a:cubicBezTo>
                  <a:lnTo>
                    <a:pt x="2832" y="2736"/>
                  </a:lnTo>
                  <a:cubicBezTo>
                    <a:pt x="2872" y="2736"/>
                    <a:pt x="2896" y="2712"/>
                    <a:pt x="2905" y="2680"/>
                  </a:cubicBezTo>
                  <a:lnTo>
                    <a:pt x="3427" y="90"/>
                  </a:lnTo>
                  <a:cubicBezTo>
                    <a:pt x="3435" y="50"/>
                    <a:pt x="3411" y="10"/>
                    <a:pt x="3371" y="2"/>
                  </a:cubicBezTo>
                  <a:cubicBezTo>
                    <a:pt x="3366" y="1"/>
                    <a:pt x="3361" y="0"/>
                    <a:pt x="3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4208245" y="990473"/>
              <a:ext cx="397238" cy="370359"/>
            </a:xfrm>
            <a:custGeom>
              <a:avLst/>
              <a:gdLst/>
              <a:ahLst/>
              <a:cxnLst/>
              <a:rect l="l" t="t" r="r" b="b"/>
              <a:pathLst>
                <a:path w="2558" h="2381" extrusionOk="0">
                  <a:moveTo>
                    <a:pt x="1281" y="1"/>
                  </a:moveTo>
                  <a:cubicBezTo>
                    <a:pt x="705" y="1"/>
                    <a:pt x="199" y="417"/>
                    <a:pt x="105" y="997"/>
                  </a:cubicBezTo>
                  <a:cubicBezTo>
                    <a:pt x="0" y="1649"/>
                    <a:pt x="443" y="2260"/>
                    <a:pt x="1086" y="2365"/>
                  </a:cubicBezTo>
                  <a:cubicBezTo>
                    <a:pt x="1151" y="2375"/>
                    <a:pt x="1216" y="2380"/>
                    <a:pt x="1280" y="2380"/>
                  </a:cubicBezTo>
                  <a:cubicBezTo>
                    <a:pt x="1855" y="2380"/>
                    <a:pt x="2359" y="1970"/>
                    <a:pt x="2453" y="1383"/>
                  </a:cubicBezTo>
                  <a:cubicBezTo>
                    <a:pt x="2558" y="732"/>
                    <a:pt x="2124" y="121"/>
                    <a:pt x="1472" y="16"/>
                  </a:cubicBezTo>
                  <a:cubicBezTo>
                    <a:pt x="1408" y="6"/>
                    <a:pt x="1344" y="1"/>
                    <a:pt x="1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4209487" y="979118"/>
              <a:ext cx="393511" cy="392913"/>
            </a:xfrm>
            <a:custGeom>
              <a:avLst/>
              <a:gdLst/>
              <a:ahLst/>
              <a:cxnLst/>
              <a:rect l="l" t="t" r="r" b="b"/>
              <a:pathLst>
                <a:path w="2534" h="2526" extrusionOk="0">
                  <a:moveTo>
                    <a:pt x="1271" y="145"/>
                  </a:moveTo>
                  <a:cubicBezTo>
                    <a:pt x="1882" y="145"/>
                    <a:pt x="2381" y="644"/>
                    <a:pt x="2381" y="1263"/>
                  </a:cubicBezTo>
                  <a:cubicBezTo>
                    <a:pt x="2381" y="1875"/>
                    <a:pt x="1882" y="2381"/>
                    <a:pt x="1271" y="2381"/>
                  </a:cubicBezTo>
                  <a:cubicBezTo>
                    <a:pt x="652" y="2381"/>
                    <a:pt x="153" y="1875"/>
                    <a:pt x="153" y="1263"/>
                  </a:cubicBezTo>
                  <a:cubicBezTo>
                    <a:pt x="153" y="644"/>
                    <a:pt x="652" y="145"/>
                    <a:pt x="1271" y="145"/>
                  </a:cubicBezTo>
                  <a:close/>
                  <a:moveTo>
                    <a:pt x="1271" y="1"/>
                  </a:moveTo>
                  <a:cubicBezTo>
                    <a:pt x="571" y="1"/>
                    <a:pt x="0" y="564"/>
                    <a:pt x="0" y="1263"/>
                  </a:cubicBezTo>
                  <a:cubicBezTo>
                    <a:pt x="0" y="1963"/>
                    <a:pt x="571" y="2526"/>
                    <a:pt x="1271" y="2526"/>
                  </a:cubicBezTo>
                  <a:cubicBezTo>
                    <a:pt x="1963" y="2526"/>
                    <a:pt x="2534" y="1963"/>
                    <a:pt x="2534" y="1263"/>
                  </a:cubicBezTo>
                  <a:cubicBezTo>
                    <a:pt x="2534" y="564"/>
                    <a:pt x="1963" y="1"/>
                    <a:pt x="1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4253124" y="1050358"/>
              <a:ext cx="163834" cy="164103"/>
            </a:xfrm>
            <a:custGeom>
              <a:avLst/>
              <a:gdLst/>
              <a:ahLst/>
              <a:cxnLst/>
              <a:rect l="l" t="t" r="r" b="b"/>
              <a:pathLst>
                <a:path w="1055" h="1055" extrusionOk="0">
                  <a:moveTo>
                    <a:pt x="524" y="1"/>
                  </a:moveTo>
                  <a:cubicBezTo>
                    <a:pt x="234" y="1"/>
                    <a:pt x="1" y="242"/>
                    <a:pt x="1" y="532"/>
                  </a:cubicBezTo>
                  <a:cubicBezTo>
                    <a:pt x="1" y="821"/>
                    <a:pt x="234" y="1055"/>
                    <a:pt x="524" y="1055"/>
                  </a:cubicBezTo>
                  <a:cubicBezTo>
                    <a:pt x="821" y="1055"/>
                    <a:pt x="1054" y="821"/>
                    <a:pt x="1054" y="532"/>
                  </a:cubicBezTo>
                  <a:cubicBezTo>
                    <a:pt x="1054" y="242"/>
                    <a:pt x="821" y="1"/>
                    <a:pt x="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4031522" y="1218651"/>
              <a:ext cx="397238" cy="370359"/>
            </a:xfrm>
            <a:custGeom>
              <a:avLst/>
              <a:gdLst/>
              <a:ahLst/>
              <a:cxnLst/>
              <a:rect l="l" t="t" r="r" b="b"/>
              <a:pathLst>
                <a:path w="2558" h="2381" extrusionOk="0">
                  <a:moveTo>
                    <a:pt x="1281" y="1"/>
                  </a:moveTo>
                  <a:cubicBezTo>
                    <a:pt x="705" y="1"/>
                    <a:pt x="199" y="417"/>
                    <a:pt x="105" y="997"/>
                  </a:cubicBezTo>
                  <a:cubicBezTo>
                    <a:pt x="0" y="1649"/>
                    <a:pt x="443" y="2260"/>
                    <a:pt x="1086" y="2365"/>
                  </a:cubicBezTo>
                  <a:cubicBezTo>
                    <a:pt x="1151" y="2375"/>
                    <a:pt x="1216" y="2380"/>
                    <a:pt x="1280" y="2380"/>
                  </a:cubicBezTo>
                  <a:cubicBezTo>
                    <a:pt x="1855" y="2380"/>
                    <a:pt x="2359" y="1970"/>
                    <a:pt x="2453" y="1383"/>
                  </a:cubicBezTo>
                  <a:cubicBezTo>
                    <a:pt x="2558" y="732"/>
                    <a:pt x="2124" y="121"/>
                    <a:pt x="1472" y="16"/>
                  </a:cubicBezTo>
                  <a:cubicBezTo>
                    <a:pt x="1408" y="6"/>
                    <a:pt x="1344" y="1"/>
                    <a:pt x="1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4032764" y="1207296"/>
              <a:ext cx="393511" cy="392913"/>
            </a:xfrm>
            <a:custGeom>
              <a:avLst/>
              <a:gdLst/>
              <a:ahLst/>
              <a:cxnLst/>
              <a:rect l="l" t="t" r="r" b="b"/>
              <a:pathLst>
                <a:path w="2534" h="2526" extrusionOk="0">
                  <a:moveTo>
                    <a:pt x="1271" y="145"/>
                  </a:moveTo>
                  <a:cubicBezTo>
                    <a:pt x="1882" y="145"/>
                    <a:pt x="2381" y="644"/>
                    <a:pt x="2381" y="1263"/>
                  </a:cubicBezTo>
                  <a:cubicBezTo>
                    <a:pt x="2381" y="1875"/>
                    <a:pt x="1882" y="2381"/>
                    <a:pt x="1271" y="2381"/>
                  </a:cubicBezTo>
                  <a:cubicBezTo>
                    <a:pt x="652" y="2381"/>
                    <a:pt x="153" y="1875"/>
                    <a:pt x="153" y="1263"/>
                  </a:cubicBezTo>
                  <a:cubicBezTo>
                    <a:pt x="153" y="644"/>
                    <a:pt x="652" y="145"/>
                    <a:pt x="1271" y="145"/>
                  </a:cubicBezTo>
                  <a:close/>
                  <a:moveTo>
                    <a:pt x="1271" y="1"/>
                  </a:moveTo>
                  <a:cubicBezTo>
                    <a:pt x="571" y="1"/>
                    <a:pt x="0" y="564"/>
                    <a:pt x="0" y="1263"/>
                  </a:cubicBezTo>
                  <a:cubicBezTo>
                    <a:pt x="0" y="1963"/>
                    <a:pt x="571" y="2526"/>
                    <a:pt x="1271" y="2526"/>
                  </a:cubicBezTo>
                  <a:cubicBezTo>
                    <a:pt x="1963" y="2526"/>
                    <a:pt x="2534" y="1963"/>
                    <a:pt x="2534" y="1263"/>
                  </a:cubicBezTo>
                  <a:cubicBezTo>
                    <a:pt x="2534" y="564"/>
                    <a:pt x="1963" y="1"/>
                    <a:pt x="1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4076401" y="1278537"/>
              <a:ext cx="163834" cy="164103"/>
            </a:xfrm>
            <a:custGeom>
              <a:avLst/>
              <a:gdLst/>
              <a:ahLst/>
              <a:cxnLst/>
              <a:rect l="l" t="t" r="r" b="b"/>
              <a:pathLst>
                <a:path w="1055" h="1055" extrusionOk="0">
                  <a:moveTo>
                    <a:pt x="524" y="1"/>
                  </a:moveTo>
                  <a:cubicBezTo>
                    <a:pt x="234" y="1"/>
                    <a:pt x="1" y="242"/>
                    <a:pt x="1" y="532"/>
                  </a:cubicBezTo>
                  <a:cubicBezTo>
                    <a:pt x="1" y="821"/>
                    <a:pt x="234" y="1055"/>
                    <a:pt x="524" y="1055"/>
                  </a:cubicBezTo>
                  <a:cubicBezTo>
                    <a:pt x="821" y="1055"/>
                    <a:pt x="1054" y="821"/>
                    <a:pt x="1054" y="532"/>
                  </a:cubicBezTo>
                  <a:cubicBezTo>
                    <a:pt x="1054" y="242"/>
                    <a:pt x="821" y="1"/>
                    <a:pt x="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4418666" y="1214140"/>
              <a:ext cx="397238" cy="370359"/>
            </a:xfrm>
            <a:custGeom>
              <a:avLst/>
              <a:gdLst/>
              <a:ahLst/>
              <a:cxnLst/>
              <a:rect l="l" t="t" r="r" b="b"/>
              <a:pathLst>
                <a:path w="2558" h="2381" extrusionOk="0">
                  <a:moveTo>
                    <a:pt x="1281" y="1"/>
                  </a:moveTo>
                  <a:cubicBezTo>
                    <a:pt x="705" y="1"/>
                    <a:pt x="199" y="417"/>
                    <a:pt x="105" y="997"/>
                  </a:cubicBezTo>
                  <a:cubicBezTo>
                    <a:pt x="0" y="1649"/>
                    <a:pt x="443" y="2260"/>
                    <a:pt x="1086" y="2365"/>
                  </a:cubicBezTo>
                  <a:cubicBezTo>
                    <a:pt x="1151" y="2375"/>
                    <a:pt x="1216" y="2380"/>
                    <a:pt x="1280" y="2380"/>
                  </a:cubicBezTo>
                  <a:cubicBezTo>
                    <a:pt x="1855" y="2380"/>
                    <a:pt x="2359" y="1970"/>
                    <a:pt x="2453" y="1383"/>
                  </a:cubicBezTo>
                  <a:cubicBezTo>
                    <a:pt x="2558" y="732"/>
                    <a:pt x="2124" y="121"/>
                    <a:pt x="1472" y="16"/>
                  </a:cubicBezTo>
                  <a:cubicBezTo>
                    <a:pt x="1408" y="6"/>
                    <a:pt x="1344" y="1"/>
                    <a:pt x="1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4419908" y="1202785"/>
              <a:ext cx="393511" cy="392913"/>
            </a:xfrm>
            <a:custGeom>
              <a:avLst/>
              <a:gdLst/>
              <a:ahLst/>
              <a:cxnLst/>
              <a:rect l="l" t="t" r="r" b="b"/>
              <a:pathLst>
                <a:path w="2534" h="2526" extrusionOk="0">
                  <a:moveTo>
                    <a:pt x="1271" y="145"/>
                  </a:moveTo>
                  <a:cubicBezTo>
                    <a:pt x="1882" y="145"/>
                    <a:pt x="2381" y="644"/>
                    <a:pt x="2381" y="1263"/>
                  </a:cubicBezTo>
                  <a:cubicBezTo>
                    <a:pt x="2381" y="1875"/>
                    <a:pt x="1882" y="2381"/>
                    <a:pt x="1271" y="2381"/>
                  </a:cubicBezTo>
                  <a:cubicBezTo>
                    <a:pt x="652" y="2381"/>
                    <a:pt x="153" y="1875"/>
                    <a:pt x="153" y="1263"/>
                  </a:cubicBezTo>
                  <a:cubicBezTo>
                    <a:pt x="153" y="644"/>
                    <a:pt x="652" y="145"/>
                    <a:pt x="1271" y="145"/>
                  </a:cubicBezTo>
                  <a:close/>
                  <a:moveTo>
                    <a:pt x="1271" y="1"/>
                  </a:moveTo>
                  <a:cubicBezTo>
                    <a:pt x="571" y="1"/>
                    <a:pt x="0" y="564"/>
                    <a:pt x="0" y="1263"/>
                  </a:cubicBezTo>
                  <a:cubicBezTo>
                    <a:pt x="0" y="1963"/>
                    <a:pt x="571" y="2526"/>
                    <a:pt x="1271" y="2526"/>
                  </a:cubicBezTo>
                  <a:cubicBezTo>
                    <a:pt x="1963" y="2526"/>
                    <a:pt x="2534" y="1963"/>
                    <a:pt x="2534" y="1263"/>
                  </a:cubicBezTo>
                  <a:cubicBezTo>
                    <a:pt x="2534" y="564"/>
                    <a:pt x="1963" y="1"/>
                    <a:pt x="1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4463546" y="1274026"/>
              <a:ext cx="163834" cy="164103"/>
            </a:xfrm>
            <a:custGeom>
              <a:avLst/>
              <a:gdLst/>
              <a:ahLst/>
              <a:cxnLst/>
              <a:rect l="l" t="t" r="r" b="b"/>
              <a:pathLst>
                <a:path w="1055" h="1055" extrusionOk="0">
                  <a:moveTo>
                    <a:pt x="524" y="1"/>
                  </a:moveTo>
                  <a:cubicBezTo>
                    <a:pt x="234" y="1"/>
                    <a:pt x="1" y="242"/>
                    <a:pt x="1" y="532"/>
                  </a:cubicBezTo>
                  <a:cubicBezTo>
                    <a:pt x="1" y="821"/>
                    <a:pt x="234" y="1055"/>
                    <a:pt x="524" y="1055"/>
                  </a:cubicBezTo>
                  <a:cubicBezTo>
                    <a:pt x="821" y="1055"/>
                    <a:pt x="1054" y="821"/>
                    <a:pt x="1054" y="532"/>
                  </a:cubicBezTo>
                  <a:cubicBezTo>
                    <a:pt x="1054" y="242"/>
                    <a:pt x="821" y="1"/>
                    <a:pt x="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04253" tIns="104253" rIns="104253" bIns="104253" anchor="ctr" anchorCtr="0">
              <a:noAutofit/>
            </a:bodyPr>
            <a:lstStyle/>
            <a:p>
              <a:pPr defTabSz="829544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3" name="Google Shape;753;p25"/>
          <p:cNvSpPr/>
          <p:nvPr/>
        </p:nvSpPr>
        <p:spPr>
          <a:xfrm rot="5400000">
            <a:off x="9346838" y="6051390"/>
            <a:ext cx="312809" cy="312817"/>
          </a:xfrm>
          <a:custGeom>
            <a:avLst/>
            <a:gdLst/>
            <a:ahLst/>
            <a:cxnLst/>
            <a:rect l="l" t="t" r="r" b="b"/>
            <a:pathLst>
              <a:path w="5026" h="5056" extrusionOk="0">
                <a:moveTo>
                  <a:pt x="2982" y="0"/>
                </a:moveTo>
                <a:cubicBezTo>
                  <a:pt x="2891" y="0"/>
                  <a:pt x="2797" y="35"/>
                  <a:pt x="2725" y="110"/>
                </a:cubicBezTo>
                <a:lnTo>
                  <a:pt x="1816" y="1084"/>
                </a:lnTo>
                <a:lnTo>
                  <a:pt x="497" y="882"/>
                </a:lnTo>
                <a:cubicBezTo>
                  <a:pt x="477" y="879"/>
                  <a:pt x="457" y="878"/>
                  <a:pt x="438" y="878"/>
                </a:cubicBezTo>
                <a:cubicBezTo>
                  <a:pt x="179" y="878"/>
                  <a:pt x="0" y="1165"/>
                  <a:pt x="135" y="1397"/>
                </a:cubicBezTo>
                <a:lnTo>
                  <a:pt x="771" y="2572"/>
                </a:lnTo>
                <a:lnTo>
                  <a:pt x="175" y="3762"/>
                </a:lnTo>
                <a:cubicBezTo>
                  <a:pt x="56" y="4001"/>
                  <a:pt x="241" y="4274"/>
                  <a:pt x="499" y="4274"/>
                </a:cubicBezTo>
                <a:cubicBezTo>
                  <a:pt x="520" y="4274"/>
                  <a:pt x="540" y="4272"/>
                  <a:pt x="561" y="4269"/>
                </a:cubicBezTo>
                <a:lnTo>
                  <a:pt x="1864" y="4019"/>
                </a:lnTo>
                <a:lnTo>
                  <a:pt x="2813" y="4952"/>
                </a:lnTo>
                <a:cubicBezTo>
                  <a:pt x="2885" y="5023"/>
                  <a:pt x="2972" y="5055"/>
                  <a:pt x="3058" y="5055"/>
                </a:cubicBezTo>
                <a:cubicBezTo>
                  <a:pt x="3226" y="5055"/>
                  <a:pt x="3387" y="4934"/>
                  <a:pt x="3409" y="4743"/>
                </a:cubicBezTo>
                <a:lnTo>
                  <a:pt x="3578" y="3424"/>
                </a:lnTo>
                <a:lnTo>
                  <a:pt x="4760" y="2813"/>
                </a:lnTo>
                <a:cubicBezTo>
                  <a:pt x="5025" y="2676"/>
                  <a:pt x="5017" y="2306"/>
                  <a:pt x="4752" y="2177"/>
                </a:cubicBezTo>
                <a:lnTo>
                  <a:pt x="3545" y="1614"/>
                </a:lnTo>
                <a:lnTo>
                  <a:pt x="3328" y="295"/>
                </a:lnTo>
                <a:cubicBezTo>
                  <a:pt x="3302" y="110"/>
                  <a:pt x="3145" y="0"/>
                  <a:pt x="29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4" name="Google Shape;754;p25"/>
          <p:cNvSpPr/>
          <p:nvPr/>
        </p:nvSpPr>
        <p:spPr>
          <a:xfrm>
            <a:off x="9815990" y="6639892"/>
            <a:ext cx="156337" cy="156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5" name="Google Shape;755;p25"/>
          <p:cNvSpPr/>
          <p:nvPr/>
        </p:nvSpPr>
        <p:spPr>
          <a:xfrm>
            <a:off x="9190486" y="561758"/>
            <a:ext cx="156337" cy="156337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6" name="Google Shape;756;p25"/>
          <p:cNvSpPr/>
          <p:nvPr/>
        </p:nvSpPr>
        <p:spPr>
          <a:xfrm rot="10800000">
            <a:off x="2687047" y="1162061"/>
            <a:ext cx="312809" cy="312817"/>
          </a:xfrm>
          <a:custGeom>
            <a:avLst/>
            <a:gdLst/>
            <a:ahLst/>
            <a:cxnLst/>
            <a:rect l="l" t="t" r="r" b="b"/>
            <a:pathLst>
              <a:path w="5026" h="5056" extrusionOk="0">
                <a:moveTo>
                  <a:pt x="2982" y="0"/>
                </a:moveTo>
                <a:cubicBezTo>
                  <a:pt x="2891" y="0"/>
                  <a:pt x="2797" y="35"/>
                  <a:pt x="2725" y="110"/>
                </a:cubicBezTo>
                <a:lnTo>
                  <a:pt x="1816" y="1084"/>
                </a:lnTo>
                <a:lnTo>
                  <a:pt x="497" y="882"/>
                </a:lnTo>
                <a:cubicBezTo>
                  <a:pt x="477" y="879"/>
                  <a:pt x="457" y="878"/>
                  <a:pt x="438" y="878"/>
                </a:cubicBezTo>
                <a:cubicBezTo>
                  <a:pt x="179" y="878"/>
                  <a:pt x="0" y="1165"/>
                  <a:pt x="135" y="1397"/>
                </a:cubicBezTo>
                <a:lnTo>
                  <a:pt x="771" y="2572"/>
                </a:lnTo>
                <a:lnTo>
                  <a:pt x="175" y="3762"/>
                </a:lnTo>
                <a:cubicBezTo>
                  <a:pt x="56" y="4001"/>
                  <a:pt x="241" y="4274"/>
                  <a:pt x="499" y="4274"/>
                </a:cubicBezTo>
                <a:cubicBezTo>
                  <a:pt x="520" y="4274"/>
                  <a:pt x="540" y="4272"/>
                  <a:pt x="561" y="4269"/>
                </a:cubicBezTo>
                <a:lnTo>
                  <a:pt x="1864" y="4019"/>
                </a:lnTo>
                <a:lnTo>
                  <a:pt x="2813" y="4952"/>
                </a:lnTo>
                <a:cubicBezTo>
                  <a:pt x="2885" y="5023"/>
                  <a:pt x="2972" y="5055"/>
                  <a:pt x="3058" y="5055"/>
                </a:cubicBezTo>
                <a:cubicBezTo>
                  <a:pt x="3226" y="5055"/>
                  <a:pt x="3387" y="4934"/>
                  <a:pt x="3409" y="4743"/>
                </a:cubicBezTo>
                <a:lnTo>
                  <a:pt x="3578" y="3424"/>
                </a:lnTo>
                <a:lnTo>
                  <a:pt x="4760" y="2813"/>
                </a:lnTo>
                <a:cubicBezTo>
                  <a:pt x="5025" y="2676"/>
                  <a:pt x="5017" y="2306"/>
                  <a:pt x="4752" y="2177"/>
                </a:cubicBezTo>
                <a:lnTo>
                  <a:pt x="3545" y="1614"/>
                </a:lnTo>
                <a:lnTo>
                  <a:pt x="3328" y="295"/>
                </a:lnTo>
                <a:cubicBezTo>
                  <a:pt x="3302" y="110"/>
                  <a:pt x="3145" y="0"/>
                  <a:pt x="29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 rot="-5400000">
            <a:off x="2446641" y="5535471"/>
            <a:ext cx="312809" cy="312817"/>
          </a:xfrm>
          <a:custGeom>
            <a:avLst/>
            <a:gdLst/>
            <a:ahLst/>
            <a:cxnLst/>
            <a:rect l="l" t="t" r="r" b="b"/>
            <a:pathLst>
              <a:path w="5026" h="5056" extrusionOk="0">
                <a:moveTo>
                  <a:pt x="2982" y="0"/>
                </a:moveTo>
                <a:cubicBezTo>
                  <a:pt x="2891" y="0"/>
                  <a:pt x="2797" y="35"/>
                  <a:pt x="2725" y="110"/>
                </a:cubicBezTo>
                <a:lnTo>
                  <a:pt x="1816" y="1084"/>
                </a:lnTo>
                <a:lnTo>
                  <a:pt x="497" y="882"/>
                </a:lnTo>
                <a:cubicBezTo>
                  <a:pt x="477" y="879"/>
                  <a:pt x="457" y="878"/>
                  <a:pt x="438" y="878"/>
                </a:cubicBezTo>
                <a:cubicBezTo>
                  <a:pt x="179" y="878"/>
                  <a:pt x="0" y="1165"/>
                  <a:pt x="135" y="1397"/>
                </a:cubicBezTo>
                <a:lnTo>
                  <a:pt x="771" y="2572"/>
                </a:lnTo>
                <a:lnTo>
                  <a:pt x="175" y="3762"/>
                </a:lnTo>
                <a:cubicBezTo>
                  <a:pt x="56" y="4001"/>
                  <a:pt x="241" y="4274"/>
                  <a:pt x="499" y="4274"/>
                </a:cubicBezTo>
                <a:cubicBezTo>
                  <a:pt x="520" y="4274"/>
                  <a:pt x="540" y="4272"/>
                  <a:pt x="561" y="4269"/>
                </a:cubicBezTo>
                <a:lnTo>
                  <a:pt x="1864" y="4019"/>
                </a:lnTo>
                <a:lnTo>
                  <a:pt x="2813" y="4952"/>
                </a:lnTo>
                <a:cubicBezTo>
                  <a:pt x="2885" y="5023"/>
                  <a:pt x="2972" y="5055"/>
                  <a:pt x="3058" y="5055"/>
                </a:cubicBezTo>
                <a:cubicBezTo>
                  <a:pt x="3226" y="5055"/>
                  <a:pt x="3387" y="4934"/>
                  <a:pt x="3409" y="4743"/>
                </a:cubicBezTo>
                <a:lnTo>
                  <a:pt x="3578" y="3424"/>
                </a:lnTo>
                <a:lnTo>
                  <a:pt x="4760" y="2813"/>
                </a:lnTo>
                <a:cubicBezTo>
                  <a:pt x="5025" y="2676"/>
                  <a:pt x="5017" y="2306"/>
                  <a:pt x="4752" y="2177"/>
                </a:cubicBezTo>
                <a:lnTo>
                  <a:pt x="3545" y="1614"/>
                </a:lnTo>
                <a:lnTo>
                  <a:pt x="3328" y="295"/>
                </a:lnTo>
                <a:cubicBezTo>
                  <a:pt x="3302" y="110"/>
                  <a:pt x="3145" y="0"/>
                  <a:pt x="29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2524879" y="1794008"/>
            <a:ext cx="156337" cy="156337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8879551" y="5149574"/>
            <a:ext cx="156337" cy="156337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9425062" y="1083109"/>
            <a:ext cx="156337" cy="156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2999861" y="5233017"/>
            <a:ext cx="156337" cy="156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04253" tIns="104253" rIns="104253" bIns="104253" anchor="ctr" anchorCtr="0">
            <a:noAutofit/>
          </a:bodyPr>
          <a:lstStyle/>
          <a:p>
            <a:pPr defTabSz="829544">
              <a:buClr>
                <a:srgbClr val="000000"/>
              </a:buClr>
            </a:pPr>
            <a:endParaRPr sz="159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grpSp>
        <p:nvGrpSpPr>
          <p:cNvPr id="3" name="Google Shape;842;p27">
            <a:extLst>
              <a:ext uri="{FF2B5EF4-FFF2-40B4-BE49-F238E27FC236}">
                <a16:creationId xmlns="" xmlns:a16="http://schemas.microsoft.com/office/drawing/2014/main" id="{AD463508-FBD0-CE1A-69C1-3337409C1EE3}"/>
              </a:ext>
            </a:extLst>
          </p:cNvPr>
          <p:cNvGrpSpPr/>
          <p:nvPr/>
        </p:nvGrpSpPr>
        <p:grpSpPr>
          <a:xfrm rot="1357340">
            <a:off x="9297707" y="3680449"/>
            <a:ext cx="2469525" cy="2984819"/>
            <a:chOff x="6038959" y="1531650"/>
            <a:chExt cx="3657603" cy="4305749"/>
          </a:xfrm>
        </p:grpSpPr>
        <p:grpSp>
          <p:nvGrpSpPr>
            <p:cNvPr id="4" name="Google Shape;843;p27">
              <a:extLst>
                <a:ext uri="{FF2B5EF4-FFF2-40B4-BE49-F238E27FC236}">
                  <a16:creationId xmlns="" xmlns:a16="http://schemas.microsoft.com/office/drawing/2014/main" id="{00C1CCCC-AEE0-4A3E-B63E-9ACF9C005ABE}"/>
                </a:ext>
              </a:extLst>
            </p:cNvPr>
            <p:cNvGrpSpPr/>
            <p:nvPr/>
          </p:nvGrpSpPr>
          <p:grpSpPr>
            <a:xfrm>
              <a:off x="6038959" y="1722601"/>
              <a:ext cx="3657581" cy="4114798"/>
              <a:chOff x="6038959" y="1722601"/>
              <a:chExt cx="3657581" cy="4114798"/>
            </a:xfrm>
          </p:grpSpPr>
          <p:sp>
            <p:nvSpPr>
              <p:cNvPr id="14" name="Google Shape;844;p27">
                <a:extLst>
                  <a:ext uri="{FF2B5EF4-FFF2-40B4-BE49-F238E27FC236}">
                    <a16:creationId xmlns="" xmlns:a16="http://schemas.microsoft.com/office/drawing/2014/main" id="{A172F399-1704-D738-1F1B-468AA0CF0A46}"/>
                  </a:ext>
                </a:extLst>
              </p:cNvPr>
              <p:cNvSpPr/>
              <p:nvPr/>
            </p:nvSpPr>
            <p:spPr>
              <a:xfrm>
                <a:off x="6057691" y="3459207"/>
                <a:ext cx="3621546" cy="2215252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2468" extrusionOk="0">
                    <a:moveTo>
                      <a:pt x="17454" y="3837"/>
                    </a:moveTo>
                    <a:cubicBezTo>
                      <a:pt x="17619" y="3837"/>
                      <a:pt x="17788" y="3868"/>
                      <a:pt x="17952" y="3934"/>
                    </a:cubicBezTo>
                    <a:cubicBezTo>
                      <a:pt x="18049" y="3966"/>
                      <a:pt x="18129" y="4006"/>
                      <a:pt x="18209" y="4062"/>
                    </a:cubicBezTo>
                    <a:cubicBezTo>
                      <a:pt x="18901" y="4481"/>
                      <a:pt x="19175" y="5365"/>
                      <a:pt x="19134" y="6145"/>
                    </a:cubicBezTo>
                    <a:cubicBezTo>
                      <a:pt x="19046" y="7915"/>
                      <a:pt x="17671" y="9540"/>
                      <a:pt x="16022" y="10095"/>
                    </a:cubicBezTo>
                    <a:cubicBezTo>
                      <a:pt x="15524" y="10258"/>
                      <a:pt x="15013" y="10340"/>
                      <a:pt x="14501" y="10340"/>
                    </a:cubicBezTo>
                    <a:cubicBezTo>
                      <a:pt x="14434" y="10340"/>
                      <a:pt x="14367" y="10339"/>
                      <a:pt x="14301" y="10336"/>
                    </a:cubicBezTo>
                    <a:cubicBezTo>
                      <a:pt x="15555" y="9170"/>
                      <a:pt x="16247" y="7674"/>
                      <a:pt x="16601" y="6250"/>
                    </a:cubicBezTo>
                    <a:cubicBezTo>
                      <a:pt x="16794" y="5438"/>
                      <a:pt x="16882" y="4658"/>
                      <a:pt x="16890" y="3966"/>
                    </a:cubicBezTo>
                    <a:cubicBezTo>
                      <a:pt x="17062" y="3882"/>
                      <a:pt x="17255" y="3837"/>
                      <a:pt x="17454" y="3837"/>
                    </a:cubicBezTo>
                    <a:close/>
                    <a:moveTo>
                      <a:pt x="8035" y="1"/>
                    </a:moveTo>
                    <a:cubicBezTo>
                      <a:pt x="6419" y="25"/>
                      <a:pt x="1223" y="250"/>
                      <a:pt x="427" y="1883"/>
                    </a:cubicBezTo>
                    <a:cubicBezTo>
                      <a:pt x="394" y="1939"/>
                      <a:pt x="378" y="2003"/>
                      <a:pt x="354" y="2068"/>
                    </a:cubicBezTo>
                    <a:cubicBezTo>
                      <a:pt x="73" y="3137"/>
                      <a:pt x="0" y="5767"/>
                      <a:pt x="1086" y="8108"/>
                    </a:cubicBezTo>
                    <a:cubicBezTo>
                      <a:pt x="1826" y="9717"/>
                      <a:pt x="3105" y="11188"/>
                      <a:pt x="5212" y="11944"/>
                    </a:cubicBezTo>
                    <a:cubicBezTo>
                      <a:pt x="6129" y="12266"/>
                      <a:pt x="7207" y="12459"/>
                      <a:pt x="8461" y="12467"/>
                    </a:cubicBezTo>
                    <a:lnTo>
                      <a:pt x="8469" y="12467"/>
                    </a:lnTo>
                    <a:cubicBezTo>
                      <a:pt x="9644" y="12427"/>
                      <a:pt x="10665" y="12242"/>
                      <a:pt x="11542" y="11952"/>
                    </a:cubicBezTo>
                    <a:cubicBezTo>
                      <a:pt x="12089" y="11767"/>
                      <a:pt x="12587" y="11542"/>
                      <a:pt x="13030" y="11277"/>
                    </a:cubicBezTo>
                    <a:cubicBezTo>
                      <a:pt x="13502" y="11400"/>
                      <a:pt x="13985" y="11460"/>
                      <a:pt x="14467" y="11460"/>
                    </a:cubicBezTo>
                    <a:cubicBezTo>
                      <a:pt x="16218" y="11460"/>
                      <a:pt x="17949" y="10669"/>
                      <a:pt x="19046" y="9250"/>
                    </a:cubicBezTo>
                    <a:cubicBezTo>
                      <a:pt x="19794" y="8285"/>
                      <a:pt x="20301" y="7078"/>
                      <a:pt x="20260" y="5832"/>
                    </a:cubicBezTo>
                    <a:cubicBezTo>
                      <a:pt x="20220" y="4722"/>
                      <a:pt x="19689" y="3644"/>
                      <a:pt x="18748" y="3089"/>
                    </a:cubicBezTo>
                    <a:cubicBezTo>
                      <a:pt x="18596" y="3001"/>
                      <a:pt x="18443" y="2920"/>
                      <a:pt x="18274" y="2864"/>
                    </a:cubicBezTo>
                    <a:cubicBezTo>
                      <a:pt x="18013" y="2768"/>
                      <a:pt x="17736" y="2721"/>
                      <a:pt x="17460" y="2721"/>
                    </a:cubicBezTo>
                    <a:cubicBezTo>
                      <a:pt x="17251" y="2721"/>
                      <a:pt x="17043" y="2748"/>
                      <a:pt x="16842" y="2800"/>
                    </a:cubicBezTo>
                    <a:cubicBezTo>
                      <a:pt x="16810" y="2518"/>
                      <a:pt x="16762" y="2269"/>
                      <a:pt x="16705" y="2076"/>
                    </a:cubicBezTo>
                    <a:cubicBezTo>
                      <a:pt x="16657" y="1915"/>
                      <a:pt x="16569" y="1770"/>
                      <a:pt x="16448" y="1633"/>
                    </a:cubicBezTo>
                    <a:cubicBezTo>
                      <a:pt x="15016" y="41"/>
                      <a:pt x="8711" y="1"/>
                      <a:pt x="8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15" name="Google Shape;845;p27">
                <a:extLst>
                  <a:ext uri="{FF2B5EF4-FFF2-40B4-BE49-F238E27FC236}">
                    <a16:creationId xmlns="" xmlns:a16="http://schemas.microsoft.com/office/drawing/2014/main" id="{B6BAE5A5-C95E-D1D8-5EE2-208158BCA582}"/>
                  </a:ext>
                </a:extLst>
              </p:cNvPr>
              <p:cNvSpPr/>
              <p:nvPr/>
            </p:nvSpPr>
            <p:spPr>
              <a:xfrm>
                <a:off x="6191129" y="3547867"/>
                <a:ext cx="2772219" cy="557544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3138" extrusionOk="0">
                    <a:moveTo>
                      <a:pt x="7770" y="0"/>
                    </a:moveTo>
                    <a:cubicBezTo>
                      <a:pt x="4271" y="0"/>
                      <a:pt x="1311" y="467"/>
                      <a:pt x="338" y="1110"/>
                    </a:cubicBezTo>
                    <a:cubicBezTo>
                      <a:pt x="209" y="1191"/>
                      <a:pt x="121" y="1279"/>
                      <a:pt x="65" y="1368"/>
                    </a:cubicBezTo>
                    <a:cubicBezTo>
                      <a:pt x="48" y="1384"/>
                      <a:pt x="40" y="1400"/>
                      <a:pt x="32" y="1416"/>
                    </a:cubicBezTo>
                    <a:cubicBezTo>
                      <a:pt x="8" y="1464"/>
                      <a:pt x="0" y="1520"/>
                      <a:pt x="0" y="1569"/>
                    </a:cubicBezTo>
                    <a:cubicBezTo>
                      <a:pt x="0" y="1794"/>
                      <a:pt x="242" y="2011"/>
                      <a:pt x="684" y="2212"/>
                    </a:cubicBezTo>
                    <a:cubicBezTo>
                      <a:pt x="1898" y="2759"/>
                      <a:pt x="4617" y="3137"/>
                      <a:pt x="7770" y="3137"/>
                    </a:cubicBezTo>
                    <a:cubicBezTo>
                      <a:pt x="10504" y="3137"/>
                      <a:pt x="12901" y="2848"/>
                      <a:pt x="14293" y="2421"/>
                    </a:cubicBezTo>
                    <a:cubicBezTo>
                      <a:pt x="15081" y="2172"/>
                      <a:pt x="15539" y="1882"/>
                      <a:pt x="15539" y="1569"/>
                    </a:cubicBezTo>
                    <a:cubicBezTo>
                      <a:pt x="15539" y="1448"/>
                      <a:pt x="15475" y="1327"/>
                      <a:pt x="15338" y="1215"/>
                    </a:cubicBezTo>
                    <a:cubicBezTo>
                      <a:pt x="15274" y="1150"/>
                      <a:pt x="15185" y="1094"/>
                      <a:pt x="15081" y="1030"/>
                    </a:cubicBezTo>
                    <a:cubicBezTo>
                      <a:pt x="13995" y="427"/>
                      <a:pt x="11132" y="0"/>
                      <a:pt x="77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16" name="Google Shape;846;p27">
                <a:extLst>
                  <a:ext uri="{FF2B5EF4-FFF2-40B4-BE49-F238E27FC236}">
                    <a16:creationId xmlns="" xmlns:a16="http://schemas.microsoft.com/office/drawing/2014/main" id="{ECC40AC3-F352-8BE6-E9B6-7ED639C5F3A5}"/>
                  </a:ext>
                </a:extLst>
              </p:cNvPr>
              <p:cNvSpPr/>
              <p:nvPr/>
            </p:nvSpPr>
            <p:spPr>
              <a:xfrm>
                <a:off x="6968746" y="5581370"/>
                <a:ext cx="1168114" cy="237374"/>
              </a:xfrm>
              <a:custGeom>
                <a:avLst/>
                <a:gdLst/>
                <a:ahLst/>
                <a:cxnLst/>
                <a:rect l="l" t="t" r="r" b="b"/>
                <a:pathLst>
                  <a:path w="6548" h="1336" extrusionOk="0">
                    <a:moveTo>
                      <a:pt x="105" y="0"/>
                    </a:moveTo>
                    <a:lnTo>
                      <a:pt x="105" y="0"/>
                    </a:lnTo>
                    <a:cubicBezTo>
                      <a:pt x="105" y="1"/>
                      <a:pt x="1" y="1327"/>
                      <a:pt x="3371" y="1336"/>
                    </a:cubicBezTo>
                    <a:cubicBezTo>
                      <a:pt x="6547" y="1231"/>
                      <a:pt x="6443" y="8"/>
                      <a:pt x="6443" y="8"/>
                    </a:cubicBezTo>
                    <a:lnTo>
                      <a:pt x="6435" y="8"/>
                    </a:lnTo>
                    <a:cubicBezTo>
                      <a:pt x="5558" y="298"/>
                      <a:pt x="4537" y="483"/>
                      <a:pt x="3362" y="523"/>
                    </a:cubicBezTo>
                    <a:lnTo>
                      <a:pt x="3354" y="523"/>
                    </a:lnTo>
                    <a:cubicBezTo>
                      <a:pt x="2100" y="515"/>
                      <a:pt x="1022" y="322"/>
                      <a:pt x="105" y="0"/>
                    </a:cubicBezTo>
                    <a:close/>
                  </a:path>
                </a:pathLst>
              </a:custGeom>
              <a:solidFill>
                <a:srgbClr val="6D5F95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17" name="Google Shape;847;p27">
                <a:extLst>
                  <a:ext uri="{FF2B5EF4-FFF2-40B4-BE49-F238E27FC236}">
                    <a16:creationId xmlns="" xmlns:a16="http://schemas.microsoft.com/office/drawing/2014/main" id="{988B2400-05B4-4A1A-F88E-8B0EA720C5CD}"/>
                  </a:ext>
                </a:extLst>
              </p:cNvPr>
              <p:cNvSpPr/>
              <p:nvPr/>
            </p:nvSpPr>
            <p:spPr>
              <a:xfrm>
                <a:off x="6251426" y="4008048"/>
                <a:ext cx="3427812" cy="1666414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9379" extrusionOk="0">
                    <a:moveTo>
                      <a:pt x="17662" y="0"/>
                    </a:moveTo>
                    <a:cubicBezTo>
                      <a:pt x="17493" y="330"/>
                      <a:pt x="17317" y="652"/>
                      <a:pt x="17132" y="973"/>
                    </a:cubicBezTo>
                    <a:cubicBezTo>
                      <a:pt x="17815" y="1392"/>
                      <a:pt x="18089" y="2276"/>
                      <a:pt x="18048" y="3056"/>
                    </a:cubicBezTo>
                    <a:cubicBezTo>
                      <a:pt x="17960" y="4826"/>
                      <a:pt x="16585" y="6451"/>
                      <a:pt x="14936" y="7006"/>
                    </a:cubicBezTo>
                    <a:cubicBezTo>
                      <a:pt x="14438" y="7169"/>
                      <a:pt x="13927" y="7251"/>
                      <a:pt x="13415" y="7251"/>
                    </a:cubicBezTo>
                    <a:cubicBezTo>
                      <a:pt x="13348" y="7251"/>
                      <a:pt x="13281" y="7250"/>
                      <a:pt x="13215" y="7247"/>
                    </a:cubicBezTo>
                    <a:cubicBezTo>
                      <a:pt x="14469" y="6081"/>
                      <a:pt x="15161" y="4585"/>
                      <a:pt x="15515" y="3161"/>
                    </a:cubicBezTo>
                    <a:lnTo>
                      <a:pt x="15515" y="3161"/>
                    </a:lnTo>
                    <a:cubicBezTo>
                      <a:pt x="14622" y="4150"/>
                      <a:pt x="13577" y="5011"/>
                      <a:pt x="12410" y="5678"/>
                    </a:cubicBezTo>
                    <a:cubicBezTo>
                      <a:pt x="10619" y="6703"/>
                      <a:pt x="8567" y="7268"/>
                      <a:pt x="6521" y="7268"/>
                    </a:cubicBezTo>
                    <a:cubicBezTo>
                      <a:pt x="5562" y="7268"/>
                      <a:pt x="4604" y="7144"/>
                      <a:pt x="3676" y="6885"/>
                    </a:cubicBezTo>
                    <a:cubicBezTo>
                      <a:pt x="3627" y="6869"/>
                      <a:pt x="3579" y="6853"/>
                      <a:pt x="3523" y="6845"/>
                    </a:cubicBezTo>
                    <a:cubicBezTo>
                      <a:pt x="3523" y="6845"/>
                      <a:pt x="3515" y="6837"/>
                      <a:pt x="3507" y="6837"/>
                    </a:cubicBezTo>
                    <a:cubicBezTo>
                      <a:pt x="3121" y="6724"/>
                      <a:pt x="2743" y="6587"/>
                      <a:pt x="2365" y="6426"/>
                    </a:cubicBezTo>
                    <a:cubicBezTo>
                      <a:pt x="1520" y="6056"/>
                      <a:pt x="724" y="5590"/>
                      <a:pt x="0" y="5019"/>
                    </a:cubicBezTo>
                    <a:lnTo>
                      <a:pt x="0" y="5019"/>
                    </a:lnTo>
                    <a:cubicBezTo>
                      <a:pt x="740" y="6628"/>
                      <a:pt x="2019" y="8099"/>
                      <a:pt x="4126" y="8855"/>
                    </a:cubicBezTo>
                    <a:cubicBezTo>
                      <a:pt x="5043" y="9177"/>
                      <a:pt x="6121" y="9370"/>
                      <a:pt x="7375" y="9378"/>
                    </a:cubicBezTo>
                    <a:lnTo>
                      <a:pt x="7383" y="9378"/>
                    </a:lnTo>
                    <a:cubicBezTo>
                      <a:pt x="8558" y="9338"/>
                      <a:pt x="9579" y="9153"/>
                      <a:pt x="10456" y="8863"/>
                    </a:cubicBezTo>
                    <a:cubicBezTo>
                      <a:pt x="11003" y="8678"/>
                      <a:pt x="11501" y="8453"/>
                      <a:pt x="11944" y="8188"/>
                    </a:cubicBezTo>
                    <a:cubicBezTo>
                      <a:pt x="12416" y="8311"/>
                      <a:pt x="12899" y="8371"/>
                      <a:pt x="13381" y="8371"/>
                    </a:cubicBezTo>
                    <a:cubicBezTo>
                      <a:pt x="15132" y="8371"/>
                      <a:pt x="16863" y="7580"/>
                      <a:pt x="17960" y="6161"/>
                    </a:cubicBezTo>
                    <a:cubicBezTo>
                      <a:pt x="18708" y="5196"/>
                      <a:pt x="19215" y="3989"/>
                      <a:pt x="19174" y="2743"/>
                    </a:cubicBezTo>
                    <a:cubicBezTo>
                      <a:pt x="19134" y="1633"/>
                      <a:pt x="18603" y="555"/>
                      <a:pt x="17662" y="0"/>
                    </a:cubicBezTo>
                    <a:close/>
                  </a:path>
                </a:pathLst>
              </a:custGeom>
              <a:solidFill>
                <a:srgbClr val="6D5F95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18" name="Google Shape;848;p27">
                <a:extLst>
                  <a:ext uri="{FF2B5EF4-FFF2-40B4-BE49-F238E27FC236}">
                    <a16:creationId xmlns="" xmlns:a16="http://schemas.microsoft.com/office/drawing/2014/main" id="{9C1E70FF-692D-3084-9399-4A5813E60A05}"/>
                  </a:ext>
                </a:extLst>
              </p:cNvPr>
              <p:cNvSpPr/>
              <p:nvPr/>
            </p:nvSpPr>
            <p:spPr>
              <a:xfrm>
                <a:off x="6038959" y="3440728"/>
                <a:ext cx="3657581" cy="2250787"/>
              </a:xfrm>
              <a:custGeom>
                <a:avLst/>
                <a:gdLst/>
                <a:ahLst/>
                <a:cxnLst/>
                <a:rect l="l" t="t" r="r" b="b"/>
                <a:pathLst>
                  <a:path w="20503" h="12668" extrusionOk="0">
                    <a:moveTo>
                      <a:pt x="17557" y="4043"/>
                    </a:moveTo>
                    <a:cubicBezTo>
                      <a:pt x="17711" y="4043"/>
                      <a:pt x="17867" y="4071"/>
                      <a:pt x="18017" y="4126"/>
                    </a:cubicBezTo>
                    <a:cubicBezTo>
                      <a:pt x="18105" y="4158"/>
                      <a:pt x="18194" y="4199"/>
                      <a:pt x="18266" y="4247"/>
                    </a:cubicBezTo>
                    <a:cubicBezTo>
                      <a:pt x="18966" y="4673"/>
                      <a:pt x="19175" y="5558"/>
                      <a:pt x="19143" y="6249"/>
                    </a:cubicBezTo>
                    <a:cubicBezTo>
                      <a:pt x="19054" y="7914"/>
                      <a:pt x="17776" y="9539"/>
                      <a:pt x="16095" y="10102"/>
                    </a:cubicBezTo>
                    <a:cubicBezTo>
                      <a:pt x="15628" y="10255"/>
                      <a:pt x="15146" y="10335"/>
                      <a:pt x="14655" y="10343"/>
                    </a:cubicBezTo>
                    <a:cubicBezTo>
                      <a:pt x="15676" y="9322"/>
                      <a:pt x="16416" y="7955"/>
                      <a:pt x="16802" y="6378"/>
                    </a:cubicBezTo>
                    <a:cubicBezTo>
                      <a:pt x="16979" y="5654"/>
                      <a:pt x="17076" y="4882"/>
                      <a:pt x="17100" y="4134"/>
                    </a:cubicBezTo>
                    <a:cubicBezTo>
                      <a:pt x="17243" y="4073"/>
                      <a:pt x="17399" y="4043"/>
                      <a:pt x="17557" y="4043"/>
                    </a:cubicBezTo>
                    <a:close/>
                    <a:moveTo>
                      <a:pt x="17559" y="3843"/>
                    </a:moveTo>
                    <a:cubicBezTo>
                      <a:pt x="17347" y="3843"/>
                      <a:pt x="17139" y="3889"/>
                      <a:pt x="16955" y="3981"/>
                    </a:cubicBezTo>
                    <a:cubicBezTo>
                      <a:pt x="16923" y="3997"/>
                      <a:pt x="16899" y="4030"/>
                      <a:pt x="16899" y="4070"/>
                    </a:cubicBezTo>
                    <a:cubicBezTo>
                      <a:pt x="16883" y="4818"/>
                      <a:pt x="16786" y="5606"/>
                      <a:pt x="16601" y="6330"/>
                    </a:cubicBezTo>
                    <a:cubicBezTo>
                      <a:pt x="16207" y="7963"/>
                      <a:pt x="15419" y="9354"/>
                      <a:pt x="14341" y="10367"/>
                    </a:cubicBezTo>
                    <a:cubicBezTo>
                      <a:pt x="14309" y="10392"/>
                      <a:pt x="14301" y="10440"/>
                      <a:pt x="14309" y="10472"/>
                    </a:cubicBezTo>
                    <a:cubicBezTo>
                      <a:pt x="14325" y="10512"/>
                      <a:pt x="14365" y="10536"/>
                      <a:pt x="14406" y="10536"/>
                    </a:cubicBezTo>
                    <a:cubicBezTo>
                      <a:pt x="14470" y="10544"/>
                      <a:pt x="14542" y="10544"/>
                      <a:pt x="14607" y="10544"/>
                    </a:cubicBezTo>
                    <a:cubicBezTo>
                      <a:pt x="15138" y="10544"/>
                      <a:pt x="15652" y="10456"/>
                      <a:pt x="16159" y="10295"/>
                    </a:cubicBezTo>
                    <a:cubicBezTo>
                      <a:pt x="17920" y="9708"/>
                      <a:pt x="19256" y="8011"/>
                      <a:pt x="19344" y="6258"/>
                    </a:cubicBezTo>
                    <a:cubicBezTo>
                      <a:pt x="19376" y="5510"/>
                      <a:pt x="19143" y="4544"/>
                      <a:pt x="18371" y="4078"/>
                    </a:cubicBezTo>
                    <a:cubicBezTo>
                      <a:pt x="18282" y="4022"/>
                      <a:pt x="18194" y="3981"/>
                      <a:pt x="18089" y="3941"/>
                    </a:cubicBezTo>
                    <a:cubicBezTo>
                      <a:pt x="17917" y="3875"/>
                      <a:pt x="17737" y="3843"/>
                      <a:pt x="17559" y="3843"/>
                    </a:cubicBezTo>
                    <a:close/>
                    <a:moveTo>
                      <a:pt x="8196" y="201"/>
                    </a:moveTo>
                    <a:cubicBezTo>
                      <a:pt x="10738" y="201"/>
                      <a:pt x="15347" y="539"/>
                      <a:pt x="16481" y="1802"/>
                    </a:cubicBezTo>
                    <a:cubicBezTo>
                      <a:pt x="16593" y="1930"/>
                      <a:pt x="16674" y="2067"/>
                      <a:pt x="16714" y="2204"/>
                    </a:cubicBezTo>
                    <a:cubicBezTo>
                      <a:pt x="16770" y="2405"/>
                      <a:pt x="16810" y="2646"/>
                      <a:pt x="16843" y="2920"/>
                    </a:cubicBezTo>
                    <a:cubicBezTo>
                      <a:pt x="16851" y="2944"/>
                      <a:pt x="16867" y="2976"/>
                      <a:pt x="16891" y="2992"/>
                    </a:cubicBezTo>
                    <a:cubicBezTo>
                      <a:pt x="16905" y="3002"/>
                      <a:pt x="16922" y="3005"/>
                      <a:pt x="16938" y="3005"/>
                    </a:cubicBezTo>
                    <a:cubicBezTo>
                      <a:pt x="16950" y="3005"/>
                      <a:pt x="16961" y="3003"/>
                      <a:pt x="16971" y="3000"/>
                    </a:cubicBezTo>
                    <a:cubicBezTo>
                      <a:pt x="17167" y="2952"/>
                      <a:pt x="17368" y="2928"/>
                      <a:pt x="17567" y="2928"/>
                    </a:cubicBezTo>
                    <a:cubicBezTo>
                      <a:pt x="17836" y="2928"/>
                      <a:pt x="18102" y="2972"/>
                      <a:pt x="18347" y="3064"/>
                    </a:cubicBezTo>
                    <a:cubicBezTo>
                      <a:pt x="18508" y="3121"/>
                      <a:pt x="18660" y="3193"/>
                      <a:pt x="18797" y="3274"/>
                    </a:cubicBezTo>
                    <a:cubicBezTo>
                      <a:pt x="19666" y="3788"/>
                      <a:pt x="20229" y="4810"/>
                      <a:pt x="20261" y="5944"/>
                    </a:cubicBezTo>
                    <a:cubicBezTo>
                      <a:pt x="20301" y="7054"/>
                      <a:pt x="19875" y="8252"/>
                      <a:pt x="19071" y="9298"/>
                    </a:cubicBezTo>
                    <a:cubicBezTo>
                      <a:pt x="18002" y="10676"/>
                      <a:pt x="16307" y="11463"/>
                      <a:pt x="14572" y="11463"/>
                    </a:cubicBezTo>
                    <a:cubicBezTo>
                      <a:pt x="14100" y="11463"/>
                      <a:pt x="13625" y="11405"/>
                      <a:pt x="13159" y="11284"/>
                    </a:cubicBezTo>
                    <a:cubicBezTo>
                      <a:pt x="13135" y="11284"/>
                      <a:pt x="13103" y="11284"/>
                      <a:pt x="13087" y="11300"/>
                    </a:cubicBezTo>
                    <a:cubicBezTo>
                      <a:pt x="12628" y="11558"/>
                      <a:pt x="12138" y="11783"/>
                      <a:pt x="11615" y="11960"/>
                    </a:cubicBezTo>
                    <a:cubicBezTo>
                      <a:pt x="10706" y="12266"/>
                      <a:pt x="9684" y="12434"/>
                      <a:pt x="8566" y="12467"/>
                    </a:cubicBezTo>
                    <a:cubicBezTo>
                      <a:pt x="7384" y="12467"/>
                      <a:pt x="6306" y="12290"/>
                      <a:pt x="5357" y="11952"/>
                    </a:cubicBezTo>
                    <a:cubicBezTo>
                      <a:pt x="3507" y="11292"/>
                      <a:pt x="2132" y="10022"/>
                      <a:pt x="1280" y="8172"/>
                    </a:cubicBezTo>
                    <a:cubicBezTo>
                      <a:pt x="266" y="5968"/>
                      <a:pt x="250" y="3354"/>
                      <a:pt x="556" y="2196"/>
                    </a:cubicBezTo>
                    <a:cubicBezTo>
                      <a:pt x="572" y="2140"/>
                      <a:pt x="596" y="2083"/>
                      <a:pt x="620" y="2027"/>
                    </a:cubicBezTo>
                    <a:cubicBezTo>
                      <a:pt x="1400" y="451"/>
                      <a:pt x="6580" y="233"/>
                      <a:pt x="8148" y="201"/>
                    </a:cubicBezTo>
                    <a:close/>
                    <a:moveTo>
                      <a:pt x="8140" y="0"/>
                    </a:moveTo>
                    <a:cubicBezTo>
                      <a:pt x="6097" y="40"/>
                      <a:pt x="1247" y="306"/>
                      <a:pt x="443" y="1938"/>
                    </a:cubicBezTo>
                    <a:cubicBezTo>
                      <a:pt x="411" y="2003"/>
                      <a:pt x="387" y="2075"/>
                      <a:pt x="363" y="2148"/>
                    </a:cubicBezTo>
                    <a:cubicBezTo>
                      <a:pt x="65" y="3249"/>
                      <a:pt x="1" y="5879"/>
                      <a:pt x="1103" y="8260"/>
                    </a:cubicBezTo>
                    <a:cubicBezTo>
                      <a:pt x="1979" y="10158"/>
                      <a:pt x="3387" y="11461"/>
                      <a:pt x="5285" y="12145"/>
                    </a:cubicBezTo>
                    <a:cubicBezTo>
                      <a:pt x="6258" y="12483"/>
                      <a:pt x="7360" y="12668"/>
                      <a:pt x="8566" y="12668"/>
                    </a:cubicBezTo>
                    <a:lnTo>
                      <a:pt x="8583" y="12668"/>
                    </a:lnTo>
                    <a:cubicBezTo>
                      <a:pt x="9709" y="12636"/>
                      <a:pt x="10754" y="12459"/>
                      <a:pt x="11679" y="12145"/>
                    </a:cubicBezTo>
                    <a:cubicBezTo>
                      <a:pt x="12202" y="11976"/>
                      <a:pt x="12692" y="11751"/>
                      <a:pt x="13151" y="11493"/>
                    </a:cubicBezTo>
                    <a:cubicBezTo>
                      <a:pt x="13617" y="11610"/>
                      <a:pt x="14092" y="11667"/>
                      <a:pt x="14564" y="11667"/>
                    </a:cubicBezTo>
                    <a:cubicBezTo>
                      <a:pt x="16363" y="11667"/>
                      <a:pt x="18121" y="10846"/>
                      <a:pt x="19223" y="9418"/>
                    </a:cubicBezTo>
                    <a:cubicBezTo>
                      <a:pt x="20060" y="8333"/>
                      <a:pt x="20502" y="7094"/>
                      <a:pt x="20462" y="5936"/>
                    </a:cubicBezTo>
                    <a:cubicBezTo>
                      <a:pt x="20422" y="4737"/>
                      <a:pt x="19827" y="3652"/>
                      <a:pt x="18902" y="3105"/>
                    </a:cubicBezTo>
                    <a:cubicBezTo>
                      <a:pt x="18749" y="3008"/>
                      <a:pt x="18588" y="2936"/>
                      <a:pt x="18419" y="2871"/>
                    </a:cubicBezTo>
                    <a:cubicBezTo>
                      <a:pt x="18154" y="2773"/>
                      <a:pt x="17868" y="2726"/>
                      <a:pt x="17579" y="2726"/>
                    </a:cubicBezTo>
                    <a:cubicBezTo>
                      <a:pt x="17395" y="2726"/>
                      <a:pt x="17209" y="2745"/>
                      <a:pt x="17028" y="2783"/>
                    </a:cubicBezTo>
                    <a:cubicBezTo>
                      <a:pt x="16995" y="2550"/>
                      <a:pt x="16955" y="2333"/>
                      <a:pt x="16907" y="2148"/>
                    </a:cubicBezTo>
                    <a:cubicBezTo>
                      <a:pt x="16859" y="1979"/>
                      <a:pt x="16762" y="1818"/>
                      <a:pt x="16625" y="1673"/>
                    </a:cubicBezTo>
                    <a:cubicBezTo>
                      <a:pt x="15186" y="64"/>
                      <a:pt x="9025" y="8"/>
                      <a:pt x="8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19" name="Google Shape;849;p27">
                <a:extLst>
                  <a:ext uri="{FF2B5EF4-FFF2-40B4-BE49-F238E27FC236}">
                    <a16:creationId xmlns="" xmlns:a16="http://schemas.microsoft.com/office/drawing/2014/main" id="{376B8C36-0F4C-A158-C9BB-71A846368D2E}"/>
                  </a:ext>
                </a:extLst>
              </p:cNvPr>
              <p:cNvSpPr/>
              <p:nvPr/>
            </p:nvSpPr>
            <p:spPr>
              <a:xfrm>
                <a:off x="6965892" y="5563424"/>
                <a:ext cx="1173823" cy="273975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1542" extrusionOk="0">
                    <a:moveTo>
                      <a:pt x="6338" y="246"/>
                    </a:moveTo>
                    <a:lnTo>
                      <a:pt x="6338" y="246"/>
                    </a:lnTo>
                    <a:cubicBezTo>
                      <a:pt x="6314" y="327"/>
                      <a:pt x="6258" y="439"/>
                      <a:pt x="6153" y="560"/>
                    </a:cubicBezTo>
                    <a:cubicBezTo>
                      <a:pt x="5856" y="882"/>
                      <a:pt x="5140" y="1284"/>
                      <a:pt x="3387" y="1340"/>
                    </a:cubicBezTo>
                    <a:cubicBezTo>
                      <a:pt x="1529" y="1332"/>
                      <a:pt x="765" y="930"/>
                      <a:pt x="451" y="592"/>
                    </a:cubicBezTo>
                    <a:cubicBezTo>
                      <a:pt x="322" y="455"/>
                      <a:pt x="266" y="335"/>
                      <a:pt x="242" y="246"/>
                    </a:cubicBezTo>
                    <a:lnTo>
                      <a:pt x="242" y="246"/>
                    </a:lnTo>
                    <a:cubicBezTo>
                      <a:pt x="1175" y="560"/>
                      <a:pt x="2228" y="721"/>
                      <a:pt x="3370" y="721"/>
                    </a:cubicBezTo>
                    <a:lnTo>
                      <a:pt x="3387" y="721"/>
                    </a:lnTo>
                    <a:cubicBezTo>
                      <a:pt x="4456" y="689"/>
                      <a:pt x="5446" y="528"/>
                      <a:pt x="6338" y="246"/>
                    </a:cubicBezTo>
                    <a:close/>
                    <a:moveTo>
                      <a:pt x="132" y="1"/>
                    </a:moveTo>
                    <a:cubicBezTo>
                      <a:pt x="86" y="1"/>
                      <a:pt x="44" y="30"/>
                      <a:pt x="25" y="69"/>
                    </a:cubicBezTo>
                    <a:cubicBezTo>
                      <a:pt x="25" y="77"/>
                      <a:pt x="25" y="85"/>
                      <a:pt x="25" y="93"/>
                    </a:cubicBezTo>
                    <a:cubicBezTo>
                      <a:pt x="25" y="109"/>
                      <a:pt x="0" y="399"/>
                      <a:pt x="290" y="721"/>
                    </a:cubicBezTo>
                    <a:cubicBezTo>
                      <a:pt x="636" y="1091"/>
                      <a:pt x="1448" y="1533"/>
                      <a:pt x="3387" y="1541"/>
                    </a:cubicBezTo>
                    <a:lnTo>
                      <a:pt x="3395" y="1541"/>
                    </a:lnTo>
                    <a:cubicBezTo>
                      <a:pt x="5228" y="1477"/>
                      <a:pt x="5992" y="1042"/>
                      <a:pt x="6314" y="680"/>
                    </a:cubicBezTo>
                    <a:cubicBezTo>
                      <a:pt x="6580" y="383"/>
                      <a:pt x="6555" y="109"/>
                      <a:pt x="6555" y="101"/>
                    </a:cubicBezTo>
                    <a:cubicBezTo>
                      <a:pt x="6555" y="93"/>
                      <a:pt x="6547" y="77"/>
                      <a:pt x="6547" y="69"/>
                    </a:cubicBezTo>
                    <a:cubicBezTo>
                      <a:pt x="6535" y="31"/>
                      <a:pt x="6497" y="8"/>
                      <a:pt x="6454" y="8"/>
                    </a:cubicBezTo>
                    <a:cubicBezTo>
                      <a:pt x="6442" y="8"/>
                      <a:pt x="6430" y="10"/>
                      <a:pt x="6419" y="13"/>
                    </a:cubicBezTo>
                    <a:cubicBezTo>
                      <a:pt x="5510" y="319"/>
                      <a:pt x="4488" y="487"/>
                      <a:pt x="3370" y="520"/>
                    </a:cubicBezTo>
                    <a:cubicBezTo>
                      <a:pt x="2188" y="520"/>
                      <a:pt x="1110" y="343"/>
                      <a:pt x="161" y="5"/>
                    </a:cubicBezTo>
                    <a:cubicBezTo>
                      <a:pt x="151" y="2"/>
                      <a:pt x="141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0" name="Google Shape;850;p27">
                <a:extLst>
                  <a:ext uri="{FF2B5EF4-FFF2-40B4-BE49-F238E27FC236}">
                    <a16:creationId xmlns="" xmlns:a16="http://schemas.microsoft.com/office/drawing/2014/main" id="{9EF0F66A-75FD-AFCD-1AA4-8DA1E278975F}"/>
                  </a:ext>
                </a:extLst>
              </p:cNvPr>
              <p:cNvSpPr/>
              <p:nvPr/>
            </p:nvSpPr>
            <p:spPr>
              <a:xfrm>
                <a:off x="8361998" y="5277366"/>
                <a:ext cx="267054" cy="204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149" extrusionOk="0">
                    <a:moveTo>
                      <a:pt x="1384" y="0"/>
                    </a:moveTo>
                    <a:cubicBezTo>
                      <a:pt x="1357" y="0"/>
                      <a:pt x="1331" y="10"/>
                      <a:pt x="1311" y="30"/>
                    </a:cubicBezTo>
                    <a:cubicBezTo>
                      <a:pt x="837" y="529"/>
                      <a:pt x="73" y="955"/>
                      <a:pt x="65" y="963"/>
                    </a:cubicBezTo>
                    <a:cubicBezTo>
                      <a:pt x="16" y="988"/>
                      <a:pt x="0" y="1052"/>
                      <a:pt x="24" y="1100"/>
                    </a:cubicBezTo>
                    <a:cubicBezTo>
                      <a:pt x="40" y="1132"/>
                      <a:pt x="81" y="1148"/>
                      <a:pt x="113" y="1148"/>
                    </a:cubicBezTo>
                    <a:cubicBezTo>
                      <a:pt x="129" y="1148"/>
                      <a:pt x="145" y="1140"/>
                      <a:pt x="161" y="1132"/>
                    </a:cubicBezTo>
                    <a:cubicBezTo>
                      <a:pt x="193" y="1116"/>
                      <a:pt x="957" y="690"/>
                      <a:pt x="1456" y="175"/>
                    </a:cubicBezTo>
                    <a:cubicBezTo>
                      <a:pt x="1496" y="135"/>
                      <a:pt x="1496" y="71"/>
                      <a:pt x="1456" y="30"/>
                    </a:cubicBezTo>
                    <a:cubicBezTo>
                      <a:pt x="1436" y="10"/>
                      <a:pt x="1410" y="0"/>
                      <a:pt x="1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1" name="Google Shape;851;p27">
                <a:extLst>
                  <a:ext uri="{FF2B5EF4-FFF2-40B4-BE49-F238E27FC236}">
                    <a16:creationId xmlns="" xmlns:a16="http://schemas.microsoft.com/office/drawing/2014/main" id="{3550DC3F-A45A-FEF0-349E-0371A6D47919}"/>
                  </a:ext>
                </a:extLst>
              </p:cNvPr>
              <p:cNvSpPr/>
              <p:nvPr/>
            </p:nvSpPr>
            <p:spPr>
              <a:xfrm>
                <a:off x="9042034" y="3939287"/>
                <a:ext cx="47452" cy="24181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361" extrusionOk="0">
                    <a:moveTo>
                      <a:pt x="111" y="0"/>
                    </a:moveTo>
                    <a:cubicBezTo>
                      <a:pt x="107" y="0"/>
                      <a:pt x="102" y="0"/>
                      <a:pt x="97" y="1"/>
                    </a:cubicBezTo>
                    <a:cubicBezTo>
                      <a:pt x="41" y="9"/>
                      <a:pt x="1" y="57"/>
                      <a:pt x="9" y="114"/>
                    </a:cubicBezTo>
                    <a:cubicBezTo>
                      <a:pt x="57" y="411"/>
                      <a:pt x="65" y="1256"/>
                      <a:pt x="65" y="1264"/>
                    </a:cubicBezTo>
                    <a:cubicBezTo>
                      <a:pt x="65" y="1320"/>
                      <a:pt x="113" y="1360"/>
                      <a:pt x="161" y="1360"/>
                    </a:cubicBezTo>
                    <a:lnTo>
                      <a:pt x="169" y="1360"/>
                    </a:lnTo>
                    <a:cubicBezTo>
                      <a:pt x="218" y="1360"/>
                      <a:pt x="266" y="1320"/>
                      <a:pt x="266" y="1264"/>
                    </a:cubicBezTo>
                    <a:cubicBezTo>
                      <a:pt x="266" y="1224"/>
                      <a:pt x="258" y="395"/>
                      <a:pt x="210" y="90"/>
                    </a:cubicBezTo>
                    <a:cubicBezTo>
                      <a:pt x="202" y="38"/>
                      <a:pt x="161" y="0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2" name="Google Shape;852;p27">
                <a:extLst>
                  <a:ext uri="{FF2B5EF4-FFF2-40B4-BE49-F238E27FC236}">
                    <a16:creationId xmlns="" xmlns:a16="http://schemas.microsoft.com/office/drawing/2014/main" id="{27A89351-0AA6-08F5-AD7D-9D3C28531C0D}"/>
                  </a:ext>
                </a:extLst>
              </p:cNvPr>
              <p:cNvSpPr/>
              <p:nvPr/>
            </p:nvSpPr>
            <p:spPr>
              <a:xfrm>
                <a:off x="6142249" y="4072900"/>
                <a:ext cx="511808" cy="740549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4168" extrusionOk="0">
                    <a:moveTo>
                      <a:pt x="1152" y="1"/>
                    </a:moveTo>
                    <a:cubicBezTo>
                      <a:pt x="536" y="1"/>
                      <a:pt x="0" y="794"/>
                      <a:pt x="186" y="2225"/>
                    </a:cubicBezTo>
                    <a:cubicBezTo>
                      <a:pt x="476" y="3483"/>
                      <a:pt x="1216" y="4168"/>
                      <a:pt x="1808" y="4168"/>
                    </a:cubicBezTo>
                    <a:cubicBezTo>
                      <a:pt x="2416" y="4168"/>
                      <a:pt x="2869" y="3447"/>
                      <a:pt x="2518" y="1887"/>
                    </a:cubicBezTo>
                    <a:cubicBezTo>
                      <a:pt x="2279" y="596"/>
                      <a:pt x="1685" y="1"/>
                      <a:pt x="1152" y="1"/>
                    </a:cubicBezTo>
                    <a:close/>
                  </a:path>
                </a:pathLst>
              </a:custGeom>
              <a:solidFill>
                <a:srgbClr val="FFFFFF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3" name="Google Shape;853;p27">
                <a:extLst>
                  <a:ext uri="{FF2B5EF4-FFF2-40B4-BE49-F238E27FC236}">
                    <a16:creationId xmlns="" xmlns:a16="http://schemas.microsoft.com/office/drawing/2014/main" id="{A18FABFE-31BE-DB4E-E779-D9077DEF3BB6}"/>
                  </a:ext>
                </a:extLst>
              </p:cNvPr>
              <p:cNvSpPr/>
              <p:nvPr/>
            </p:nvSpPr>
            <p:spPr>
              <a:xfrm>
                <a:off x="6639075" y="4071656"/>
                <a:ext cx="1925390" cy="149780"/>
              </a:xfrm>
              <a:custGeom>
                <a:avLst/>
                <a:gdLst/>
                <a:ahLst/>
                <a:cxnLst/>
                <a:rect l="l" t="t" r="r" b="b"/>
                <a:pathLst>
                  <a:path w="10793" h="843" extrusionOk="0">
                    <a:moveTo>
                      <a:pt x="10605" y="1"/>
                    </a:moveTo>
                    <a:cubicBezTo>
                      <a:pt x="10593" y="1"/>
                      <a:pt x="10580" y="2"/>
                      <a:pt x="10567" y="4"/>
                    </a:cubicBezTo>
                    <a:cubicBezTo>
                      <a:pt x="9248" y="261"/>
                      <a:pt x="7913" y="422"/>
                      <a:pt x="6570" y="487"/>
                    </a:cubicBezTo>
                    <a:cubicBezTo>
                      <a:pt x="6157" y="504"/>
                      <a:pt x="5744" y="513"/>
                      <a:pt x="5332" y="513"/>
                    </a:cubicBezTo>
                    <a:cubicBezTo>
                      <a:pt x="4393" y="513"/>
                      <a:pt x="3455" y="467"/>
                      <a:pt x="2516" y="366"/>
                    </a:cubicBezTo>
                    <a:cubicBezTo>
                      <a:pt x="1768" y="294"/>
                      <a:pt x="1020" y="181"/>
                      <a:pt x="280" y="36"/>
                    </a:cubicBezTo>
                    <a:cubicBezTo>
                      <a:pt x="270" y="35"/>
                      <a:pt x="260" y="34"/>
                      <a:pt x="251" y="34"/>
                    </a:cubicBezTo>
                    <a:cubicBezTo>
                      <a:pt x="64" y="34"/>
                      <a:pt x="1" y="320"/>
                      <a:pt x="200" y="358"/>
                    </a:cubicBezTo>
                    <a:cubicBezTo>
                      <a:pt x="1543" y="615"/>
                      <a:pt x="2910" y="768"/>
                      <a:pt x="4286" y="824"/>
                    </a:cubicBezTo>
                    <a:cubicBezTo>
                      <a:pt x="4622" y="836"/>
                      <a:pt x="4959" y="842"/>
                      <a:pt x="5296" y="842"/>
                    </a:cubicBezTo>
                    <a:cubicBezTo>
                      <a:pt x="6320" y="842"/>
                      <a:pt x="7346" y="787"/>
                      <a:pt x="8363" y="672"/>
                    </a:cubicBezTo>
                    <a:cubicBezTo>
                      <a:pt x="9135" y="591"/>
                      <a:pt x="9900" y="471"/>
                      <a:pt x="10656" y="326"/>
                    </a:cubicBezTo>
                    <a:cubicBezTo>
                      <a:pt x="10744" y="310"/>
                      <a:pt x="10792" y="205"/>
                      <a:pt x="10768" y="117"/>
                    </a:cubicBezTo>
                    <a:cubicBezTo>
                      <a:pt x="10748" y="41"/>
                      <a:pt x="10680" y="1"/>
                      <a:pt x="106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4" name="Google Shape;854;p27">
                <a:extLst>
                  <a:ext uri="{FF2B5EF4-FFF2-40B4-BE49-F238E27FC236}">
                    <a16:creationId xmlns="" xmlns:a16="http://schemas.microsoft.com/office/drawing/2014/main" id="{DB80FAC0-6060-52DE-76AC-5B06D509328B}"/>
                  </a:ext>
                </a:extLst>
              </p:cNvPr>
              <p:cNvSpPr/>
              <p:nvPr/>
            </p:nvSpPr>
            <p:spPr>
              <a:xfrm>
                <a:off x="8726456" y="1740724"/>
                <a:ext cx="370343" cy="867942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4885" extrusionOk="0">
                    <a:moveTo>
                      <a:pt x="1836" y="0"/>
                    </a:moveTo>
                    <a:cubicBezTo>
                      <a:pt x="1752" y="0"/>
                      <a:pt x="1672" y="52"/>
                      <a:pt x="1641" y="134"/>
                    </a:cubicBezTo>
                    <a:lnTo>
                      <a:pt x="40" y="4606"/>
                    </a:lnTo>
                    <a:cubicBezTo>
                      <a:pt x="0" y="4710"/>
                      <a:pt x="56" y="4831"/>
                      <a:pt x="161" y="4871"/>
                    </a:cubicBezTo>
                    <a:lnTo>
                      <a:pt x="169" y="4871"/>
                    </a:lnTo>
                    <a:cubicBezTo>
                      <a:pt x="194" y="4880"/>
                      <a:pt x="219" y="4884"/>
                      <a:pt x="243" y="4884"/>
                    </a:cubicBezTo>
                    <a:cubicBezTo>
                      <a:pt x="328" y="4884"/>
                      <a:pt x="403" y="4832"/>
                      <a:pt x="434" y="4750"/>
                    </a:cubicBezTo>
                    <a:lnTo>
                      <a:pt x="2043" y="279"/>
                    </a:lnTo>
                    <a:cubicBezTo>
                      <a:pt x="2075" y="174"/>
                      <a:pt x="2019" y="53"/>
                      <a:pt x="1914" y="13"/>
                    </a:cubicBezTo>
                    <a:lnTo>
                      <a:pt x="1906" y="13"/>
                    </a:lnTo>
                    <a:cubicBezTo>
                      <a:pt x="1883" y="4"/>
                      <a:pt x="1859" y="0"/>
                      <a:pt x="1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5" name="Google Shape;855;p27">
                <a:extLst>
                  <a:ext uri="{FF2B5EF4-FFF2-40B4-BE49-F238E27FC236}">
                    <a16:creationId xmlns="" xmlns:a16="http://schemas.microsoft.com/office/drawing/2014/main" id="{78F968C7-2953-5493-4A44-0C7C66B16F93}"/>
                  </a:ext>
                </a:extLst>
              </p:cNvPr>
              <p:cNvSpPr/>
              <p:nvPr/>
            </p:nvSpPr>
            <p:spPr>
              <a:xfrm>
                <a:off x="8036252" y="2522498"/>
                <a:ext cx="836661" cy="1890817"/>
              </a:xfrm>
              <a:custGeom>
                <a:avLst/>
                <a:gdLst/>
                <a:ahLst/>
                <a:cxnLst/>
                <a:rect l="l" t="t" r="r" b="b"/>
                <a:pathLst>
                  <a:path w="4690" h="10642" extrusionOk="0">
                    <a:moveTo>
                      <a:pt x="4010" y="1"/>
                    </a:moveTo>
                    <a:cubicBezTo>
                      <a:pt x="3763" y="1"/>
                      <a:pt x="3531" y="153"/>
                      <a:pt x="3443" y="399"/>
                    </a:cubicBezTo>
                    <a:lnTo>
                      <a:pt x="57" y="9833"/>
                    </a:lnTo>
                    <a:cubicBezTo>
                      <a:pt x="0" y="9994"/>
                      <a:pt x="9" y="10155"/>
                      <a:pt x="73" y="10299"/>
                    </a:cubicBezTo>
                    <a:cubicBezTo>
                      <a:pt x="145" y="10436"/>
                      <a:pt x="258" y="10549"/>
                      <a:pt x="419" y="10605"/>
                    </a:cubicBezTo>
                    <a:cubicBezTo>
                      <a:pt x="487" y="10629"/>
                      <a:pt x="556" y="10641"/>
                      <a:pt x="624" y="10641"/>
                    </a:cubicBezTo>
                    <a:cubicBezTo>
                      <a:pt x="871" y="10641"/>
                      <a:pt x="1103" y="10489"/>
                      <a:pt x="1191" y="10243"/>
                    </a:cubicBezTo>
                    <a:lnTo>
                      <a:pt x="4577" y="809"/>
                    </a:lnTo>
                    <a:cubicBezTo>
                      <a:pt x="4690" y="495"/>
                      <a:pt x="4529" y="149"/>
                      <a:pt x="4215" y="37"/>
                    </a:cubicBezTo>
                    <a:cubicBezTo>
                      <a:pt x="4147" y="12"/>
                      <a:pt x="4078" y="1"/>
                      <a:pt x="40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6" name="Google Shape;856;p27">
                <a:extLst>
                  <a:ext uri="{FF2B5EF4-FFF2-40B4-BE49-F238E27FC236}">
                    <a16:creationId xmlns="" xmlns:a16="http://schemas.microsoft.com/office/drawing/2014/main" id="{97EF4FDA-3E2C-682A-9DCF-FE58DD180BEA}"/>
                  </a:ext>
                </a:extLst>
              </p:cNvPr>
              <p:cNvSpPr/>
              <p:nvPr/>
            </p:nvSpPr>
            <p:spPr>
              <a:xfrm>
                <a:off x="8153813" y="2665883"/>
                <a:ext cx="647386" cy="1648469"/>
              </a:xfrm>
              <a:custGeom>
                <a:avLst/>
                <a:gdLst/>
                <a:ahLst/>
                <a:cxnLst/>
                <a:rect l="l" t="t" r="r" b="b"/>
                <a:pathLst>
                  <a:path w="3629" h="9278" extrusionOk="0">
                    <a:moveTo>
                      <a:pt x="3411" y="0"/>
                    </a:moveTo>
                    <a:cubicBezTo>
                      <a:pt x="3331" y="0"/>
                      <a:pt x="3260" y="48"/>
                      <a:pt x="3234" y="131"/>
                    </a:cubicBezTo>
                    <a:lnTo>
                      <a:pt x="41" y="9026"/>
                    </a:lnTo>
                    <a:cubicBezTo>
                      <a:pt x="1" y="9123"/>
                      <a:pt x="57" y="9227"/>
                      <a:pt x="154" y="9267"/>
                    </a:cubicBezTo>
                    <a:lnTo>
                      <a:pt x="162" y="9267"/>
                    </a:lnTo>
                    <a:cubicBezTo>
                      <a:pt x="182" y="9274"/>
                      <a:pt x="202" y="9277"/>
                      <a:pt x="223" y="9277"/>
                    </a:cubicBezTo>
                    <a:cubicBezTo>
                      <a:pt x="299" y="9277"/>
                      <a:pt x="371" y="9231"/>
                      <a:pt x="403" y="9155"/>
                    </a:cubicBezTo>
                    <a:lnTo>
                      <a:pt x="3596" y="259"/>
                    </a:lnTo>
                    <a:cubicBezTo>
                      <a:pt x="3628" y="163"/>
                      <a:pt x="3580" y="50"/>
                      <a:pt x="3476" y="18"/>
                    </a:cubicBezTo>
                    <a:lnTo>
                      <a:pt x="3476" y="10"/>
                    </a:lnTo>
                    <a:cubicBezTo>
                      <a:pt x="3454" y="3"/>
                      <a:pt x="3432" y="0"/>
                      <a:pt x="3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7" name="Google Shape;857;p27">
                <a:extLst>
                  <a:ext uri="{FF2B5EF4-FFF2-40B4-BE49-F238E27FC236}">
                    <a16:creationId xmlns="" xmlns:a16="http://schemas.microsoft.com/office/drawing/2014/main" id="{2ADE233C-A32A-6CBC-F040-43ED9D2171A4}"/>
                  </a:ext>
                </a:extLst>
              </p:cNvPr>
              <p:cNvSpPr/>
              <p:nvPr/>
            </p:nvSpPr>
            <p:spPr>
              <a:xfrm>
                <a:off x="8727883" y="1722601"/>
                <a:ext cx="388896" cy="84075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4732" extrusionOk="0">
                    <a:moveTo>
                      <a:pt x="1827" y="204"/>
                    </a:moveTo>
                    <a:cubicBezTo>
                      <a:pt x="1840" y="204"/>
                      <a:pt x="1853" y="206"/>
                      <a:pt x="1866" y="212"/>
                    </a:cubicBezTo>
                    <a:cubicBezTo>
                      <a:pt x="1922" y="228"/>
                      <a:pt x="1955" y="292"/>
                      <a:pt x="1939" y="348"/>
                    </a:cubicBezTo>
                    <a:lnTo>
                      <a:pt x="451" y="4482"/>
                    </a:lnTo>
                    <a:cubicBezTo>
                      <a:pt x="426" y="4466"/>
                      <a:pt x="402" y="4450"/>
                      <a:pt x="370" y="4442"/>
                    </a:cubicBezTo>
                    <a:cubicBezTo>
                      <a:pt x="330" y="4426"/>
                      <a:pt x="282" y="4418"/>
                      <a:pt x="241" y="4410"/>
                    </a:cubicBezTo>
                    <a:lnTo>
                      <a:pt x="1729" y="276"/>
                    </a:lnTo>
                    <a:cubicBezTo>
                      <a:pt x="1742" y="233"/>
                      <a:pt x="1783" y="204"/>
                      <a:pt x="1827" y="204"/>
                    </a:cubicBezTo>
                    <a:close/>
                    <a:moveTo>
                      <a:pt x="1833" y="1"/>
                    </a:moveTo>
                    <a:cubicBezTo>
                      <a:pt x="1704" y="1"/>
                      <a:pt x="1581" y="77"/>
                      <a:pt x="1536" y="204"/>
                    </a:cubicBezTo>
                    <a:lnTo>
                      <a:pt x="8" y="4466"/>
                    </a:lnTo>
                    <a:cubicBezTo>
                      <a:pt x="0" y="4499"/>
                      <a:pt x="0" y="4539"/>
                      <a:pt x="24" y="4563"/>
                    </a:cubicBezTo>
                    <a:cubicBezTo>
                      <a:pt x="40" y="4587"/>
                      <a:pt x="73" y="4603"/>
                      <a:pt x="105" y="4603"/>
                    </a:cubicBezTo>
                    <a:cubicBezTo>
                      <a:pt x="177" y="4603"/>
                      <a:pt x="241" y="4611"/>
                      <a:pt x="298" y="4635"/>
                    </a:cubicBezTo>
                    <a:cubicBezTo>
                      <a:pt x="354" y="4651"/>
                      <a:pt x="402" y="4675"/>
                      <a:pt x="443" y="4708"/>
                    </a:cubicBezTo>
                    <a:cubicBezTo>
                      <a:pt x="459" y="4724"/>
                      <a:pt x="483" y="4732"/>
                      <a:pt x="507" y="4732"/>
                    </a:cubicBezTo>
                    <a:lnTo>
                      <a:pt x="531" y="4732"/>
                    </a:lnTo>
                    <a:cubicBezTo>
                      <a:pt x="563" y="4724"/>
                      <a:pt x="587" y="4700"/>
                      <a:pt x="603" y="4667"/>
                    </a:cubicBezTo>
                    <a:lnTo>
                      <a:pt x="2124" y="421"/>
                    </a:lnTo>
                    <a:cubicBezTo>
                      <a:pt x="2180" y="260"/>
                      <a:pt x="2099" y="75"/>
                      <a:pt x="1939" y="19"/>
                    </a:cubicBezTo>
                    <a:cubicBezTo>
                      <a:pt x="1904" y="6"/>
                      <a:pt x="1868" y="1"/>
                      <a:pt x="18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8" name="Google Shape;858;p27">
                <a:extLst>
                  <a:ext uri="{FF2B5EF4-FFF2-40B4-BE49-F238E27FC236}">
                    <a16:creationId xmlns="" xmlns:a16="http://schemas.microsoft.com/office/drawing/2014/main" id="{FB2FE64D-EE6B-7B16-8DE4-950721A538CB}"/>
                  </a:ext>
                </a:extLst>
              </p:cNvPr>
              <p:cNvSpPr/>
              <p:nvPr/>
            </p:nvSpPr>
            <p:spPr>
              <a:xfrm>
                <a:off x="8017521" y="2504553"/>
                <a:ext cx="869663" cy="192653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10843" extrusionOk="0">
                    <a:moveTo>
                      <a:pt x="4111" y="202"/>
                    </a:moveTo>
                    <a:cubicBezTo>
                      <a:pt x="4175" y="202"/>
                      <a:pt x="4232" y="210"/>
                      <a:pt x="4280" y="234"/>
                    </a:cubicBezTo>
                    <a:cubicBezTo>
                      <a:pt x="4336" y="250"/>
                      <a:pt x="4384" y="274"/>
                      <a:pt x="4425" y="315"/>
                    </a:cubicBezTo>
                    <a:cubicBezTo>
                      <a:pt x="4593" y="443"/>
                      <a:pt x="4658" y="669"/>
                      <a:pt x="4585" y="878"/>
                    </a:cubicBezTo>
                    <a:lnTo>
                      <a:pt x="1199" y="10312"/>
                    </a:lnTo>
                    <a:cubicBezTo>
                      <a:pt x="1159" y="10433"/>
                      <a:pt x="1063" y="10537"/>
                      <a:pt x="942" y="10594"/>
                    </a:cubicBezTo>
                    <a:cubicBezTo>
                      <a:pt x="872" y="10626"/>
                      <a:pt x="796" y="10643"/>
                      <a:pt x="719" y="10643"/>
                    </a:cubicBezTo>
                    <a:cubicBezTo>
                      <a:pt x="665" y="10643"/>
                      <a:pt x="610" y="10634"/>
                      <a:pt x="556" y="10618"/>
                    </a:cubicBezTo>
                    <a:cubicBezTo>
                      <a:pt x="427" y="10569"/>
                      <a:pt x="331" y="10481"/>
                      <a:pt x="274" y="10352"/>
                    </a:cubicBezTo>
                    <a:cubicBezTo>
                      <a:pt x="218" y="10232"/>
                      <a:pt x="210" y="10095"/>
                      <a:pt x="250" y="9974"/>
                    </a:cubicBezTo>
                    <a:lnTo>
                      <a:pt x="3636" y="532"/>
                    </a:lnTo>
                    <a:cubicBezTo>
                      <a:pt x="3709" y="347"/>
                      <a:pt x="3886" y="210"/>
                      <a:pt x="4087" y="202"/>
                    </a:cubicBezTo>
                    <a:close/>
                    <a:moveTo>
                      <a:pt x="4079" y="1"/>
                    </a:moveTo>
                    <a:cubicBezTo>
                      <a:pt x="3797" y="17"/>
                      <a:pt x="3548" y="202"/>
                      <a:pt x="3451" y="467"/>
                    </a:cubicBezTo>
                    <a:lnTo>
                      <a:pt x="65" y="9902"/>
                    </a:lnTo>
                    <a:cubicBezTo>
                      <a:pt x="1" y="10079"/>
                      <a:pt x="9" y="10272"/>
                      <a:pt x="89" y="10441"/>
                    </a:cubicBezTo>
                    <a:cubicBezTo>
                      <a:pt x="170" y="10610"/>
                      <a:pt x="315" y="10738"/>
                      <a:pt x="492" y="10803"/>
                    </a:cubicBezTo>
                    <a:cubicBezTo>
                      <a:pt x="564" y="10835"/>
                      <a:pt x="644" y="10843"/>
                      <a:pt x="725" y="10843"/>
                    </a:cubicBezTo>
                    <a:cubicBezTo>
                      <a:pt x="829" y="10843"/>
                      <a:pt x="934" y="10819"/>
                      <a:pt x="1030" y="10779"/>
                    </a:cubicBezTo>
                    <a:cubicBezTo>
                      <a:pt x="1199" y="10698"/>
                      <a:pt x="1328" y="10553"/>
                      <a:pt x="1392" y="10376"/>
                    </a:cubicBezTo>
                    <a:lnTo>
                      <a:pt x="4778" y="942"/>
                    </a:lnTo>
                    <a:cubicBezTo>
                      <a:pt x="4875" y="661"/>
                      <a:pt x="4786" y="339"/>
                      <a:pt x="4553" y="154"/>
                    </a:cubicBezTo>
                    <a:cubicBezTo>
                      <a:pt x="4489" y="106"/>
                      <a:pt x="4425" y="65"/>
                      <a:pt x="4352" y="41"/>
                    </a:cubicBezTo>
                    <a:cubicBezTo>
                      <a:pt x="4264" y="9"/>
                      <a:pt x="4175" y="1"/>
                      <a:pt x="4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29" name="Google Shape;859;p27">
                <a:extLst>
                  <a:ext uri="{FF2B5EF4-FFF2-40B4-BE49-F238E27FC236}">
                    <a16:creationId xmlns="" xmlns:a16="http://schemas.microsoft.com/office/drawing/2014/main" id="{0D4B9795-7033-56C4-6DE9-BA33BE43E32E}"/>
                  </a:ext>
                </a:extLst>
              </p:cNvPr>
              <p:cNvSpPr/>
              <p:nvPr/>
            </p:nvSpPr>
            <p:spPr>
              <a:xfrm>
                <a:off x="9052024" y="1939543"/>
                <a:ext cx="522512" cy="797405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4488" extrusionOk="0">
                    <a:moveTo>
                      <a:pt x="2688" y="0"/>
                    </a:moveTo>
                    <a:cubicBezTo>
                      <a:pt x="2617" y="0"/>
                      <a:pt x="2545" y="36"/>
                      <a:pt x="2502" y="101"/>
                    </a:cubicBezTo>
                    <a:lnTo>
                      <a:pt x="57" y="4170"/>
                    </a:lnTo>
                    <a:cubicBezTo>
                      <a:pt x="1" y="4267"/>
                      <a:pt x="33" y="4395"/>
                      <a:pt x="130" y="4452"/>
                    </a:cubicBezTo>
                    <a:lnTo>
                      <a:pt x="138" y="4460"/>
                    </a:lnTo>
                    <a:cubicBezTo>
                      <a:pt x="170" y="4479"/>
                      <a:pt x="206" y="4488"/>
                      <a:pt x="241" y="4488"/>
                    </a:cubicBezTo>
                    <a:cubicBezTo>
                      <a:pt x="312" y="4488"/>
                      <a:pt x="382" y="4452"/>
                      <a:pt x="419" y="4387"/>
                    </a:cubicBezTo>
                    <a:lnTo>
                      <a:pt x="2864" y="318"/>
                    </a:lnTo>
                    <a:cubicBezTo>
                      <a:pt x="2929" y="221"/>
                      <a:pt x="2896" y="93"/>
                      <a:pt x="2792" y="36"/>
                    </a:cubicBezTo>
                    <a:lnTo>
                      <a:pt x="2792" y="28"/>
                    </a:lnTo>
                    <a:cubicBezTo>
                      <a:pt x="2760" y="9"/>
                      <a:pt x="2724" y="0"/>
                      <a:pt x="26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30" name="Google Shape;860;p27">
                <a:extLst>
                  <a:ext uri="{FF2B5EF4-FFF2-40B4-BE49-F238E27FC236}">
                    <a16:creationId xmlns="" xmlns:a16="http://schemas.microsoft.com/office/drawing/2014/main" id="{E6996D25-C7E9-27CF-08BF-360EB9A3C8B9}"/>
                  </a:ext>
                </a:extLst>
              </p:cNvPr>
              <p:cNvSpPr/>
              <p:nvPr/>
            </p:nvSpPr>
            <p:spPr>
              <a:xfrm>
                <a:off x="8033398" y="2645983"/>
                <a:ext cx="1155091" cy="1741037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9799" extrusionOk="0">
                    <a:moveTo>
                      <a:pt x="5788" y="1"/>
                    </a:moveTo>
                    <a:cubicBezTo>
                      <a:pt x="5585" y="1"/>
                      <a:pt x="5385" y="106"/>
                      <a:pt x="5269" y="291"/>
                    </a:cubicBezTo>
                    <a:lnTo>
                      <a:pt x="105" y="8881"/>
                    </a:lnTo>
                    <a:cubicBezTo>
                      <a:pt x="16" y="9025"/>
                      <a:pt x="0" y="9186"/>
                      <a:pt x="33" y="9339"/>
                    </a:cubicBezTo>
                    <a:cubicBezTo>
                      <a:pt x="73" y="9492"/>
                      <a:pt x="169" y="9629"/>
                      <a:pt x="314" y="9709"/>
                    </a:cubicBezTo>
                    <a:cubicBezTo>
                      <a:pt x="410" y="9770"/>
                      <a:pt x="517" y="9798"/>
                      <a:pt x="623" y="9798"/>
                    </a:cubicBezTo>
                    <a:cubicBezTo>
                      <a:pt x="826" y="9798"/>
                      <a:pt x="1026" y="9693"/>
                      <a:pt x="1142" y="9508"/>
                    </a:cubicBezTo>
                    <a:lnTo>
                      <a:pt x="6306" y="918"/>
                    </a:lnTo>
                    <a:cubicBezTo>
                      <a:pt x="6475" y="629"/>
                      <a:pt x="6386" y="259"/>
                      <a:pt x="6097" y="90"/>
                    </a:cubicBezTo>
                    <a:cubicBezTo>
                      <a:pt x="6001" y="29"/>
                      <a:pt x="5894" y="1"/>
                      <a:pt x="57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31" name="Google Shape;861;p27">
                <a:extLst>
                  <a:ext uri="{FF2B5EF4-FFF2-40B4-BE49-F238E27FC236}">
                    <a16:creationId xmlns="" xmlns:a16="http://schemas.microsoft.com/office/drawing/2014/main" id="{E445341E-2A8D-ED92-65E7-FACF2F913800}"/>
                  </a:ext>
                </a:extLst>
              </p:cNvPr>
              <p:cNvSpPr/>
              <p:nvPr/>
            </p:nvSpPr>
            <p:spPr>
              <a:xfrm>
                <a:off x="8155419" y="2790434"/>
                <a:ext cx="947086" cy="1507039"/>
              </a:xfrm>
              <a:custGeom>
                <a:avLst/>
                <a:gdLst/>
                <a:ahLst/>
                <a:cxnLst/>
                <a:rect l="l" t="t" r="r" b="b"/>
                <a:pathLst>
                  <a:path w="5309" h="8482" extrusionOk="0">
                    <a:moveTo>
                      <a:pt x="5084" y="0"/>
                    </a:moveTo>
                    <a:cubicBezTo>
                      <a:pt x="5021" y="0"/>
                      <a:pt x="4960" y="31"/>
                      <a:pt x="4922" y="89"/>
                    </a:cubicBezTo>
                    <a:lnTo>
                      <a:pt x="48" y="8188"/>
                    </a:lnTo>
                    <a:cubicBezTo>
                      <a:pt x="0" y="8285"/>
                      <a:pt x="24" y="8397"/>
                      <a:pt x="113" y="8454"/>
                    </a:cubicBezTo>
                    <a:lnTo>
                      <a:pt x="121" y="8454"/>
                    </a:lnTo>
                    <a:cubicBezTo>
                      <a:pt x="151" y="8473"/>
                      <a:pt x="184" y="8482"/>
                      <a:pt x="218" y="8482"/>
                    </a:cubicBezTo>
                    <a:cubicBezTo>
                      <a:pt x="283" y="8482"/>
                      <a:pt x="346" y="8448"/>
                      <a:pt x="378" y="8389"/>
                    </a:cubicBezTo>
                    <a:lnTo>
                      <a:pt x="5252" y="290"/>
                    </a:lnTo>
                    <a:cubicBezTo>
                      <a:pt x="5308" y="202"/>
                      <a:pt x="5276" y="81"/>
                      <a:pt x="5188" y="33"/>
                    </a:cubicBezTo>
                    <a:lnTo>
                      <a:pt x="5180" y="25"/>
                    </a:lnTo>
                    <a:cubicBezTo>
                      <a:pt x="5150" y="8"/>
                      <a:pt x="5117" y="0"/>
                      <a:pt x="50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62" name="Google Shape;862;p27">
                <a:extLst>
                  <a:ext uri="{FF2B5EF4-FFF2-40B4-BE49-F238E27FC236}">
                    <a16:creationId xmlns="" xmlns:a16="http://schemas.microsoft.com/office/drawing/2014/main" id="{CEEDBEEF-963F-4416-858F-62C458337E76}"/>
                  </a:ext>
                </a:extLst>
              </p:cNvPr>
              <p:cNvSpPr/>
              <p:nvPr/>
            </p:nvSpPr>
            <p:spPr>
              <a:xfrm>
                <a:off x="9063620" y="1922309"/>
                <a:ext cx="531074" cy="779638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4388" extrusionOk="0">
                    <a:moveTo>
                      <a:pt x="2619" y="197"/>
                    </a:moveTo>
                    <a:cubicBezTo>
                      <a:pt x="2639" y="197"/>
                      <a:pt x="2659" y="203"/>
                      <a:pt x="2679" y="214"/>
                    </a:cubicBezTo>
                    <a:cubicBezTo>
                      <a:pt x="2727" y="246"/>
                      <a:pt x="2743" y="318"/>
                      <a:pt x="2711" y="366"/>
                    </a:cubicBezTo>
                    <a:lnTo>
                      <a:pt x="451" y="4123"/>
                    </a:lnTo>
                    <a:cubicBezTo>
                      <a:pt x="427" y="4106"/>
                      <a:pt x="402" y="4090"/>
                      <a:pt x="378" y="4074"/>
                    </a:cubicBezTo>
                    <a:cubicBezTo>
                      <a:pt x="338" y="4050"/>
                      <a:pt x="298" y="4034"/>
                      <a:pt x="258" y="4018"/>
                    </a:cubicBezTo>
                    <a:lnTo>
                      <a:pt x="2526" y="254"/>
                    </a:lnTo>
                    <a:cubicBezTo>
                      <a:pt x="2547" y="217"/>
                      <a:pt x="2582" y="197"/>
                      <a:pt x="2619" y="197"/>
                    </a:cubicBezTo>
                    <a:close/>
                    <a:moveTo>
                      <a:pt x="2619" y="0"/>
                    </a:moveTo>
                    <a:cubicBezTo>
                      <a:pt x="2511" y="0"/>
                      <a:pt x="2407" y="54"/>
                      <a:pt x="2349" y="149"/>
                    </a:cubicBezTo>
                    <a:lnTo>
                      <a:pt x="16" y="4026"/>
                    </a:lnTo>
                    <a:cubicBezTo>
                      <a:pt x="0" y="4058"/>
                      <a:pt x="0" y="4090"/>
                      <a:pt x="16" y="4123"/>
                    </a:cubicBezTo>
                    <a:cubicBezTo>
                      <a:pt x="24" y="4155"/>
                      <a:pt x="57" y="4171"/>
                      <a:pt x="89" y="4179"/>
                    </a:cubicBezTo>
                    <a:cubicBezTo>
                      <a:pt x="153" y="4187"/>
                      <a:pt x="217" y="4211"/>
                      <a:pt x="274" y="4243"/>
                    </a:cubicBezTo>
                    <a:cubicBezTo>
                      <a:pt x="322" y="4275"/>
                      <a:pt x="362" y="4307"/>
                      <a:pt x="394" y="4348"/>
                    </a:cubicBezTo>
                    <a:cubicBezTo>
                      <a:pt x="410" y="4372"/>
                      <a:pt x="443" y="4388"/>
                      <a:pt x="475" y="4388"/>
                    </a:cubicBezTo>
                    <a:lnTo>
                      <a:pt x="483" y="4388"/>
                    </a:lnTo>
                    <a:cubicBezTo>
                      <a:pt x="515" y="4388"/>
                      <a:pt x="539" y="4364"/>
                      <a:pt x="555" y="4340"/>
                    </a:cubicBezTo>
                    <a:lnTo>
                      <a:pt x="2888" y="471"/>
                    </a:lnTo>
                    <a:cubicBezTo>
                      <a:pt x="2976" y="326"/>
                      <a:pt x="2928" y="133"/>
                      <a:pt x="2783" y="45"/>
                    </a:cubicBezTo>
                    <a:cubicBezTo>
                      <a:pt x="2731" y="15"/>
                      <a:pt x="2674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63" name="Google Shape;863;p27">
                <a:extLst>
                  <a:ext uri="{FF2B5EF4-FFF2-40B4-BE49-F238E27FC236}">
                    <a16:creationId xmlns="" xmlns:a16="http://schemas.microsoft.com/office/drawing/2014/main" id="{FE454F7A-083E-FCC2-8430-DB9D05F03EEA}"/>
                  </a:ext>
                </a:extLst>
              </p:cNvPr>
              <p:cNvSpPr/>
              <p:nvPr/>
            </p:nvSpPr>
            <p:spPr>
              <a:xfrm>
                <a:off x="8014666" y="2627683"/>
                <a:ext cx="1186845" cy="1777816"/>
              </a:xfrm>
              <a:custGeom>
                <a:avLst/>
                <a:gdLst/>
                <a:ahLst/>
                <a:cxnLst/>
                <a:rect l="l" t="t" r="r" b="b"/>
                <a:pathLst>
                  <a:path w="6653" h="10006" extrusionOk="0">
                    <a:moveTo>
                      <a:pt x="5896" y="201"/>
                    </a:moveTo>
                    <a:cubicBezTo>
                      <a:pt x="5920" y="201"/>
                      <a:pt x="5945" y="209"/>
                      <a:pt x="5969" y="209"/>
                    </a:cubicBezTo>
                    <a:cubicBezTo>
                      <a:pt x="6033" y="217"/>
                      <a:pt x="6097" y="241"/>
                      <a:pt x="6154" y="273"/>
                    </a:cubicBezTo>
                    <a:cubicBezTo>
                      <a:pt x="6202" y="305"/>
                      <a:pt x="6242" y="337"/>
                      <a:pt x="6274" y="386"/>
                    </a:cubicBezTo>
                    <a:cubicBezTo>
                      <a:pt x="6419" y="547"/>
                      <a:pt x="6435" y="780"/>
                      <a:pt x="6323" y="965"/>
                    </a:cubicBezTo>
                    <a:lnTo>
                      <a:pt x="1159" y="9555"/>
                    </a:lnTo>
                    <a:cubicBezTo>
                      <a:pt x="1063" y="9714"/>
                      <a:pt x="893" y="9804"/>
                      <a:pt x="722" y="9804"/>
                    </a:cubicBezTo>
                    <a:cubicBezTo>
                      <a:pt x="634" y="9804"/>
                      <a:pt x="546" y="9781"/>
                      <a:pt x="467" y="9732"/>
                    </a:cubicBezTo>
                    <a:cubicBezTo>
                      <a:pt x="355" y="9659"/>
                      <a:pt x="274" y="9547"/>
                      <a:pt x="242" y="9418"/>
                    </a:cubicBezTo>
                    <a:cubicBezTo>
                      <a:pt x="202" y="9289"/>
                      <a:pt x="226" y="9153"/>
                      <a:pt x="298" y="9040"/>
                    </a:cubicBezTo>
                    <a:lnTo>
                      <a:pt x="5462" y="450"/>
                    </a:lnTo>
                    <a:cubicBezTo>
                      <a:pt x="5550" y="297"/>
                      <a:pt x="5719" y="201"/>
                      <a:pt x="5896" y="201"/>
                    </a:cubicBezTo>
                    <a:close/>
                    <a:moveTo>
                      <a:pt x="5899" y="0"/>
                    </a:moveTo>
                    <a:cubicBezTo>
                      <a:pt x="5653" y="0"/>
                      <a:pt x="5420" y="126"/>
                      <a:pt x="5293" y="346"/>
                    </a:cubicBezTo>
                    <a:lnTo>
                      <a:pt x="121" y="8935"/>
                    </a:lnTo>
                    <a:cubicBezTo>
                      <a:pt x="25" y="9096"/>
                      <a:pt x="1" y="9281"/>
                      <a:pt x="41" y="9466"/>
                    </a:cubicBezTo>
                    <a:cubicBezTo>
                      <a:pt x="89" y="9651"/>
                      <a:pt x="202" y="9804"/>
                      <a:pt x="363" y="9901"/>
                    </a:cubicBezTo>
                    <a:cubicBezTo>
                      <a:pt x="475" y="9973"/>
                      <a:pt x="604" y="10005"/>
                      <a:pt x="725" y="10005"/>
                    </a:cubicBezTo>
                    <a:cubicBezTo>
                      <a:pt x="966" y="10005"/>
                      <a:pt x="1199" y="9884"/>
                      <a:pt x="1328" y="9659"/>
                    </a:cubicBezTo>
                    <a:lnTo>
                      <a:pt x="6500" y="1069"/>
                    </a:lnTo>
                    <a:cubicBezTo>
                      <a:pt x="6652" y="812"/>
                      <a:pt x="6628" y="482"/>
                      <a:pt x="6427" y="249"/>
                    </a:cubicBezTo>
                    <a:cubicBezTo>
                      <a:pt x="6379" y="193"/>
                      <a:pt x="6323" y="144"/>
                      <a:pt x="6258" y="104"/>
                    </a:cubicBezTo>
                    <a:cubicBezTo>
                      <a:pt x="6178" y="56"/>
                      <a:pt x="6089" y="24"/>
                      <a:pt x="6001" y="8"/>
                    </a:cubicBezTo>
                    <a:cubicBezTo>
                      <a:pt x="5967" y="3"/>
                      <a:pt x="5933" y="0"/>
                      <a:pt x="5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64" name="Google Shape;864;p27">
                <a:extLst>
                  <a:ext uri="{FF2B5EF4-FFF2-40B4-BE49-F238E27FC236}">
                    <a16:creationId xmlns="" xmlns:a16="http://schemas.microsoft.com/office/drawing/2014/main" id="{7718125D-FC19-D4A7-3046-10D8E7A77608}"/>
                  </a:ext>
                </a:extLst>
              </p:cNvPr>
              <p:cNvSpPr/>
              <p:nvPr/>
            </p:nvSpPr>
            <p:spPr>
              <a:xfrm>
                <a:off x="6938597" y="2435970"/>
                <a:ext cx="878226" cy="804512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4528" extrusionOk="0">
                    <a:moveTo>
                      <a:pt x="3001" y="0"/>
                    </a:moveTo>
                    <a:cubicBezTo>
                      <a:pt x="2695" y="0"/>
                      <a:pt x="2392" y="74"/>
                      <a:pt x="2140" y="242"/>
                    </a:cubicBezTo>
                    <a:cubicBezTo>
                      <a:pt x="1859" y="435"/>
                      <a:pt x="1649" y="733"/>
                      <a:pt x="1569" y="1055"/>
                    </a:cubicBezTo>
                    <a:cubicBezTo>
                      <a:pt x="1559" y="1054"/>
                      <a:pt x="1550" y="1054"/>
                      <a:pt x="1540" y="1054"/>
                    </a:cubicBezTo>
                    <a:cubicBezTo>
                      <a:pt x="1164" y="1054"/>
                      <a:pt x="798" y="1206"/>
                      <a:pt x="523" y="1473"/>
                    </a:cubicBezTo>
                    <a:cubicBezTo>
                      <a:pt x="145" y="1835"/>
                      <a:pt x="1" y="2382"/>
                      <a:pt x="81" y="2896"/>
                    </a:cubicBezTo>
                    <a:cubicBezTo>
                      <a:pt x="161" y="3379"/>
                      <a:pt x="459" y="3813"/>
                      <a:pt x="853" y="4103"/>
                    </a:cubicBezTo>
                    <a:cubicBezTo>
                      <a:pt x="918" y="4151"/>
                      <a:pt x="990" y="4191"/>
                      <a:pt x="1054" y="4232"/>
                    </a:cubicBezTo>
                    <a:lnTo>
                      <a:pt x="1062" y="4232"/>
                    </a:lnTo>
                    <a:cubicBezTo>
                      <a:pt x="1412" y="4434"/>
                      <a:pt x="1821" y="4527"/>
                      <a:pt x="2229" y="4527"/>
                    </a:cubicBezTo>
                    <a:cubicBezTo>
                      <a:pt x="2290" y="4527"/>
                      <a:pt x="2352" y="4525"/>
                      <a:pt x="2414" y="4521"/>
                    </a:cubicBezTo>
                    <a:cubicBezTo>
                      <a:pt x="3467" y="4441"/>
                      <a:pt x="4448" y="3757"/>
                      <a:pt x="4770" y="2736"/>
                    </a:cubicBezTo>
                    <a:cubicBezTo>
                      <a:pt x="4923" y="2245"/>
                      <a:pt x="4915" y="1714"/>
                      <a:pt x="4722" y="1232"/>
                    </a:cubicBezTo>
                    <a:cubicBezTo>
                      <a:pt x="4537" y="781"/>
                      <a:pt x="4191" y="395"/>
                      <a:pt x="3749" y="178"/>
                    </a:cubicBezTo>
                    <a:cubicBezTo>
                      <a:pt x="3531" y="81"/>
                      <a:pt x="3290" y="17"/>
                      <a:pt x="3049" y="1"/>
                    </a:cubicBezTo>
                    <a:cubicBezTo>
                      <a:pt x="3033" y="1"/>
                      <a:pt x="3017" y="0"/>
                      <a:pt x="30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65" name="Google Shape;865;p27">
                <a:extLst>
                  <a:ext uri="{FF2B5EF4-FFF2-40B4-BE49-F238E27FC236}">
                    <a16:creationId xmlns="" xmlns:a16="http://schemas.microsoft.com/office/drawing/2014/main" id="{9D93CB93-1526-5B23-ACA8-85EB035BEE97}"/>
                  </a:ext>
                </a:extLst>
              </p:cNvPr>
              <p:cNvSpPr/>
              <p:nvPr/>
            </p:nvSpPr>
            <p:spPr>
              <a:xfrm>
                <a:off x="7128051" y="2435970"/>
                <a:ext cx="688773" cy="804512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4528" extrusionOk="0">
                    <a:moveTo>
                      <a:pt x="1987" y="1"/>
                    </a:moveTo>
                    <a:lnTo>
                      <a:pt x="1987" y="1"/>
                    </a:lnTo>
                    <a:cubicBezTo>
                      <a:pt x="2510" y="1055"/>
                      <a:pt x="2518" y="2349"/>
                      <a:pt x="1842" y="3347"/>
                    </a:cubicBezTo>
                    <a:cubicBezTo>
                      <a:pt x="1397" y="4007"/>
                      <a:pt x="801" y="4236"/>
                      <a:pt x="162" y="4236"/>
                    </a:cubicBezTo>
                    <a:cubicBezTo>
                      <a:pt x="109" y="4236"/>
                      <a:pt x="55" y="4235"/>
                      <a:pt x="0" y="4232"/>
                    </a:cubicBezTo>
                    <a:lnTo>
                      <a:pt x="0" y="4232"/>
                    </a:lnTo>
                    <a:cubicBezTo>
                      <a:pt x="350" y="4434"/>
                      <a:pt x="759" y="4527"/>
                      <a:pt x="1167" y="4527"/>
                    </a:cubicBezTo>
                    <a:cubicBezTo>
                      <a:pt x="1228" y="4527"/>
                      <a:pt x="1290" y="4525"/>
                      <a:pt x="1352" y="4521"/>
                    </a:cubicBezTo>
                    <a:cubicBezTo>
                      <a:pt x="2405" y="4441"/>
                      <a:pt x="3386" y="3757"/>
                      <a:pt x="3708" y="2736"/>
                    </a:cubicBezTo>
                    <a:cubicBezTo>
                      <a:pt x="3861" y="2245"/>
                      <a:pt x="3853" y="1714"/>
                      <a:pt x="3660" y="1232"/>
                    </a:cubicBezTo>
                    <a:cubicBezTo>
                      <a:pt x="3475" y="781"/>
                      <a:pt x="3129" y="395"/>
                      <a:pt x="2687" y="178"/>
                    </a:cubicBezTo>
                    <a:cubicBezTo>
                      <a:pt x="2469" y="81"/>
                      <a:pt x="2228" y="17"/>
                      <a:pt x="1987" y="1"/>
                    </a:cubicBezTo>
                    <a:close/>
                  </a:path>
                </a:pathLst>
              </a:custGeom>
              <a:solidFill>
                <a:srgbClr val="6D5F95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66" name="Google Shape;866;p27">
                <a:extLst>
                  <a:ext uri="{FF2B5EF4-FFF2-40B4-BE49-F238E27FC236}">
                    <a16:creationId xmlns="" xmlns:a16="http://schemas.microsoft.com/office/drawing/2014/main" id="{29657E99-D17B-81B2-89C3-8FB85FBB5E08}"/>
                  </a:ext>
                </a:extLst>
              </p:cNvPr>
              <p:cNvSpPr/>
              <p:nvPr/>
            </p:nvSpPr>
            <p:spPr>
              <a:xfrm>
                <a:off x="6998894" y="2728603"/>
                <a:ext cx="225488" cy="357304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2011" extrusionOk="0">
                    <a:moveTo>
                      <a:pt x="698" y="0"/>
                    </a:moveTo>
                    <a:cubicBezTo>
                      <a:pt x="522" y="0"/>
                      <a:pt x="340" y="77"/>
                      <a:pt x="258" y="236"/>
                    </a:cubicBezTo>
                    <a:cubicBezTo>
                      <a:pt x="25" y="727"/>
                      <a:pt x="0" y="1225"/>
                      <a:pt x="210" y="1732"/>
                    </a:cubicBezTo>
                    <a:cubicBezTo>
                      <a:pt x="289" y="1913"/>
                      <a:pt x="483" y="2010"/>
                      <a:pt x="676" y="2010"/>
                    </a:cubicBezTo>
                    <a:cubicBezTo>
                      <a:pt x="757" y="2010"/>
                      <a:pt x="838" y="1993"/>
                      <a:pt x="909" y="1957"/>
                    </a:cubicBezTo>
                    <a:cubicBezTo>
                      <a:pt x="1175" y="1828"/>
                      <a:pt x="1247" y="1523"/>
                      <a:pt x="1134" y="1257"/>
                    </a:cubicBezTo>
                    <a:cubicBezTo>
                      <a:pt x="1078" y="1129"/>
                      <a:pt x="1078" y="920"/>
                      <a:pt x="1134" y="791"/>
                    </a:cubicBezTo>
                    <a:cubicBezTo>
                      <a:pt x="1263" y="542"/>
                      <a:pt x="1231" y="236"/>
                      <a:pt x="974" y="75"/>
                    </a:cubicBezTo>
                    <a:cubicBezTo>
                      <a:pt x="898" y="25"/>
                      <a:pt x="799" y="0"/>
                      <a:pt x="698" y="0"/>
                    </a:cubicBezTo>
                    <a:close/>
                  </a:path>
                </a:pathLst>
              </a:custGeom>
              <a:solidFill>
                <a:srgbClr val="FFFFFF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67" name="Google Shape;867;p27">
                <a:extLst>
                  <a:ext uri="{FF2B5EF4-FFF2-40B4-BE49-F238E27FC236}">
                    <a16:creationId xmlns="" xmlns:a16="http://schemas.microsoft.com/office/drawing/2014/main" id="{41BF46A3-656A-F15F-F855-FE574252FB23}"/>
                  </a:ext>
                </a:extLst>
              </p:cNvPr>
              <p:cNvSpPr/>
              <p:nvPr/>
            </p:nvSpPr>
            <p:spPr>
              <a:xfrm>
                <a:off x="6920044" y="2418736"/>
                <a:ext cx="916937" cy="839159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4723" extrusionOk="0">
                    <a:moveTo>
                      <a:pt x="3076" y="199"/>
                    </a:moveTo>
                    <a:cubicBezTo>
                      <a:pt x="3319" y="199"/>
                      <a:pt x="3570" y="256"/>
                      <a:pt x="3804" y="371"/>
                    </a:cubicBezTo>
                    <a:cubicBezTo>
                      <a:pt x="4215" y="564"/>
                      <a:pt x="4544" y="926"/>
                      <a:pt x="4729" y="1369"/>
                    </a:cubicBezTo>
                    <a:cubicBezTo>
                      <a:pt x="4914" y="1811"/>
                      <a:pt x="4930" y="2326"/>
                      <a:pt x="4778" y="2808"/>
                    </a:cubicBezTo>
                    <a:cubicBezTo>
                      <a:pt x="4480" y="3749"/>
                      <a:pt x="3571" y="4441"/>
                      <a:pt x="2509" y="4514"/>
                    </a:cubicBezTo>
                    <a:cubicBezTo>
                      <a:pt x="2439" y="4520"/>
                      <a:pt x="2369" y="4523"/>
                      <a:pt x="2300" y="4523"/>
                    </a:cubicBezTo>
                    <a:cubicBezTo>
                      <a:pt x="1822" y="4523"/>
                      <a:pt x="1373" y="4379"/>
                      <a:pt x="1022" y="4119"/>
                    </a:cubicBezTo>
                    <a:cubicBezTo>
                      <a:pt x="627" y="3830"/>
                      <a:pt x="354" y="3412"/>
                      <a:pt x="290" y="2977"/>
                    </a:cubicBezTo>
                    <a:cubicBezTo>
                      <a:pt x="209" y="2471"/>
                      <a:pt x="362" y="1964"/>
                      <a:pt x="700" y="1642"/>
                    </a:cubicBezTo>
                    <a:cubicBezTo>
                      <a:pt x="949" y="1393"/>
                      <a:pt x="1295" y="1256"/>
                      <a:pt x="1641" y="1256"/>
                    </a:cubicBezTo>
                    <a:lnTo>
                      <a:pt x="1673" y="1256"/>
                    </a:lnTo>
                    <a:cubicBezTo>
                      <a:pt x="1721" y="1248"/>
                      <a:pt x="1761" y="1224"/>
                      <a:pt x="1770" y="1176"/>
                    </a:cubicBezTo>
                    <a:cubicBezTo>
                      <a:pt x="1842" y="878"/>
                      <a:pt x="2035" y="605"/>
                      <a:pt x="2300" y="428"/>
                    </a:cubicBezTo>
                    <a:cubicBezTo>
                      <a:pt x="2521" y="276"/>
                      <a:pt x="2793" y="199"/>
                      <a:pt x="3076" y="199"/>
                    </a:cubicBezTo>
                    <a:close/>
                    <a:moveTo>
                      <a:pt x="3080" y="1"/>
                    </a:moveTo>
                    <a:cubicBezTo>
                      <a:pt x="2755" y="1"/>
                      <a:pt x="2442" y="88"/>
                      <a:pt x="2188" y="259"/>
                    </a:cubicBezTo>
                    <a:cubicBezTo>
                      <a:pt x="1906" y="444"/>
                      <a:pt x="1697" y="733"/>
                      <a:pt x="1601" y="1055"/>
                    </a:cubicBezTo>
                    <a:cubicBezTo>
                      <a:pt x="1207" y="1063"/>
                      <a:pt x="837" y="1224"/>
                      <a:pt x="555" y="1497"/>
                    </a:cubicBezTo>
                    <a:cubicBezTo>
                      <a:pt x="177" y="1867"/>
                      <a:pt x="0" y="2438"/>
                      <a:pt x="89" y="3009"/>
                    </a:cubicBezTo>
                    <a:cubicBezTo>
                      <a:pt x="169" y="3492"/>
                      <a:pt x="459" y="3959"/>
                      <a:pt x="901" y="4280"/>
                    </a:cubicBezTo>
                    <a:cubicBezTo>
                      <a:pt x="1295" y="4570"/>
                      <a:pt x="1794" y="4723"/>
                      <a:pt x="2324" y="4723"/>
                    </a:cubicBezTo>
                    <a:cubicBezTo>
                      <a:pt x="2389" y="4723"/>
                      <a:pt x="2461" y="4723"/>
                      <a:pt x="2526" y="4715"/>
                    </a:cubicBezTo>
                    <a:cubicBezTo>
                      <a:pt x="3668" y="4634"/>
                      <a:pt x="4649" y="3886"/>
                      <a:pt x="4971" y="2865"/>
                    </a:cubicBezTo>
                    <a:cubicBezTo>
                      <a:pt x="5140" y="2342"/>
                      <a:pt x="5115" y="1779"/>
                      <a:pt x="4914" y="1288"/>
                    </a:cubicBezTo>
                    <a:cubicBezTo>
                      <a:pt x="4713" y="806"/>
                      <a:pt x="4343" y="404"/>
                      <a:pt x="3893" y="186"/>
                    </a:cubicBezTo>
                    <a:cubicBezTo>
                      <a:pt x="3633" y="62"/>
                      <a:pt x="3353" y="1"/>
                      <a:pt x="30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76" name="Google Shape;868;p27">
                <a:extLst>
                  <a:ext uri="{FF2B5EF4-FFF2-40B4-BE49-F238E27FC236}">
                    <a16:creationId xmlns="" xmlns:a16="http://schemas.microsoft.com/office/drawing/2014/main" id="{966F53AC-EB05-F818-5472-D4874DCF58FF}"/>
                  </a:ext>
                </a:extLst>
              </p:cNvPr>
              <p:cNvSpPr/>
              <p:nvPr/>
            </p:nvSpPr>
            <p:spPr>
              <a:xfrm>
                <a:off x="7150886" y="2606006"/>
                <a:ext cx="93478" cy="17039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959" extrusionOk="0">
                    <a:moveTo>
                      <a:pt x="404" y="1"/>
                    </a:moveTo>
                    <a:cubicBezTo>
                      <a:pt x="363" y="1"/>
                      <a:pt x="327" y="28"/>
                      <a:pt x="315" y="65"/>
                    </a:cubicBezTo>
                    <a:lnTo>
                      <a:pt x="25" y="821"/>
                    </a:lnTo>
                    <a:cubicBezTo>
                      <a:pt x="1" y="870"/>
                      <a:pt x="25" y="934"/>
                      <a:pt x="81" y="950"/>
                    </a:cubicBezTo>
                    <a:cubicBezTo>
                      <a:pt x="89" y="958"/>
                      <a:pt x="106" y="958"/>
                      <a:pt x="114" y="958"/>
                    </a:cubicBezTo>
                    <a:cubicBezTo>
                      <a:pt x="154" y="958"/>
                      <a:pt x="194" y="934"/>
                      <a:pt x="210" y="894"/>
                    </a:cubicBezTo>
                    <a:lnTo>
                      <a:pt x="500" y="138"/>
                    </a:lnTo>
                    <a:cubicBezTo>
                      <a:pt x="524" y="90"/>
                      <a:pt x="492" y="25"/>
                      <a:pt x="443" y="9"/>
                    </a:cubicBezTo>
                    <a:cubicBezTo>
                      <a:pt x="430" y="3"/>
                      <a:pt x="417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77" name="Google Shape;869;p27">
                <a:extLst>
                  <a:ext uri="{FF2B5EF4-FFF2-40B4-BE49-F238E27FC236}">
                    <a16:creationId xmlns="" xmlns:a16="http://schemas.microsoft.com/office/drawing/2014/main" id="{EE6F9B28-2BFB-CA21-54BA-6952AEBE3C3F}"/>
                  </a:ext>
                </a:extLst>
              </p:cNvPr>
              <p:cNvSpPr/>
              <p:nvPr/>
            </p:nvSpPr>
            <p:spPr>
              <a:xfrm>
                <a:off x="6763593" y="2168745"/>
                <a:ext cx="470778" cy="466042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623" extrusionOk="0">
                    <a:moveTo>
                      <a:pt x="97" y="1"/>
                    </a:moveTo>
                    <a:cubicBezTo>
                      <a:pt x="49" y="9"/>
                      <a:pt x="0" y="57"/>
                      <a:pt x="8" y="114"/>
                    </a:cubicBezTo>
                    <a:cubicBezTo>
                      <a:pt x="25" y="467"/>
                      <a:pt x="161" y="837"/>
                      <a:pt x="411" y="1215"/>
                    </a:cubicBezTo>
                    <a:cubicBezTo>
                      <a:pt x="893" y="1931"/>
                      <a:pt x="1657" y="2446"/>
                      <a:pt x="2510" y="2623"/>
                    </a:cubicBezTo>
                    <a:lnTo>
                      <a:pt x="2526" y="2623"/>
                    </a:lnTo>
                    <a:cubicBezTo>
                      <a:pt x="2574" y="2623"/>
                      <a:pt x="2614" y="2591"/>
                      <a:pt x="2622" y="2542"/>
                    </a:cubicBezTo>
                    <a:cubicBezTo>
                      <a:pt x="2638" y="2494"/>
                      <a:pt x="2598" y="2438"/>
                      <a:pt x="2550" y="2430"/>
                    </a:cubicBezTo>
                    <a:cubicBezTo>
                      <a:pt x="1746" y="2261"/>
                      <a:pt x="1030" y="1778"/>
                      <a:pt x="579" y="1103"/>
                    </a:cubicBezTo>
                    <a:cubicBezTo>
                      <a:pt x="346" y="757"/>
                      <a:pt x="226" y="419"/>
                      <a:pt x="209" y="97"/>
                    </a:cubicBezTo>
                    <a:cubicBezTo>
                      <a:pt x="201" y="41"/>
                      <a:pt x="161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78" name="Google Shape;870;p27">
                <a:extLst>
                  <a:ext uri="{FF2B5EF4-FFF2-40B4-BE49-F238E27FC236}">
                    <a16:creationId xmlns="" xmlns:a16="http://schemas.microsoft.com/office/drawing/2014/main" id="{A5ED53A9-D3A3-1A55-70A2-452816C14329}"/>
                  </a:ext>
                </a:extLst>
              </p:cNvPr>
              <p:cNvSpPr/>
              <p:nvPr/>
            </p:nvSpPr>
            <p:spPr>
              <a:xfrm>
                <a:off x="7004603" y="2762361"/>
                <a:ext cx="94905" cy="237196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335" extrusionOk="0">
                    <a:moveTo>
                      <a:pt x="357" y="0"/>
                    </a:moveTo>
                    <a:cubicBezTo>
                      <a:pt x="304" y="0"/>
                      <a:pt x="252" y="24"/>
                      <a:pt x="226" y="70"/>
                    </a:cubicBezTo>
                    <a:cubicBezTo>
                      <a:pt x="25" y="432"/>
                      <a:pt x="1" y="874"/>
                      <a:pt x="169" y="1252"/>
                    </a:cubicBezTo>
                    <a:cubicBezTo>
                      <a:pt x="198" y="1303"/>
                      <a:pt x="258" y="1334"/>
                      <a:pt x="313" y="1334"/>
                    </a:cubicBezTo>
                    <a:cubicBezTo>
                      <a:pt x="337" y="1334"/>
                      <a:pt x="359" y="1329"/>
                      <a:pt x="379" y="1317"/>
                    </a:cubicBezTo>
                    <a:cubicBezTo>
                      <a:pt x="459" y="1277"/>
                      <a:pt x="483" y="1188"/>
                      <a:pt x="451" y="1108"/>
                    </a:cubicBezTo>
                    <a:cubicBezTo>
                      <a:pt x="330" y="834"/>
                      <a:pt x="338" y="496"/>
                      <a:pt x="491" y="239"/>
                    </a:cubicBezTo>
                    <a:cubicBezTo>
                      <a:pt x="531" y="167"/>
                      <a:pt x="515" y="70"/>
                      <a:pt x="443" y="22"/>
                    </a:cubicBezTo>
                    <a:cubicBezTo>
                      <a:pt x="417" y="7"/>
                      <a:pt x="387" y="0"/>
                      <a:pt x="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79" name="Google Shape;871;p27">
                <a:extLst>
                  <a:ext uri="{FF2B5EF4-FFF2-40B4-BE49-F238E27FC236}">
                    <a16:creationId xmlns="" xmlns:a16="http://schemas.microsoft.com/office/drawing/2014/main" id="{94B2B73C-6D5B-22C3-D370-F4E16211CF7A}"/>
                  </a:ext>
                </a:extLst>
              </p:cNvPr>
              <p:cNvSpPr/>
              <p:nvPr/>
            </p:nvSpPr>
            <p:spPr>
              <a:xfrm>
                <a:off x="7085950" y="3027632"/>
                <a:ext cx="71892" cy="55968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15" extrusionOk="0">
                    <a:moveTo>
                      <a:pt x="197" y="0"/>
                    </a:moveTo>
                    <a:cubicBezTo>
                      <a:pt x="10" y="0"/>
                      <a:pt x="0" y="299"/>
                      <a:pt x="196" y="314"/>
                    </a:cubicBezTo>
                    <a:cubicBezTo>
                      <a:pt x="199" y="314"/>
                      <a:pt x="201" y="315"/>
                      <a:pt x="204" y="315"/>
                    </a:cubicBezTo>
                    <a:cubicBezTo>
                      <a:pt x="397" y="315"/>
                      <a:pt x="403" y="9"/>
                      <a:pt x="212" y="1"/>
                    </a:cubicBezTo>
                    <a:cubicBezTo>
                      <a:pt x="207" y="0"/>
                      <a:pt x="202" y="0"/>
                      <a:pt x="197" y="0"/>
                    </a:cubicBez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0" name="Google Shape;872;p27">
                <a:extLst>
                  <a:ext uri="{FF2B5EF4-FFF2-40B4-BE49-F238E27FC236}">
                    <a16:creationId xmlns="" xmlns:a16="http://schemas.microsoft.com/office/drawing/2014/main" id="{7F5F4720-4BAF-B688-D7B5-FBE26B50E994}"/>
                  </a:ext>
                </a:extLst>
              </p:cNvPr>
              <p:cNvSpPr/>
              <p:nvPr/>
            </p:nvSpPr>
            <p:spPr>
              <a:xfrm>
                <a:off x="7254354" y="2488029"/>
                <a:ext cx="202475" cy="19952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23" extrusionOk="0">
                    <a:moveTo>
                      <a:pt x="963" y="0"/>
                    </a:moveTo>
                    <a:cubicBezTo>
                      <a:pt x="950" y="0"/>
                      <a:pt x="938" y="2"/>
                      <a:pt x="925" y="6"/>
                    </a:cubicBezTo>
                    <a:cubicBezTo>
                      <a:pt x="491" y="126"/>
                      <a:pt x="129" y="480"/>
                      <a:pt x="16" y="922"/>
                    </a:cubicBezTo>
                    <a:cubicBezTo>
                      <a:pt x="0" y="1003"/>
                      <a:pt x="32" y="1099"/>
                      <a:pt x="121" y="1115"/>
                    </a:cubicBezTo>
                    <a:cubicBezTo>
                      <a:pt x="135" y="1120"/>
                      <a:pt x="150" y="1122"/>
                      <a:pt x="165" y="1122"/>
                    </a:cubicBezTo>
                    <a:cubicBezTo>
                      <a:pt x="228" y="1122"/>
                      <a:pt x="294" y="1084"/>
                      <a:pt x="314" y="1019"/>
                    </a:cubicBezTo>
                    <a:cubicBezTo>
                      <a:pt x="322" y="971"/>
                      <a:pt x="338" y="922"/>
                      <a:pt x="354" y="882"/>
                    </a:cubicBezTo>
                    <a:cubicBezTo>
                      <a:pt x="362" y="866"/>
                      <a:pt x="370" y="858"/>
                      <a:pt x="370" y="850"/>
                    </a:cubicBezTo>
                    <a:cubicBezTo>
                      <a:pt x="370" y="842"/>
                      <a:pt x="370" y="842"/>
                      <a:pt x="370" y="842"/>
                    </a:cubicBezTo>
                    <a:cubicBezTo>
                      <a:pt x="386" y="818"/>
                      <a:pt x="394" y="802"/>
                      <a:pt x="410" y="778"/>
                    </a:cubicBezTo>
                    <a:cubicBezTo>
                      <a:pt x="426" y="737"/>
                      <a:pt x="459" y="697"/>
                      <a:pt x="483" y="657"/>
                    </a:cubicBezTo>
                    <a:cubicBezTo>
                      <a:pt x="491" y="649"/>
                      <a:pt x="499" y="641"/>
                      <a:pt x="507" y="633"/>
                    </a:cubicBezTo>
                    <a:cubicBezTo>
                      <a:pt x="507" y="633"/>
                      <a:pt x="515" y="625"/>
                      <a:pt x="515" y="625"/>
                    </a:cubicBezTo>
                    <a:cubicBezTo>
                      <a:pt x="531" y="609"/>
                      <a:pt x="547" y="585"/>
                      <a:pt x="555" y="569"/>
                    </a:cubicBezTo>
                    <a:cubicBezTo>
                      <a:pt x="587" y="536"/>
                      <a:pt x="627" y="512"/>
                      <a:pt x="660" y="480"/>
                    </a:cubicBezTo>
                    <a:cubicBezTo>
                      <a:pt x="676" y="472"/>
                      <a:pt x="692" y="456"/>
                      <a:pt x="708" y="448"/>
                    </a:cubicBezTo>
                    <a:cubicBezTo>
                      <a:pt x="716" y="440"/>
                      <a:pt x="724" y="432"/>
                      <a:pt x="724" y="432"/>
                    </a:cubicBezTo>
                    <a:cubicBezTo>
                      <a:pt x="740" y="424"/>
                      <a:pt x="748" y="416"/>
                      <a:pt x="756" y="416"/>
                    </a:cubicBezTo>
                    <a:cubicBezTo>
                      <a:pt x="796" y="392"/>
                      <a:pt x="837" y="367"/>
                      <a:pt x="877" y="351"/>
                    </a:cubicBezTo>
                    <a:cubicBezTo>
                      <a:pt x="893" y="343"/>
                      <a:pt x="901" y="343"/>
                      <a:pt x="917" y="335"/>
                    </a:cubicBezTo>
                    <a:cubicBezTo>
                      <a:pt x="917" y="335"/>
                      <a:pt x="925" y="327"/>
                      <a:pt x="933" y="327"/>
                    </a:cubicBezTo>
                    <a:cubicBezTo>
                      <a:pt x="949" y="319"/>
                      <a:pt x="973" y="319"/>
                      <a:pt x="989" y="311"/>
                    </a:cubicBezTo>
                    <a:cubicBezTo>
                      <a:pt x="1070" y="287"/>
                      <a:pt x="1134" y="207"/>
                      <a:pt x="1110" y="126"/>
                    </a:cubicBezTo>
                    <a:cubicBezTo>
                      <a:pt x="1096" y="57"/>
                      <a:pt x="1035" y="0"/>
                      <a:pt x="9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1" name="Google Shape;873;p27">
                <a:extLst>
                  <a:ext uri="{FF2B5EF4-FFF2-40B4-BE49-F238E27FC236}">
                    <a16:creationId xmlns="" xmlns:a16="http://schemas.microsoft.com/office/drawing/2014/main" id="{750F3712-3DC5-1AFD-9463-0691B1C280DA}"/>
                  </a:ext>
                </a:extLst>
              </p:cNvPr>
              <p:cNvSpPr/>
              <p:nvPr/>
            </p:nvSpPr>
            <p:spPr>
              <a:xfrm>
                <a:off x="6368987" y="2654689"/>
                <a:ext cx="2468060" cy="1897036"/>
              </a:xfrm>
              <a:custGeom>
                <a:avLst/>
                <a:gdLst/>
                <a:ahLst/>
                <a:cxnLst/>
                <a:rect l="l" t="t" r="r" b="b"/>
                <a:pathLst>
                  <a:path w="13835" h="10677" extrusionOk="0">
                    <a:moveTo>
                      <a:pt x="8156" y="1"/>
                    </a:moveTo>
                    <a:cubicBezTo>
                      <a:pt x="8220" y="33"/>
                      <a:pt x="8285" y="65"/>
                      <a:pt x="8341" y="105"/>
                    </a:cubicBezTo>
                    <a:cubicBezTo>
                      <a:pt x="8494" y="218"/>
                      <a:pt x="8607" y="395"/>
                      <a:pt x="8639" y="572"/>
                    </a:cubicBezTo>
                    <a:cubicBezTo>
                      <a:pt x="8695" y="917"/>
                      <a:pt x="8486" y="1271"/>
                      <a:pt x="8188" y="1480"/>
                    </a:cubicBezTo>
                    <a:cubicBezTo>
                      <a:pt x="7883" y="1698"/>
                      <a:pt x="7497" y="1786"/>
                      <a:pt x="7111" y="1802"/>
                    </a:cubicBezTo>
                    <a:cubicBezTo>
                      <a:pt x="7037" y="1807"/>
                      <a:pt x="6963" y="1809"/>
                      <a:pt x="6890" y="1809"/>
                    </a:cubicBezTo>
                    <a:cubicBezTo>
                      <a:pt x="6580" y="1809"/>
                      <a:pt x="6273" y="1773"/>
                      <a:pt x="5960" y="1754"/>
                    </a:cubicBezTo>
                    <a:cubicBezTo>
                      <a:pt x="5692" y="1732"/>
                      <a:pt x="5421" y="1719"/>
                      <a:pt x="5150" y="1719"/>
                    </a:cubicBezTo>
                    <a:cubicBezTo>
                      <a:pt x="4617" y="1719"/>
                      <a:pt x="4083" y="1771"/>
                      <a:pt x="3572" y="1915"/>
                    </a:cubicBezTo>
                    <a:cubicBezTo>
                      <a:pt x="3427" y="1955"/>
                      <a:pt x="3290" y="2003"/>
                      <a:pt x="3145" y="2068"/>
                    </a:cubicBezTo>
                    <a:cubicBezTo>
                      <a:pt x="2550" y="2309"/>
                      <a:pt x="2027" y="2711"/>
                      <a:pt x="1730" y="3242"/>
                    </a:cubicBezTo>
                    <a:cubicBezTo>
                      <a:pt x="1472" y="3700"/>
                      <a:pt x="1408" y="4255"/>
                      <a:pt x="1545" y="4754"/>
                    </a:cubicBezTo>
                    <a:cubicBezTo>
                      <a:pt x="1489" y="4770"/>
                      <a:pt x="1424" y="4794"/>
                      <a:pt x="1368" y="4818"/>
                    </a:cubicBezTo>
                    <a:cubicBezTo>
                      <a:pt x="1336" y="4826"/>
                      <a:pt x="1312" y="4842"/>
                      <a:pt x="1279" y="4850"/>
                    </a:cubicBezTo>
                    <a:cubicBezTo>
                      <a:pt x="572" y="5164"/>
                      <a:pt x="1" y="5807"/>
                      <a:pt x="1" y="6523"/>
                    </a:cubicBezTo>
                    <a:lnTo>
                      <a:pt x="1" y="6531"/>
                    </a:lnTo>
                    <a:cubicBezTo>
                      <a:pt x="9" y="6861"/>
                      <a:pt x="129" y="7175"/>
                      <a:pt x="322" y="7456"/>
                    </a:cubicBezTo>
                    <a:cubicBezTo>
                      <a:pt x="1376" y="7883"/>
                      <a:pt x="3636" y="8188"/>
                      <a:pt x="6314" y="8228"/>
                    </a:cubicBezTo>
                    <a:cubicBezTo>
                      <a:pt x="6322" y="8317"/>
                      <a:pt x="6354" y="8413"/>
                      <a:pt x="6395" y="8502"/>
                    </a:cubicBezTo>
                    <a:cubicBezTo>
                      <a:pt x="6535" y="8811"/>
                      <a:pt x="6860" y="8936"/>
                      <a:pt x="7202" y="8936"/>
                    </a:cubicBezTo>
                    <a:cubicBezTo>
                      <a:pt x="7252" y="8936"/>
                      <a:pt x="7302" y="8933"/>
                      <a:pt x="7352" y="8928"/>
                    </a:cubicBezTo>
                    <a:cubicBezTo>
                      <a:pt x="7677" y="8894"/>
                      <a:pt x="7995" y="8729"/>
                      <a:pt x="8329" y="8729"/>
                    </a:cubicBezTo>
                    <a:cubicBezTo>
                      <a:pt x="8383" y="8729"/>
                      <a:pt x="8438" y="8733"/>
                      <a:pt x="8494" y="8743"/>
                    </a:cubicBezTo>
                    <a:cubicBezTo>
                      <a:pt x="8631" y="8767"/>
                      <a:pt x="8767" y="8832"/>
                      <a:pt x="8824" y="8952"/>
                    </a:cubicBezTo>
                    <a:cubicBezTo>
                      <a:pt x="8896" y="9097"/>
                      <a:pt x="8856" y="9266"/>
                      <a:pt x="8840" y="9419"/>
                    </a:cubicBezTo>
                    <a:cubicBezTo>
                      <a:pt x="8824" y="9531"/>
                      <a:pt x="8816" y="9636"/>
                      <a:pt x="8824" y="9749"/>
                    </a:cubicBezTo>
                    <a:cubicBezTo>
                      <a:pt x="8832" y="9813"/>
                      <a:pt x="8848" y="9877"/>
                      <a:pt x="8864" y="9934"/>
                    </a:cubicBezTo>
                    <a:cubicBezTo>
                      <a:pt x="8920" y="10094"/>
                      <a:pt x="9009" y="10239"/>
                      <a:pt x="9137" y="10352"/>
                    </a:cubicBezTo>
                    <a:cubicBezTo>
                      <a:pt x="9363" y="10563"/>
                      <a:pt x="9669" y="10676"/>
                      <a:pt x="9987" y="10676"/>
                    </a:cubicBezTo>
                    <a:cubicBezTo>
                      <a:pt x="10044" y="10676"/>
                      <a:pt x="10101" y="10673"/>
                      <a:pt x="10159" y="10665"/>
                    </a:cubicBezTo>
                    <a:cubicBezTo>
                      <a:pt x="10553" y="10625"/>
                      <a:pt x="10899" y="10408"/>
                      <a:pt x="11116" y="10110"/>
                    </a:cubicBezTo>
                    <a:cubicBezTo>
                      <a:pt x="11341" y="9797"/>
                      <a:pt x="11381" y="9435"/>
                      <a:pt x="11357" y="9057"/>
                    </a:cubicBezTo>
                    <a:cubicBezTo>
                      <a:pt x="11349" y="8848"/>
                      <a:pt x="11325" y="8631"/>
                      <a:pt x="11389" y="8421"/>
                    </a:cubicBezTo>
                    <a:cubicBezTo>
                      <a:pt x="11438" y="8253"/>
                      <a:pt x="11534" y="8084"/>
                      <a:pt x="11663" y="7955"/>
                    </a:cubicBezTo>
                    <a:cubicBezTo>
                      <a:pt x="11687" y="7931"/>
                      <a:pt x="11711" y="7907"/>
                      <a:pt x="11743" y="7883"/>
                    </a:cubicBezTo>
                    <a:cubicBezTo>
                      <a:pt x="12186" y="7810"/>
                      <a:pt x="12572" y="7722"/>
                      <a:pt x="12901" y="7633"/>
                    </a:cubicBezTo>
                    <a:cubicBezTo>
                      <a:pt x="12926" y="7609"/>
                      <a:pt x="12950" y="7585"/>
                      <a:pt x="12966" y="7561"/>
                    </a:cubicBezTo>
                    <a:cubicBezTo>
                      <a:pt x="13271" y="7239"/>
                      <a:pt x="13513" y="6869"/>
                      <a:pt x="13633" y="6467"/>
                    </a:cubicBezTo>
                    <a:cubicBezTo>
                      <a:pt x="13657" y="6387"/>
                      <a:pt x="13674" y="6314"/>
                      <a:pt x="13690" y="6234"/>
                    </a:cubicBezTo>
                    <a:cubicBezTo>
                      <a:pt x="13834" y="5446"/>
                      <a:pt x="13521" y="4601"/>
                      <a:pt x="12885" y="4054"/>
                    </a:cubicBezTo>
                    <a:cubicBezTo>
                      <a:pt x="12700" y="3901"/>
                      <a:pt x="12499" y="3773"/>
                      <a:pt x="12282" y="3676"/>
                    </a:cubicBezTo>
                    <a:cubicBezTo>
                      <a:pt x="11928" y="3515"/>
                      <a:pt x="11534" y="3419"/>
                      <a:pt x="11140" y="3411"/>
                    </a:cubicBezTo>
                    <a:cubicBezTo>
                      <a:pt x="11325" y="2663"/>
                      <a:pt x="11172" y="1842"/>
                      <a:pt x="10698" y="1207"/>
                    </a:cubicBezTo>
                    <a:cubicBezTo>
                      <a:pt x="10135" y="459"/>
                      <a:pt x="9153" y="1"/>
                      <a:pt x="8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2" name="Google Shape;874;p27">
                <a:extLst>
                  <a:ext uri="{FF2B5EF4-FFF2-40B4-BE49-F238E27FC236}">
                    <a16:creationId xmlns="" xmlns:a16="http://schemas.microsoft.com/office/drawing/2014/main" id="{F7D2CBFA-83FF-F11D-3583-2F43BA0B2696}"/>
                  </a:ext>
                </a:extLst>
              </p:cNvPr>
              <p:cNvSpPr/>
              <p:nvPr/>
            </p:nvSpPr>
            <p:spPr>
              <a:xfrm>
                <a:off x="7397782" y="2654689"/>
                <a:ext cx="991684" cy="849464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4781" extrusionOk="0">
                    <a:moveTo>
                      <a:pt x="2389" y="1"/>
                    </a:moveTo>
                    <a:cubicBezTo>
                      <a:pt x="2453" y="25"/>
                      <a:pt x="2518" y="65"/>
                      <a:pt x="2574" y="105"/>
                    </a:cubicBezTo>
                    <a:cubicBezTo>
                      <a:pt x="2807" y="210"/>
                      <a:pt x="3033" y="330"/>
                      <a:pt x="3242" y="483"/>
                    </a:cubicBezTo>
                    <a:cubicBezTo>
                      <a:pt x="3660" y="797"/>
                      <a:pt x="3982" y="1215"/>
                      <a:pt x="4094" y="1698"/>
                    </a:cubicBezTo>
                    <a:cubicBezTo>
                      <a:pt x="4183" y="2140"/>
                      <a:pt x="4062" y="2647"/>
                      <a:pt x="3716" y="2976"/>
                    </a:cubicBezTo>
                    <a:cubicBezTo>
                      <a:pt x="3393" y="3285"/>
                      <a:pt x="2916" y="3408"/>
                      <a:pt x="2452" y="3408"/>
                    </a:cubicBezTo>
                    <a:cubicBezTo>
                      <a:pt x="2396" y="3408"/>
                      <a:pt x="2340" y="3406"/>
                      <a:pt x="2285" y="3403"/>
                    </a:cubicBezTo>
                    <a:cubicBezTo>
                      <a:pt x="1593" y="3362"/>
                      <a:pt x="949" y="3041"/>
                      <a:pt x="346" y="2751"/>
                    </a:cubicBezTo>
                    <a:cubicBezTo>
                      <a:pt x="322" y="2741"/>
                      <a:pt x="299" y="2737"/>
                      <a:pt x="277" y="2737"/>
                    </a:cubicBezTo>
                    <a:cubicBezTo>
                      <a:pt x="209" y="2737"/>
                      <a:pt x="151" y="2779"/>
                      <a:pt x="121" y="2840"/>
                    </a:cubicBezTo>
                    <a:cubicBezTo>
                      <a:pt x="0" y="3153"/>
                      <a:pt x="65" y="3499"/>
                      <a:pt x="234" y="3781"/>
                    </a:cubicBezTo>
                    <a:cubicBezTo>
                      <a:pt x="274" y="3845"/>
                      <a:pt x="314" y="3901"/>
                      <a:pt x="354" y="3958"/>
                    </a:cubicBezTo>
                    <a:cubicBezTo>
                      <a:pt x="652" y="4312"/>
                      <a:pt x="1094" y="4513"/>
                      <a:pt x="1561" y="4625"/>
                    </a:cubicBezTo>
                    <a:cubicBezTo>
                      <a:pt x="1975" y="4725"/>
                      <a:pt x="2420" y="4781"/>
                      <a:pt x="2853" y="4781"/>
                    </a:cubicBezTo>
                    <a:cubicBezTo>
                      <a:pt x="2908" y="4781"/>
                      <a:pt x="2962" y="4780"/>
                      <a:pt x="3016" y="4778"/>
                    </a:cubicBezTo>
                    <a:cubicBezTo>
                      <a:pt x="3507" y="4762"/>
                      <a:pt x="4006" y="4665"/>
                      <a:pt x="4424" y="4424"/>
                    </a:cubicBezTo>
                    <a:cubicBezTo>
                      <a:pt x="4858" y="4175"/>
                      <a:pt x="5164" y="3813"/>
                      <a:pt x="5373" y="3411"/>
                    </a:cubicBezTo>
                    <a:cubicBezTo>
                      <a:pt x="5558" y="2663"/>
                      <a:pt x="5405" y="1842"/>
                      <a:pt x="4931" y="1207"/>
                    </a:cubicBezTo>
                    <a:cubicBezTo>
                      <a:pt x="4368" y="459"/>
                      <a:pt x="3386" y="1"/>
                      <a:pt x="23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3" name="Google Shape;875;p27">
                <a:extLst>
                  <a:ext uri="{FF2B5EF4-FFF2-40B4-BE49-F238E27FC236}">
                    <a16:creationId xmlns="" xmlns:a16="http://schemas.microsoft.com/office/drawing/2014/main" id="{7B2D9DC3-83EC-3424-3D28-E480DF1A5FA4}"/>
                  </a:ext>
                </a:extLst>
              </p:cNvPr>
              <p:cNvSpPr/>
              <p:nvPr/>
            </p:nvSpPr>
            <p:spPr>
              <a:xfrm>
                <a:off x="7942952" y="3307827"/>
                <a:ext cx="894103" cy="1243903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7001" extrusionOk="0">
                    <a:moveTo>
                      <a:pt x="3459" y="0"/>
                    </a:moveTo>
                    <a:cubicBezTo>
                      <a:pt x="3459" y="24"/>
                      <a:pt x="3467" y="48"/>
                      <a:pt x="3483" y="73"/>
                    </a:cubicBezTo>
                    <a:cubicBezTo>
                      <a:pt x="3636" y="298"/>
                      <a:pt x="3572" y="579"/>
                      <a:pt x="3427" y="796"/>
                    </a:cubicBezTo>
                    <a:cubicBezTo>
                      <a:pt x="3258" y="1054"/>
                      <a:pt x="2969" y="1215"/>
                      <a:pt x="2687" y="1351"/>
                    </a:cubicBezTo>
                    <a:cubicBezTo>
                      <a:pt x="2116" y="1617"/>
                      <a:pt x="1408" y="1842"/>
                      <a:pt x="1143" y="2421"/>
                    </a:cubicBezTo>
                    <a:cubicBezTo>
                      <a:pt x="837" y="3073"/>
                      <a:pt x="1191" y="3740"/>
                      <a:pt x="1376" y="4375"/>
                    </a:cubicBezTo>
                    <a:cubicBezTo>
                      <a:pt x="1473" y="4697"/>
                      <a:pt x="1529" y="5035"/>
                      <a:pt x="1408" y="5357"/>
                    </a:cubicBezTo>
                    <a:cubicBezTo>
                      <a:pt x="1312" y="5590"/>
                      <a:pt x="1127" y="5799"/>
                      <a:pt x="893" y="5928"/>
                    </a:cubicBezTo>
                    <a:cubicBezTo>
                      <a:pt x="699" y="6039"/>
                      <a:pt x="480" y="6095"/>
                      <a:pt x="253" y="6095"/>
                    </a:cubicBezTo>
                    <a:cubicBezTo>
                      <a:pt x="170" y="6095"/>
                      <a:pt x="85" y="6088"/>
                      <a:pt x="1" y="6073"/>
                    </a:cubicBezTo>
                    <a:lnTo>
                      <a:pt x="1" y="6073"/>
                    </a:lnTo>
                    <a:cubicBezTo>
                      <a:pt x="9" y="6137"/>
                      <a:pt x="25" y="6201"/>
                      <a:pt x="41" y="6258"/>
                    </a:cubicBezTo>
                    <a:cubicBezTo>
                      <a:pt x="97" y="6418"/>
                      <a:pt x="186" y="6563"/>
                      <a:pt x="314" y="6676"/>
                    </a:cubicBezTo>
                    <a:cubicBezTo>
                      <a:pt x="540" y="6887"/>
                      <a:pt x="846" y="7000"/>
                      <a:pt x="1164" y="7000"/>
                    </a:cubicBezTo>
                    <a:cubicBezTo>
                      <a:pt x="1221" y="7000"/>
                      <a:pt x="1278" y="6997"/>
                      <a:pt x="1336" y="6989"/>
                    </a:cubicBezTo>
                    <a:cubicBezTo>
                      <a:pt x="1730" y="6949"/>
                      <a:pt x="2076" y="6732"/>
                      <a:pt x="2293" y="6434"/>
                    </a:cubicBezTo>
                    <a:cubicBezTo>
                      <a:pt x="2518" y="6121"/>
                      <a:pt x="2558" y="5759"/>
                      <a:pt x="2534" y="5381"/>
                    </a:cubicBezTo>
                    <a:cubicBezTo>
                      <a:pt x="2526" y="5172"/>
                      <a:pt x="2502" y="4955"/>
                      <a:pt x="2566" y="4745"/>
                    </a:cubicBezTo>
                    <a:cubicBezTo>
                      <a:pt x="2615" y="4577"/>
                      <a:pt x="2711" y="4408"/>
                      <a:pt x="2840" y="4279"/>
                    </a:cubicBezTo>
                    <a:cubicBezTo>
                      <a:pt x="2864" y="4255"/>
                      <a:pt x="2888" y="4231"/>
                      <a:pt x="2920" y="4207"/>
                    </a:cubicBezTo>
                    <a:cubicBezTo>
                      <a:pt x="3363" y="4134"/>
                      <a:pt x="3749" y="4046"/>
                      <a:pt x="4078" y="3957"/>
                    </a:cubicBezTo>
                    <a:cubicBezTo>
                      <a:pt x="4103" y="3933"/>
                      <a:pt x="4127" y="3909"/>
                      <a:pt x="4143" y="3885"/>
                    </a:cubicBezTo>
                    <a:cubicBezTo>
                      <a:pt x="4448" y="3563"/>
                      <a:pt x="4690" y="3193"/>
                      <a:pt x="4810" y="2791"/>
                    </a:cubicBezTo>
                    <a:cubicBezTo>
                      <a:pt x="4834" y="2711"/>
                      <a:pt x="4851" y="2638"/>
                      <a:pt x="4867" y="2558"/>
                    </a:cubicBezTo>
                    <a:cubicBezTo>
                      <a:pt x="5011" y="1770"/>
                      <a:pt x="4698" y="925"/>
                      <a:pt x="4062" y="378"/>
                    </a:cubicBezTo>
                    <a:cubicBezTo>
                      <a:pt x="3877" y="225"/>
                      <a:pt x="3676" y="97"/>
                      <a:pt x="34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4" name="Google Shape;876;p27">
                <a:extLst>
                  <a:ext uri="{FF2B5EF4-FFF2-40B4-BE49-F238E27FC236}">
                    <a16:creationId xmlns="" xmlns:a16="http://schemas.microsoft.com/office/drawing/2014/main" id="{9FC7F59C-9CE2-F33E-A15D-EE9666EB98A1}"/>
                  </a:ext>
                </a:extLst>
              </p:cNvPr>
              <p:cNvSpPr/>
              <p:nvPr/>
            </p:nvSpPr>
            <p:spPr>
              <a:xfrm>
                <a:off x="6612851" y="3021946"/>
                <a:ext cx="1401987" cy="870252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4898" extrusionOk="0">
                    <a:moveTo>
                      <a:pt x="1778" y="1"/>
                    </a:moveTo>
                    <a:cubicBezTo>
                      <a:pt x="1183" y="242"/>
                      <a:pt x="660" y="644"/>
                      <a:pt x="363" y="1175"/>
                    </a:cubicBezTo>
                    <a:cubicBezTo>
                      <a:pt x="105" y="1633"/>
                      <a:pt x="41" y="2188"/>
                      <a:pt x="178" y="2687"/>
                    </a:cubicBezTo>
                    <a:cubicBezTo>
                      <a:pt x="122" y="2703"/>
                      <a:pt x="57" y="2727"/>
                      <a:pt x="1" y="2751"/>
                    </a:cubicBezTo>
                    <a:cubicBezTo>
                      <a:pt x="65" y="2743"/>
                      <a:pt x="138" y="2735"/>
                      <a:pt x="194" y="2727"/>
                    </a:cubicBezTo>
                    <a:cubicBezTo>
                      <a:pt x="395" y="2679"/>
                      <a:pt x="596" y="2614"/>
                      <a:pt x="797" y="2574"/>
                    </a:cubicBezTo>
                    <a:cubicBezTo>
                      <a:pt x="990" y="2534"/>
                      <a:pt x="1183" y="2518"/>
                      <a:pt x="1384" y="2518"/>
                    </a:cubicBezTo>
                    <a:cubicBezTo>
                      <a:pt x="1402" y="2518"/>
                      <a:pt x="1420" y="2517"/>
                      <a:pt x="1437" y="2517"/>
                    </a:cubicBezTo>
                    <a:cubicBezTo>
                      <a:pt x="1806" y="2517"/>
                      <a:pt x="2181" y="2597"/>
                      <a:pt x="2526" y="2735"/>
                    </a:cubicBezTo>
                    <a:cubicBezTo>
                      <a:pt x="2864" y="2880"/>
                      <a:pt x="3178" y="3073"/>
                      <a:pt x="3475" y="3290"/>
                    </a:cubicBezTo>
                    <a:cubicBezTo>
                      <a:pt x="4071" y="3732"/>
                      <a:pt x="4618" y="4247"/>
                      <a:pt x="5309" y="4585"/>
                    </a:cubicBezTo>
                    <a:cubicBezTo>
                      <a:pt x="5702" y="4774"/>
                      <a:pt x="6149" y="4898"/>
                      <a:pt x="6596" y="4898"/>
                    </a:cubicBezTo>
                    <a:cubicBezTo>
                      <a:pt x="6855" y="4898"/>
                      <a:pt x="7113" y="4856"/>
                      <a:pt x="7360" y="4762"/>
                    </a:cubicBezTo>
                    <a:cubicBezTo>
                      <a:pt x="7513" y="4706"/>
                      <a:pt x="7658" y="4617"/>
                      <a:pt x="7794" y="4521"/>
                    </a:cubicBezTo>
                    <a:cubicBezTo>
                      <a:pt x="7859" y="4472"/>
                      <a:pt x="7843" y="4368"/>
                      <a:pt x="7794" y="4320"/>
                    </a:cubicBezTo>
                    <a:cubicBezTo>
                      <a:pt x="7765" y="4295"/>
                      <a:pt x="7732" y="4285"/>
                      <a:pt x="7700" y="4285"/>
                    </a:cubicBezTo>
                    <a:cubicBezTo>
                      <a:pt x="7680" y="4285"/>
                      <a:pt x="7660" y="4289"/>
                      <a:pt x="7642" y="4295"/>
                    </a:cubicBezTo>
                    <a:lnTo>
                      <a:pt x="7634" y="4295"/>
                    </a:lnTo>
                    <a:cubicBezTo>
                      <a:pt x="7537" y="4305"/>
                      <a:pt x="7441" y="4310"/>
                      <a:pt x="7344" y="4310"/>
                    </a:cubicBezTo>
                    <a:cubicBezTo>
                      <a:pt x="6736" y="4310"/>
                      <a:pt x="6128" y="4116"/>
                      <a:pt x="5663" y="3749"/>
                    </a:cubicBezTo>
                    <a:cubicBezTo>
                      <a:pt x="5156" y="3346"/>
                      <a:pt x="4859" y="2799"/>
                      <a:pt x="4561" y="2269"/>
                    </a:cubicBezTo>
                    <a:cubicBezTo>
                      <a:pt x="4481" y="2124"/>
                      <a:pt x="4400" y="1987"/>
                      <a:pt x="4320" y="1850"/>
                    </a:cubicBezTo>
                    <a:cubicBezTo>
                      <a:pt x="4071" y="1432"/>
                      <a:pt x="3789" y="1030"/>
                      <a:pt x="3395" y="716"/>
                    </a:cubicBezTo>
                    <a:cubicBezTo>
                      <a:pt x="2937" y="346"/>
                      <a:pt x="2374" y="105"/>
                      <a:pt x="17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5" name="Google Shape;877;p27">
                <a:extLst>
                  <a:ext uri="{FF2B5EF4-FFF2-40B4-BE49-F238E27FC236}">
                    <a16:creationId xmlns="" xmlns:a16="http://schemas.microsoft.com/office/drawing/2014/main" id="{8AB54788-B692-AD41-3CC8-2DAE37BA5FB6}"/>
                  </a:ext>
                </a:extLst>
              </p:cNvPr>
              <p:cNvSpPr/>
              <p:nvPr/>
            </p:nvSpPr>
            <p:spPr>
              <a:xfrm>
                <a:off x="7673221" y="2876252"/>
                <a:ext cx="356250" cy="237374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336" extrusionOk="0">
                    <a:moveTo>
                      <a:pt x="1671" y="0"/>
                    </a:moveTo>
                    <a:cubicBezTo>
                      <a:pt x="1598" y="0"/>
                      <a:pt x="1527" y="35"/>
                      <a:pt x="1489" y="121"/>
                    </a:cubicBezTo>
                    <a:cubicBezTo>
                      <a:pt x="1287" y="563"/>
                      <a:pt x="845" y="869"/>
                      <a:pt x="314" y="885"/>
                    </a:cubicBezTo>
                    <a:cubicBezTo>
                      <a:pt x="3" y="901"/>
                      <a:pt x="1" y="1335"/>
                      <a:pt x="314" y="1335"/>
                    </a:cubicBezTo>
                    <a:cubicBezTo>
                      <a:pt x="317" y="1335"/>
                      <a:pt x="319" y="1335"/>
                      <a:pt x="322" y="1335"/>
                    </a:cubicBezTo>
                    <a:cubicBezTo>
                      <a:pt x="1014" y="1303"/>
                      <a:pt x="1649" y="925"/>
                      <a:pt x="1915" y="338"/>
                    </a:cubicBezTo>
                    <a:cubicBezTo>
                      <a:pt x="1997" y="158"/>
                      <a:pt x="1827" y="0"/>
                      <a:pt x="1671" y="0"/>
                    </a:cubicBezTo>
                    <a:close/>
                  </a:path>
                </a:pathLst>
              </a:custGeom>
              <a:solidFill>
                <a:srgbClr val="FFFFFF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6" name="Google Shape;878;p27">
                <a:extLst>
                  <a:ext uri="{FF2B5EF4-FFF2-40B4-BE49-F238E27FC236}">
                    <a16:creationId xmlns="" xmlns:a16="http://schemas.microsoft.com/office/drawing/2014/main" id="{37F00191-D646-E9D9-F75C-35BE36086B52}"/>
                  </a:ext>
                </a:extLst>
              </p:cNvPr>
              <p:cNvSpPr/>
              <p:nvPr/>
            </p:nvSpPr>
            <p:spPr>
              <a:xfrm>
                <a:off x="7531220" y="3037759"/>
                <a:ext cx="113458" cy="7871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443" extrusionOk="0">
                    <a:moveTo>
                      <a:pt x="322" y="0"/>
                    </a:moveTo>
                    <a:cubicBezTo>
                      <a:pt x="0" y="0"/>
                      <a:pt x="8" y="442"/>
                      <a:pt x="322" y="442"/>
                    </a:cubicBezTo>
                    <a:cubicBezTo>
                      <a:pt x="636" y="442"/>
                      <a:pt x="636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7" name="Google Shape;879;p27">
                <a:extLst>
                  <a:ext uri="{FF2B5EF4-FFF2-40B4-BE49-F238E27FC236}">
                    <a16:creationId xmlns="" xmlns:a16="http://schemas.microsoft.com/office/drawing/2014/main" id="{E1EB885C-B655-7027-BE0C-1AD28439EFF8}"/>
                  </a:ext>
                </a:extLst>
              </p:cNvPr>
              <p:cNvSpPr/>
              <p:nvPr/>
            </p:nvSpPr>
            <p:spPr>
              <a:xfrm>
                <a:off x="6439274" y="3556751"/>
                <a:ext cx="294883" cy="35321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988" extrusionOk="0">
                    <a:moveTo>
                      <a:pt x="1338" y="1"/>
                    </a:moveTo>
                    <a:cubicBezTo>
                      <a:pt x="1313" y="1"/>
                      <a:pt x="1285" y="5"/>
                      <a:pt x="1255" y="15"/>
                    </a:cubicBezTo>
                    <a:cubicBezTo>
                      <a:pt x="435" y="296"/>
                      <a:pt x="1" y="1076"/>
                      <a:pt x="306" y="1832"/>
                    </a:cubicBezTo>
                    <a:cubicBezTo>
                      <a:pt x="351" y="1941"/>
                      <a:pt x="453" y="1987"/>
                      <a:pt x="552" y="1987"/>
                    </a:cubicBezTo>
                    <a:cubicBezTo>
                      <a:pt x="703" y="1987"/>
                      <a:pt x="849" y="1880"/>
                      <a:pt x="781" y="1720"/>
                    </a:cubicBezTo>
                    <a:cubicBezTo>
                      <a:pt x="572" y="1197"/>
                      <a:pt x="797" y="642"/>
                      <a:pt x="1384" y="449"/>
                    </a:cubicBezTo>
                    <a:cubicBezTo>
                      <a:pt x="1652" y="362"/>
                      <a:pt x="1574" y="1"/>
                      <a:pt x="1338" y="1"/>
                    </a:cubicBezTo>
                    <a:close/>
                  </a:path>
                </a:pathLst>
              </a:custGeom>
              <a:solidFill>
                <a:srgbClr val="FFFFFF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8" name="Google Shape;880;p27">
                <a:extLst>
                  <a:ext uri="{FF2B5EF4-FFF2-40B4-BE49-F238E27FC236}">
                    <a16:creationId xmlns="" xmlns:a16="http://schemas.microsoft.com/office/drawing/2014/main" id="{0BECBB01-AAE3-27B8-FBE9-AFA79B7E3A14}"/>
                  </a:ext>
                </a:extLst>
              </p:cNvPr>
              <p:cNvSpPr/>
              <p:nvPr/>
            </p:nvSpPr>
            <p:spPr>
              <a:xfrm>
                <a:off x="7552806" y="4002540"/>
                <a:ext cx="150385" cy="189402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066" extrusionOk="0">
                    <a:moveTo>
                      <a:pt x="323" y="0"/>
                    </a:moveTo>
                    <a:cubicBezTo>
                      <a:pt x="224" y="0"/>
                      <a:pt x="124" y="49"/>
                      <a:pt x="88" y="160"/>
                    </a:cubicBezTo>
                    <a:cubicBezTo>
                      <a:pt x="0" y="465"/>
                      <a:pt x="97" y="779"/>
                      <a:pt x="338" y="996"/>
                    </a:cubicBezTo>
                    <a:cubicBezTo>
                      <a:pt x="388" y="1045"/>
                      <a:pt x="445" y="1065"/>
                      <a:pt x="500" y="1065"/>
                    </a:cubicBezTo>
                    <a:cubicBezTo>
                      <a:pt x="682" y="1065"/>
                      <a:pt x="842" y="843"/>
                      <a:pt x="676" y="683"/>
                    </a:cubicBezTo>
                    <a:cubicBezTo>
                      <a:pt x="555" y="570"/>
                      <a:pt x="523" y="417"/>
                      <a:pt x="563" y="272"/>
                    </a:cubicBezTo>
                    <a:cubicBezTo>
                      <a:pt x="616" y="105"/>
                      <a:pt x="469" y="0"/>
                      <a:pt x="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89" name="Google Shape;881;p27">
                <a:extLst>
                  <a:ext uri="{FF2B5EF4-FFF2-40B4-BE49-F238E27FC236}">
                    <a16:creationId xmlns="" xmlns:a16="http://schemas.microsoft.com/office/drawing/2014/main" id="{954C140F-30F0-D869-D63B-1F4109396961}"/>
                  </a:ext>
                </a:extLst>
              </p:cNvPr>
              <p:cNvSpPr/>
              <p:nvPr/>
            </p:nvSpPr>
            <p:spPr>
              <a:xfrm>
                <a:off x="7475205" y="4037365"/>
                <a:ext cx="1008810" cy="532492"/>
              </a:xfrm>
              <a:custGeom>
                <a:avLst/>
                <a:gdLst/>
                <a:ahLst/>
                <a:cxnLst/>
                <a:rect l="l" t="t" r="r" b="b"/>
                <a:pathLst>
                  <a:path w="5655" h="2997" extrusionOk="0">
                    <a:moveTo>
                      <a:pt x="5541" y="0"/>
                    </a:moveTo>
                    <a:cubicBezTo>
                      <a:pt x="5520" y="0"/>
                      <a:pt x="5498" y="7"/>
                      <a:pt x="5478" y="20"/>
                    </a:cubicBezTo>
                    <a:cubicBezTo>
                      <a:pt x="5446" y="44"/>
                      <a:pt x="5422" y="76"/>
                      <a:pt x="5389" y="101"/>
                    </a:cubicBezTo>
                    <a:cubicBezTo>
                      <a:pt x="5253" y="245"/>
                      <a:pt x="5148" y="414"/>
                      <a:pt x="5092" y="607"/>
                    </a:cubicBezTo>
                    <a:cubicBezTo>
                      <a:pt x="5028" y="816"/>
                      <a:pt x="5044" y="1034"/>
                      <a:pt x="5052" y="1235"/>
                    </a:cubicBezTo>
                    <a:lnTo>
                      <a:pt x="5060" y="1283"/>
                    </a:lnTo>
                    <a:cubicBezTo>
                      <a:pt x="5084" y="1709"/>
                      <a:pt x="5011" y="2015"/>
                      <a:pt x="4826" y="2272"/>
                    </a:cubicBezTo>
                    <a:cubicBezTo>
                      <a:pt x="4625" y="2554"/>
                      <a:pt x="4296" y="2747"/>
                      <a:pt x="3950" y="2787"/>
                    </a:cubicBezTo>
                    <a:cubicBezTo>
                      <a:pt x="3899" y="2793"/>
                      <a:pt x="3848" y="2795"/>
                      <a:pt x="3798" y="2795"/>
                    </a:cubicBezTo>
                    <a:cubicBezTo>
                      <a:pt x="3493" y="2795"/>
                      <a:pt x="3209" y="2691"/>
                      <a:pt x="3009" y="2497"/>
                    </a:cubicBezTo>
                    <a:cubicBezTo>
                      <a:pt x="2896" y="2393"/>
                      <a:pt x="2808" y="2264"/>
                      <a:pt x="2759" y="2119"/>
                    </a:cubicBezTo>
                    <a:cubicBezTo>
                      <a:pt x="2711" y="1983"/>
                      <a:pt x="2719" y="1830"/>
                      <a:pt x="2743" y="1645"/>
                    </a:cubicBezTo>
                    <a:lnTo>
                      <a:pt x="2751" y="1589"/>
                    </a:lnTo>
                    <a:cubicBezTo>
                      <a:pt x="2767" y="1444"/>
                      <a:pt x="2792" y="1283"/>
                      <a:pt x="2719" y="1130"/>
                    </a:cubicBezTo>
                    <a:cubicBezTo>
                      <a:pt x="2647" y="993"/>
                      <a:pt x="2502" y="897"/>
                      <a:pt x="2309" y="865"/>
                    </a:cubicBezTo>
                    <a:cubicBezTo>
                      <a:pt x="2245" y="853"/>
                      <a:pt x="2182" y="848"/>
                      <a:pt x="2120" y="848"/>
                    </a:cubicBezTo>
                    <a:cubicBezTo>
                      <a:pt x="1924" y="848"/>
                      <a:pt x="1736" y="898"/>
                      <a:pt x="1553" y="953"/>
                    </a:cubicBezTo>
                    <a:cubicBezTo>
                      <a:pt x="1408" y="993"/>
                      <a:pt x="1271" y="1034"/>
                      <a:pt x="1143" y="1042"/>
                    </a:cubicBezTo>
                    <a:cubicBezTo>
                      <a:pt x="1088" y="1048"/>
                      <a:pt x="1035" y="1051"/>
                      <a:pt x="984" y="1051"/>
                    </a:cubicBezTo>
                    <a:cubicBezTo>
                      <a:pt x="651" y="1051"/>
                      <a:pt x="394" y="917"/>
                      <a:pt x="282" y="680"/>
                    </a:cubicBezTo>
                    <a:cubicBezTo>
                      <a:pt x="250" y="599"/>
                      <a:pt x="226" y="519"/>
                      <a:pt x="210" y="430"/>
                    </a:cubicBezTo>
                    <a:cubicBezTo>
                      <a:pt x="202" y="379"/>
                      <a:pt x="161" y="341"/>
                      <a:pt x="111" y="341"/>
                    </a:cubicBezTo>
                    <a:cubicBezTo>
                      <a:pt x="107" y="341"/>
                      <a:pt x="102" y="341"/>
                      <a:pt x="97" y="342"/>
                    </a:cubicBezTo>
                    <a:cubicBezTo>
                      <a:pt x="41" y="350"/>
                      <a:pt x="1" y="406"/>
                      <a:pt x="9" y="462"/>
                    </a:cubicBezTo>
                    <a:cubicBezTo>
                      <a:pt x="25" y="567"/>
                      <a:pt x="57" y="672"/>
                      <a:pt x="105" y="760"/>
                    </a:cubicBezTo>
                    <a:cubicBezTo>
                      <a:pt x="247" y="1072"/>
                      <a:pt x="570" y="1253"/>
                      <a:pt x="986" y="1253"/>
                    </a:cubicBezTo>
                    <a:cubicBezTo>
                      <a:pt x="1042" y="1253"/>
                      <a:pt x="1100" y="1249"/>
                      <a:pt x="1159" y="1243"/>
                    </a:cubicBezTo>
                    <a:cubicBezTo>
                      <a:pt x="1312" y="1227"/>
                      <a:pt x="1465" y="1186"/>
                      <a:pt x="1609" y="1146"/>
                    </a:cubicBezTo>
                    <a:cubicBezTo>
                      <a:pt x="1786" y="1096"/>
                      <a:pt x="1958" y="1045"/>
                      <a:pt x="2128" y="1045"/>
                    </a:cubicBezTo>
                    <a:cubicBezTo>
                      <a:pt x="2175" y="1045"/>
                      <a:pt x="2222" y="1049"/>
                      <a:pt x="2269" y="1058"/>
                    </a:cubicBezTo>
                    <a:cubicBezTo>
                      <a:pt x="2349" y="1074"/>
                      <a:pt x="2486" y="1114"/>
                      <a:pt x="2534" y="1219"/>
                    </a:cubicBezTo>
                    <a:cubicBezTo>
                      <a:pt x="2582" y="1315"/>
                      <a:pt x="2566" y="1444"/>
                      <a:pt x="2550" y="1564"/>
                    </a:cubicBezTo>
                    <a:lnTo>
                      <a:pt x="2542" y="1621"/>
                    </a:lnTo>
                    <a:cubicBezTo>
                      <a:pt x="2518" y="1806"/>
                      <a:pt x="2502" y="1999"/>
                      <a:pt x="2574" y="2184"/>
                    </a:cubicBezTo>
                    <a:cubicBezTo>
                      <a:pt x="2631" y="2361"/>
                      <a:pt x="2735" y="2521"/>
                      <a:pt x="2872" y="2642"/>
                    </a:cubicBezTo>
                    <a:cubicBezTo>
                      <a:pt x="3113" y="2875"/>
                      <a:pt x="3443" y="2996"/>
                      <a:pt x="3797" y="2996"/>
                    </a:cubicBezTo>
                    <a:cubicBezTo>
                      <a:pt x="3853" y="2996"/>
                      <a:pt x="3910" y="2988"/>
                      <a:pt x="3966" y="2988"/>
                    </a:cubicBezTo>
                    <a:cubicBezTo>
                      <a:pt x="4376" y="2940"/>
                      <a:pt x="4754" y="2715"/>
                      <a:pt x="4995" y="2393"/>
                    </a:cubicBezTo>
                    <a:cubicBezTo>
                      <a:pt x="5269" y="2015"/>
                      <a:pt x="5277" y="1597"/>
                      <a:pt x="5261" y="1275"/>
                    </a:cubicBezTo>
                    <a:lnTo>
                      <a:pt x="5253" y="1219"/>
                    </a:lnTo>
                    <a:cubicBezTo>
                      <a:pt x="5245" y="1026"/>
                      <a:pt x="5229" y="841"/>
                      <a:pt x="5285" y="664"/>
                    </a:cubicBezTo>
                    <a:cubicBezTo>
                      <a:pt x="5333" y="503"/>
                      <a:pt x="5414" y="358"/>
                      <a:pt x="5534" y="245"/>
                    </a:cubicBezTo>
                    <a:cubicBezTo>
                      <a:pt x="5558" y="221"/>
                      <a:pt x="5582" y="197"/>
                      <a:pt x="5607" y="173"/>
                    </a:cubicBezTo>
                    <a:cubicBezTo>
                      <a:pt x="5647" y="141"/>
                      <a:pt x="5655" y="76"/>
                      <a:pt x="5623" y="36"/>
                    </a:cubicBezTo>
                    <a:cubicBezTo>
                      <a:pt x="5599" y="13"/>
                      <a:pt x="5570" y="0"/>
                      <a:pt x="5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0" name="Google Shape;882;p27">
                <a:extLst>
                  <a:ext uri="{FF2B5EF4-FFF2-40B4-BE49-F238E27FC236}">
                    <a16:creationId xmlns="" xmlns:a16="http://schemas.microsoft.com/office/drawing/2014/main" id="{764DCDF2-D706-ACA9-EA05-7A3811B8D9CF}"/>
                  </a:ext>
                </a:extLst>
              </p:cNvPr>
              <p:cNvSpPr/>
              <p:nvPr/>
            </p:nvSpPr>
            <p:spPr>
              <a:xfrm>
                <a:off x="6351861" y="2637455"/>
                <a:ext cx="2503739" cy="1377870"/>
              </a:xfrm>
              <a:custGeom>
                <a:avLst/>
                <a:gdLst/>
                <a:ahLst/>
                <a:cxnLst/>
                <a:rect l="l" t="t" r="r" b="b"/>
                <a:pathLst>
                  <a:path w="14035" h="7755" extrusionOk="0">
                    <a:moveTo>
                      <a:pt x="8252" y="1"/>
                    </a:moveTo>
                    <a:cubicBezTo>
                      <a:pt x="8204" y="1"/>
                      <a:pt x="8164" y="33"/>
                      <a:pt x="8156" y="81"/>
                    </a:cubicBezTo>
                    <a:cubicBezTo>
                      <a:pt x="8148" y="130"/>
                      <a:pt x="8172" y="178"/>
                      <a:pt x="8220" y="194"/>
                    </a:cubicBezTo>
                    <a:cubicBezTo>
                      <a:pt x="8437" y="282"/>
                      <a:pt x="8598" y="476"/>
                      <a:pt x="8630" y="685"/>
                    </a:cubicBezTo>
                    <a:cubicBezTo>
                      <a:pt x="8678" y="974"/>
                      <a:pt x="8518" y="1288"/>
                      <a:pt x="8228" y="1497"/>
                    </a:cubicBezTo>
                    <a:cubicBezTo>
                      <a:pt x="7971" y="1674"/>
                      <a:pt x="7625" y="1778"/>
                      <a:pt x="7198" y="1803"/>
                    </a:cubicBezTo>
                    <a:cubicBezTo>
                      <a:pt x="7141" y="1806"/>
                      <a:pt x="7084" y="1807"/>
                      <a:pt x="7026" y="1807"/>
                    </a:cubicBezTo>
                    <a:cubicBezTo>
                      <a:pt x="6776" y="1807"/>
                      <a:pt x="6524" y="1782"/>
                      <a:pt x="6282" y="1762"/>
                    </a:cubicBezTo>
                    <a:cubicBezTo>
                      <a:pt x="6209" y="1754"/>
                      <a:pt x="6137" y="1754"/>
                      <a:pt x="6064" y="1746"/>
                    </a:cubicBezTo>
                    <a:cubicBezTo>
                      <a:pt x="5776" y="1725"/>
                      <a:pt x="5507" y="1714"/>
                      <a:pt x="5254" y="1714"/>
                    </a:cubicBezTo>
                    <a:cubicBezTo>
                      <a:pt x="4638" y="1714"/>
                      <a:pt x="4116" y="1778"/>
                      <a:pt x="3644" y="1915"/>
                    </a:cubicBezTo>
                    <a:cubicBezTo>
                      <a:pt x="2783" y="2165"/>
                      <a:pt x="2083" y="2663"/>
                      <a:pt x="1737" y="3291"/>
                    </a:cubicBezTo>
                    <a:cubicBezTo>
                      <a:pt x="1488" y="3749"/>
                      <a:pt x="1408" y="4288"/>
                      <a:pt x="1520" y="4787"/>
                    </a:cubicBezTo>
                    <a:cubicBezTo>
                      <a:pt x="1464" y="4811"/>
                      <a:pt x="1400" y="4835"/>
                      <a:pt x="1335" y="4859"/>
                    </a:cubicBezTo>
                    <a:cubicBezTo>
                      <a:pt x="539" y="5213"/>
                      <a:pt x="0" y="5921"/>
                      <a:pt x="0" y="6628"/>
                    </a:cubicBezTo>
                    <a:cubicBezTo>
                      <a:pt x="0" y="6958"/>
                      <a:pt x="121" y="7296"/>
                      <a:pt x="338" y="7610"/>
                    </a:cubicBezTo>
                    <a:cubicBezTo>
                      <a:pt x="358" y="7635"/>
                      <a:pt x="388" y="7651"/>
                      <a:pt x="420" y="7651"/>
                    </a:cubicBezTo>
                    <a:cubicBezTo>
                      <a:pt x="438" y="7651"/>
                      <a:pt x="457" y="7646"/>
                      <a:pt x="475" y="7634"/>
                    </a:cubicBezTo>
                    <a:cubicBezTo>
                      <a:pt x="523" y="7602"/>
                      <a:pt x="531" y="7537"/>
                      <a:pt x="499" y="7489"/>
                    </a:cubicBezTo>
                    <a:cubicBezTo>
                      <a:pt x="306" y="7215"/>
                      <a:pt x="201" y="6918"/>
                      <a:pt x="201" y="6620"/>
                    </a:cubicBezTo>
                    <a:cubicBezTo>
                      <a:pt x="201" y="6001"/>
                      <a:pt x="692" y="5366"/>
                      <a:pt x="1416" y="5044"/>
                    </a:cubicBezTo>
                    <a:cubicBezTo>
                      <a:pt x="1504" y="5004"/>
                      <a:pt x="1585" y="4972"/>
                      <a:pt x="1673" y="4947"/>
                    </a:cubicBezTo>
                    <a:cubicBezTo>
                      <a:pt x="1721" y="4931"/>
                      <a:pt x="1753" y="4875"/>
                      <a:pt x="1737" y="4827"/>
                    </a:cubicBezTo>
                    <a:cubicBezTo>
                      <a:pt x="1609" y="4352"/>
                      <a:pt x="1673" y="3821"/>
                      <a:pt x="1914" y="3387"/>
                    </a:cubicBezTo>
                    <a:cubicBezTo>
                      <a:pt x="2236" y="2808"/>
                      <a:pt x="2887" y="2341"/>
                      <a:pt x="3700" y="2108"/>
                    </a:cubicBezTo>
                    <a:cubicBezTo>
                      <a:pt x="4154" y="1978"/>
                      <a:pt x="4660" y="1915"/>
                      <a:pt x="5258" y="1915"/>
                    </a:cubicBezTo>
                    <a:cubicBezTo>
                      <a:pt x="5507" y="1915"/>
                      <a:pt x="5772" y="1926"/>
                      <a:pt x="6056" y="1947"/>
                    </a:cubicBezTo>
                    <a:cubicBezTo>
                      <a:pt x="6121" y="1955"/>
                      <a:pt x="6193" y="1955"/>
                      <a:pt x="6266" y="1963"/>
                    </a:cubicBezTo>
                    <a:cubicBezTo>
                      <a:pt x="6514" y="1983"/>
                      <a:pt x="6773" y="2008"/>
                      <a:pt x="7034" y="2008"/>
                    </a:cubicBezTo>
                    <a:cubicBezTo>
                      <a:pt x="7094" y="2008"/>
                      <a:pt x="7154" y="2007"/>
                      <a:pt x="7215" y="2004"/>
                    </a:cubicBezTo>
                    <a:cubicBezTo>
                      <a:pt x="7673" y="1980"/>
                      <a:pt x="8051" y="1859"/>
                      <a:pt x="8341" y="1658"/>
                    </a:cubicBezTo>
                    <a:cubicBezTo>
                      <a:pt x="8694" y="1409"/>
                      <a:pt x="8888" y="1014"/>
                      <a:pt x="8831" y="652"/>
                    </a:cubicBezTo>
                    <a:cubicBezTo>
                      <a:pt x="8807" y="492"/>
                      <a:pt x="8727" y="339"/>
                      <a:pt x="8606" y="218"/>
                    </a:cubicBezTo>
                    <a:lnTo>
                      <a:pt x="8606" y="218"/>
                    </a:lnTo>
                    <a:cubicBezTo>
                      <a:pt x="9442" y="315"/>
                      <a:pt x="10247" y="741"/>
                      <a:pt x="10713" y="1368"/>
                    </a:cubicBezTo>
                    <a:cubicBezTo>
                      <a:pt x="11164" y="1963"/>
                      <a:pt x="11325" y="2752"/>
                      <a:pt x="11140" y="3484"/>
                    </a:cubicBezTo>
                    <a:cubicBezTo>
                      <a:pt x="11131" y="3508"/>
                      <a:pt x="11131" y="3540"/>
                      <a:pt x="11156" y="3564"/>
                    </a:cubicBezTo>
                    <a:cubicBezTo>
                      <a:pt x="11172" y="3588"/>
                      <a:pt x="11204" y="3604"/>
                      <a:pt x="11228" y="3604"/>
                    </a:cubicBezTo>
                    <a:cubicBezTo>
                      <a:pt x="11855" y="3628"/>
                      <a:pt x="12467" y="3854"/>
                      <a:pt x="12917" y="4232"/>
                    </a:cubicBezTo>
                    <a:cubicBezTo>
                      <a:pt x="13520" y="4746"/>
                      <a:pt x="13826" y="5567"/>
                      <a:pt x="13689" y="6307"/>
                    </a:cubicBezTo>
                    <a:cubicBezTo>
                      <a:pt x="13673" y="6379"/>
                      <a:pt x="13657" y="6451"/>
                      <a:pt x="13633" y="6532"/>
                    </a:cubicBezTo>
                    <a:cubicBezTo>
                      <a:pt x="13520" y="6910"/>
                      <a:pt x="13303" y="7264"/>
                      <a:pt x="12989" y="7585"/>
                    </a:cubicBezTo>
                    <a:cubicBezTo>
                      <a:pt x="12957" y="7626"/>
                      <a:pt x="12957" y="7690"/>
                      <a:pt x="12997" y="7730"/>
                    </a:cubicBezTo>
                    <a:cubicBezTo>
                      <a:pt x="13014" y="7746"/>
                      <a:pt x="13038" y="7754"/>
                      <a:pt x="13062" y="7754"/>
                    </a:cubicBezTo>
                    <a:cubicBezTo>
                      <a:pt x="13094" y="7754"/>
                      <a:pt x="13118" y="7746"/>
                      <a:pt x="13134" y="7730"/>
                    </a:cubicBezTo>
                    <a:cubicBezTo>
                      <a:pt x="13472" y="7376"/>
                      <a:pt x="13697" y="6998"/>
                      <a:pt x="13826" y="6588"/>
                    </a:cubicBezTo>
                    <a:cubicBezTo>
                      <a:pt x="13850" y="6508"/>
                      <a:pt x="13866" y="6427"/>
                      <a:pt x="13882" y="6347"/>
                    </a:cubicBezTo>
                    <a:cubicBezTo>
                      <a:pt x="14035" y="5535"/>
                      <a:pt x="13705" y="4642"/>
                      <a:pt x="13046" y="4079"/>
                    </a:cubicBezTo>
                    <a:cubicBezTo>
                      <a:pt x="12595" y="3693"/>
                      <a:pt x="11984" y="3459"/>
                      <a:pt x="11357" y="3411"/>
                    </a:cubicBezTo>
                    <a:cubicBezTo>
                      <a:pt x="11510" y="2663"/>
                      <a:pt x="11333" y="1859"/>
                      <a:pt x="10874" y="1248"/>
                    </a:cubicBezTo>
                    <a:cubicBezTo>
                      <a:pt x="10295" y="476"/>
                      <a:pt x="9298" y="1"/>
                      <a:pt x="8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1" name="Google Shape;883;p27">
                <a:extLst>
                  <a:ext uri="{FF2B5EF4-FFF2-40B4-BE49-F238E27FC236}">
                    <a16:creationId xmlns="" xmlns:a16="http://schemas.microsoft.com/office/drawing/2014/main" id="{22C2C9B8-2CCB-4FE0-67BF-CC78FFEB7D67}"/>
                  </a:ext>
                </a:extLst>
              </p:cNvPr>
              <p:cNvSpPr/>
              <p:nvPr/>
            </p:nvSpPr>
            <p:spPr>
              <a:xfrm>
                <a:off x="6627301" y="3449612"/>
                <a:ext cx="1381828" cy="462843"/>
              </a:xfrm>
              <a:custGeom>
                <a:avLst/>
                <a:gdLst/>
                <a:ahLst/>
                <a:cxnLst/>
                <a:rect l="l" t="t" r="r" b="b"/>
                <a:pathLst>
                  <a:path w="7746" h="2605" extrusionOk="0">
                    <a:moveTo>
                      <a:pt x="1182" y="0"/>
                    </a:moveTo>
                    <a:cubicBezTo>
                      <a:pt x="808" y="0"/>
                      <a:pt x="433" y="61"/>
                      <a:pt x="81" y="183"/>
                    </a:cubicBezTo>
                    <a:cubicBezTo>
                      <a:pt x="32" y="199"/>
                      <a:pt x="0" y="256"/>
                      <a:pt x="16" y="312"/>
                    </a:cubicBezTo>
                    <a:cubicBezTo>
                      <a:pt x="36" y="352"/>
                      <a:pt x="78" y="381"/>
                      <a:pt x="119" y="381"/>
                    </a:cubicBezTo>
                    <a:cubicBezTo>
                      <a:pt x="128" y="381"/>
                      <a:pt x="137" y="379"/>
                      <a:pt x="145" y="376"/>
                    </a:cubicBezTo>
                    <a:cubicBezTo>
                      <a:pt x="480" y="261"/>
                      <a:pt x="833" y="204"/>
                      <a:pt x="1186" y="204"/>
                    </a:cubicBezTo>
                    <a:cubicBezTo>
                      <a:pt x="1596" y="204"/>
                      <a:pt x="2005" y="281"/>
                      <a:pt x="2381" y="433"/>
                    </a:cubicBezTo>
                    <a:cubicBezTo>
                      <a:pt x="2944" y="658"/>
                      <a:pt x="3419" y="1044"/>
                      <a:pt x="3877" y="1414"/>
                    </a:cubicBezTo>
                    <a:lnTo>
                      <a:pt x="3990" y="1502"/>
                    </a:lnTo>
                    <a:cubicBezTo>
                      <a:pt x="4504" y="1913"/>
                      <a:pt x="5059" y="2331"/>
                      <a:pt x="5727" y="2516"/>
                    </a:cubicBezTo>
                    <a:cubicBezTo>
                      <a:pt x="5928" y="2572"/>
                      <a:pt x="6161" y="2604"/>
                      <a:pt x="6394" y="2604"/>
                    </a:cubicBezTo>
                    <a:cubicBezTo>
                      <a:pt x="6869" y="2604"/>
                      <a:pt x="7368" y="2468"/>
                      <a:pt x="7705" y="2122"/>
                    </a:cubicBezTo>
                    <a:cubicBezTo>
                      <a:pt x="7746" y="2081"/>
                      <a:pt x="7746" y="2017"/>
                      <a:pt x="7705" y="1977"/>
                    </a:cubicBezTo>
                    <a:cubicBezTo>
                      <a:pt x="7686" y="1962"/>
                      <a:pt x="7662" y="1954"/>
                      <a:pt x="7637" y="1954"/>
                    </a:cubicBezTo>
                    <a:cubicBezTo>
                      <a:pt x="7610" y="1954"/>
                      <a:pt x="7582" y="1964"/>
                      <a:pt x="7561" y="1985"/>
                    </a:cubicBezTo>
                    <a:cubicBezTo>
                      <a:pt x="7266" y="2285"/>
                      <a:pt x="6824" y="2407"/>
                      <a:pt x="6394" y="2407"/>
                    </a:cubicBezTo>
                    <a:cubicBezTo>
                      <a:pt x="6178" y="2407"/>
                      <a:pt x="5965" y="2376"/>
                      <a:pt x="5775" y="2323"/>
                    </a:cubicBezTo>
                    <a:cubicBezTo>
                      <a:pt x="5148" y="2146"/>
                      <a:pt x="4609" y="1744"/>
                      <a:pt x="4118" y="1350"/>
                    </a:cubicBezTo>
                    <a:lnTo>
                      <a:pt x="4006" y="1253"/>
                    </a:lnTo>
                    <a:cubicBezTo>
                      <a:pt x="3531" y="875"/>
                      <a:pt x="3041" y="481"/>
                      <a:pt x="2453" y="248"/>
                    </a:cubicBezTo>
                    <a:cubicBezTo>
                      <a:pt x="2055" y="83"/>
                      <a:pt x="1619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2" name="Google Shape;884;p27">
                <a:extLst>
                  <a:ext uri="{FF2B5EF4-FFF2-40B4-BE49-F238E27FC236}">
                    <a16:creationId xmlns="" xmlns:a16="http://schemas.microsoft.com/office/drawing/2014/main" id="{EB5F628E-4FDA-749E-FF03-19846DBBB1A5}"/>
                  </a:ext>
                </a:extLst>
              </p:cNvPr>
              <p:cNvSpPr/>
              <p:nvPr/>
            </p:nvSpPr>
            <p:spPr>
              <a:xfrm>
                <a:off x="7337485" y="3930759"/>
                <a:ext cx="178036" cy="207524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168" extrusionOk="0">
                    <a:moveTo>
                      <a:pt x="114" y="1"/>
                    </a:moveTo>
                    <a:cubicBezTo>
                      <a:pt x="73" y="1"/>
                      <a:pt x="35" y="28"/>
                      <a:pt x="17" y="65"/>
                    </a:cubicBezTo>
                    <a:cubicBezTo>
                      <a:pt x="1" y="121"/>
                      <a:pt x="25" y="178"/>
                      <a:pt x="81" y="194"/>
                    </a:cubicBezTo>
                    <a:cubicBezTo>
                      <a:pt x="467" y="347"/>
                      <a:pt x="757" y="701"/>
                      <a:pt x="789" y="1079"/>
                    </a:cubicBezTo>
                    <a:cubicBezTo>
                      <a:pt x="797" y="1127"/>
                      <a:pt x="837" y="1167"/>
                      <a:pt x="893" y="1167"/>
                    </a:cubicBezTo>
                    <a:lnTo>
                      <a:pt x="901" y="1167"/>
                    </a:lnTo>
                    <a:cubicBezTo>
                      <a:pt x="958" y="1167"/>
                      <a:pt x="998" y="1111"/>
                      <a:pt x="990" y="1062"/>
                    </a:cubicBezTo>
                    <a:cubicBezTo>
                      <a:pt x="950" y="604"/>
                      <a:pt x="612" y="186"/>
                      <a:pt x="153" y="9"/>
                    </a:cubicBezTo>
                    <a:cubicBezTo>
                      <a:pt x="140" y="3"/>
                      <a:pt x="127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3" name="Google Shape;885;p27">
                <a:extLst>
                  <a:ext uri="{FF2B5EF4-FFF2-40B4-BE49-F238E27FC236}">
                    <a16:creationId xmlns="" xmlns:a16="http://schemas.microsoft.com/office/drawing/2014/main" id="{8A7E873D-987A-20F0-DFB1-CED79F3D89B8}"/>
                  </a:ext>
                </a:extLst>
              </p:cNvPr>
              <p:cNvSpPr/>
              <p:nvPr/>
            </p:nvSpPr>
            <p:spPr>
              <a:xfrm>
                <a:off x="8439421" y="3907661"/>
                <a:ext cx="195340" cy="169147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952" extrusionOk="0">
                    <a:moveTo>
                      <a:pt x="978" y="1"/>
                    </a:moveTo>
                    <a:cubicBezTo>
                      <a:pt x="964" y="1"/>
                      <a:pt x="949" y="4"/>
                      <a:pt x="934" y="10"/>
                    </a:cubicBezTo>
                    <a:cubicBezTo>
                      <a:pt x="564" y="195"/>
                      <a:pt x="250" y="469"/>
                      <a:pt x="33" y="790"/>
                    </a:cubicBezTo>
                    <a:cubicBezTo>
                      <a:pt x="1" y="839"/>
                      <a:pt x="9" y="903"/>
                      <a:pt x="57" y="935"/>
                    </a:cubicBezTo>
                    <a:cubicBezTo>
                      <a:pt x="73" y="943"/>
                      <a:pt x="97" y="951"/>
                      <a:pt x="113" y="951"/>
                    </a:cubicBezTo>
                    <a:cubicBezTo>
                      <a:pt x="145" y="951"/>
                      <a:pt x="177" y="935"/>
                      <a:pt x="202" y="911"/>
                    </a:cubicBezTo>
                    <a:cubicBezTo>
                      <a:pt x="403" y="605"/>
                      <a:pt x="684" y="364"/>
                      <a:pt x="1022" y="195"/>
                    </a:cubicBezTo>
                    <a:cubicBezTo>
                      <a:pt x="1078" y="171"/>
                      <a:pt x="1094" y="107"/>
                      <a:pt x="1070" y="58"/>
                    </a:cubicBezTo>
                    <a:cubicBezTo>
                      <a:pt x="1053" y="23"/>
                      <a:pt x="1018" y="1"/>
                      <a:pt x="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4" name="Google Shape;886;p27">
                <a:extLst>
                  <a:ext uri="{FF2B5EF4-FFF2-40B4-BE49-F238E27FC236}">
                    <a16:creationId xmlns="" xmlns:a16="http://schemas.microsoft.com/office/drawing/2014/main" id="{C4EAAE76-5262-70F6-3427-701EB08CA329}"/>
                  </a:ext>
                </a:extLst>
              </p:cNvPr>
              <p:cNvSpPr/>
              <p:nvPr/>
            </p:nvSpPr>
            <p:spPr>
              <a:xfrm>
                <a:off x="7387792" y="3187718"/>
                <a:ext cx="988651" cy="337405"/>
              </a:xfrm>
              <a:custGeom>
                <a:avLst/>
                <a:gdLst/>
                <a:ahLst/>
                <a:cxnLst/>
                <a:rect l="l" t="t" r="r" b="b"/>
                <a:pathLst>
                  <a:path w="5542" h="1899" extrusionOk="0">
                    <a:moveTo>
                      <a:pt x="105" y="1"/>
                    </a:moveTo>
                    <a:cubicBezTo>
                      <a:pt x="48" y="1"/>
                      <a:pt x="0" y="49"/>
                      <a:pt x="0" y="105"/>
                    </a:cubicBezTo>
                    <a:cubicBezTo>
                      <a:pt x="8" y="523"/>
                      <a:pt x="217" y="950"/>
                      <a:pt x="587" y="1263"/>
                    </a:cubicBezTo>
                    <a:cubicBezTo>
                      <a:pt x="909" y="1545"/>
                      <a:pt x="1335" y="1738"/>
                      <a:pt x="1826" y="1826"/>
                    </a:cubicBezTo>
                    <a:cubicBezTo>
                      <a:pt x="2059" y="1875"/>
                      <a:pt x="2300" y="1899"/>
                      <a:pt x="2566" y="1899"/>
                    </a:cubicBezTo>
                    <a:cubicBezTo>
                      <a:pt x="2767" y="1899"/>
                      <a:pt x="2984" y="1883"/>
                      <a:pt x="3201" y="1858"/>
                    </a:cubicBezTo>
                    <a:cubicBezTo>
                      <a:pt x="3788" y="1794"/>
                      <a:pt x="4231" y="1673"/>
                      <a:pt x="4593" y="1472"/>
                    </a:cubicBezTo>
                    <a:cubicBezTo>
                      <a:pt x="4890" y="1320"/>
                      <a:pt x="5397" y="974"/>
                      <a:pt x="5534" y="435"/>
                    </a:cubicBezTo>
                    <a:cubicBezTo>
                      <a:pt x="5542" y="379"/>
                      <a:pt x="5509" y="322"/>
                      <a:pt x="5453" y="314"/>
                    </a:cubicBezTo>
                    <a:cubicBezTo>
                      <a:pt x="5445" y="311"/>
                      <a:pt x="5436" y="310"/>
                      <a:pt x="5427" y="310"/>
                    </a:cubicBezTo>
                    <a:cubicBezTo>
                      <a:pt x="5387" y="310"/>
                      <a:pt x="5346" y="340"/>
                      <a:pt x="5333" y="387"/>
                    </a:cubicBezTo>
                    <a:cubicBezTo>
                      <a:pt x="5220" y="845"/>
                      <a:pt x="4761" y="1159"/>
                      <a:pt x="4496" y="1295"/>
                    </a:cubicBezTo>
                    <a:cubicBezTo>
                      <a:pt x="4158" y="1480"/>
                      <a:pt x="3740" y="1601"/>
                      <a:pt x="3185" y="1657"/>
                    </a:cubicBezTo>
                    <a:cubicBezTo>
                      <a:pt x="2963" y="1682"/>
                      <a:pt x="2757" y="1694"/>
                      <a:pt x="2563" y="1694"/>
                    </a:cubicBezTo>
                    <a:cubicBezTo>
                      <a:pt x="2313" y="1694"/>
                      <a:pt x="2083" y="1674"/>
                      <a:pt x="1866" y="1633"/>
                    </a:cubicBezTo>
                    <a:cubicBezTo>
                      <a:pt x="1408" y="1545"/>
                      <a:pt x="1013" y="1368"/>
                      <a:pt x="716" y="1110"/>
                    </a:cubicBezTo>
                    <a:cubicBezTo>
                      <a:pt x="394" y="837"/>
                      <a:pt x="209" y="467"/>
                      <a:pt x="201" y="97"/>
                    </a:cubicBezTo>
                    <a:cubicBezTo>
                      <a:pt x="201" y="41"/>
                      <a:pt x="161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5" name="Google Shape;887;p27">
                <a:extLst>
                  <a:ext uri="{FF2B5EF4-FFF2-40B4-BE49-F238E27FC236}">
                    <a16:creationId xmlns="" xmlns:a16="http://schemas.microsoft.com/office/drawing/2014/main" id="{D24B9320-6E9F-38E4-35A3-CEC817430ECD}"/>
                  </a:ext>
                </a:extLst>
              </p:cNvPr>
              <p:cNvSpPr/>
              <p:nvPr/>
            </p:nvSpPr>
            <p:spPr>
              <a:xfrm>
                <a:off x="6812295" y="3614496"/>
                <a:ext cx="205330" cy="182650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028" extrusionOk="0">
                    <a:moveTo>
                      <a:pt x="287" y="0"/>
                    </a:moveTo>
                    <a:cubicBezTo>
                      <a:pt x="221" y="0"/>
                      <a:pt x="157" y="24"/>
                      <a:pt x="105" y="76"/>
                    </a:cubicBezTo>
                    <a:cubicBezTo>
                      <a:pt x="9" y="180"/>
                      <a:pt x="1" y="357"/>
                      <a:pt x="113" y="454"/>
                    </a:cubicBezTo>
                    <a:cubicBezTo>
                      <a:pt x="298" y="623"/>
                      <a:pt x="483" y="784"/>
                      <a:pt x="676" y="952"/>
                    </a:cubicBezTo>
                    <a:cubicBezTo>
                      <a:pt x="730" y="1002"/>
                      <a:pt x="798" y="1028"/>
                      <a:pt x="865" y="1028"/>
                    </a:cubicBezTo>
                    <a:cubicBezTo>
                      <a:pt x="930" y="1028"/>
                      <a:pt x="995" y="1004"/>
                      <a:pt x="1046" y="952"/>
                    </a:cubicBezTo>
                    <a:cubicBezTo>
                      <a:pt x="1143" y="848"/>
                      <a:pt x="1151" y="671"/>
                      <a:pt x="1046" y="574"/>
                    </a:cubicBezTo>
                    <a:cubicBezTo>
                      <a:pt x="853" y="405"/>
                      <a:pt x="668" y="245"/>
                      <a:pt x="483" y="76"/>
                    </a:cubicBezTo>
                    <a:cubicBezTo>
                      <a:pt x="426" y="27"/>
                      <a:pt x="356" y="0"/>
                      <a:pt x="2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6" name="Google Shape;888;p27">
                <a:extLst>
                  <a:ext uri="{FF2B5EF4-FFF2-40B4-BE49-F238E27FC236}">
                    <a16:creationId xmlns="" xmlns:a16="http://schemas.microsoft.com/office/drawing/2014/main" id="{F2E8DA99-7AA7-9CD8-A638-340F160F8B39}"/>
                  </a:ext>
                </a:extLst>
              </p:cNvPr>
              <p:cNvSpPr/>
              <p:nvPr/>
            </p:nvSpPr>
            <p:spPr>
              <a:xfrm>
                <a:off x="6664585" y="3749352"/>
                <a:ext cx="11203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215" extrusionOk="0">
                    <a:moveTo>
                      <a:pt x="346" y="0"/>
                    </a:moveTo>
                    <a:cubicBezTo>
                      <a:pt x="193" y="0"/>
                      <a:pt x="105" y="129"/>
                      <a:pt x="89" y="266"/>
                    </a:cubicBezTo>
                    <a:cubicBezTo>
                      <a:pt x="65" y="499"/>
                      <a:pt x="41" y="724"/>
                      <a:pt x="17" y="957"/>
                    </a:cubicBezTo>
                    <a:cubicBezTo>
                      <a:pt x="0" y="1094"/>
                      <a:pt x="153" y="1215"/>
                      <a:pt x="282" y="1215"/>
                    </a:cubicBezTo>
                    <a:cubicBezTo>
                      <a:pt x="443" y="1215"/>
                      <a:pt x="531" y="1086"/>
                      <a:pt x="547" y="949"/>
                    </a:cubicBezTo>
                    <a:lnTo>
                      <a:pt x="620" y="266"/>
                    </a:lnTo>
                    <a:cubicBezTo>
                      <a:pt x="628" y="121"/>
                      <a:pt x="483" y="0"/>
                      <a:pt x="3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7" name="Google Shape;889;p27">
                <a:extLst>
                  <a:ext uri="{FF2B5EF4-FFF2-40B4-BE49-F238E27FC236}">
                    <a16:creationId xmlns="" xmlns:a16="http://schemas.microsoft.com/office/drawing/2014/main" id="{EA50FAE3-14E9-F9A4-023D-2458570E5015}"/>
                  </a:ext>
                </a:extLst>
              </p:cNvPr>
              <p:cNvSpPr/>
              <p:nvPr/>
            </p:nvSpPr>
            <p:spPr>
              <a:xfrm>
                <a:off x="6908449" y="3876745"/>
                <a:ext cx="242614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835" extrusionOk="0">
                    <a:moveTo>
                      <a:pt x="1065" y="0"/>
                    </a:moveTo>
                    <a:cubicBezTo>
                      <a:pt x="1040" y="0"/>
                      <a:pt x="1015" y="5"/>
                      <a:pt x="990" y="15"/>
                    </a:cubicBezTo>
                    <a:cubicBezTo>
                      <a:pt x="733" y="112"/>
                      <a:pt x="483" y="208"/>
                      <a:pt x="226" y="313"/>
                    </a:cubicBezTo>
                    <a:cubicBezTo>
                      <a:pt x="89" y="361"/>
                      <a:pt x="1" y="490"/>
                      <a:pt x="41" y="635"/>
                    </a:cubicBezTo>
                    <a:cubicBezTo>
                      <a:pt x="67" y="740"/>
                      <a:pt x="180" y="834"/>
                      <a:pt x="290" y="834"/>
                    </a:cubicBezTo>
                    <a:cubicBezTo>
                      <a:pt x="315" y="834"/>
                      <a:pt x="339" y="830"/>
                      <a:pt x="363" y="820"/>
                    </a:cubicBezTo>
                    <a:cubicBezTo>
                      <a:pt x="620" y="723"/>
                      <a:pt x="877" y="627"/>
                      <a:pt x="1135" y="522"/>
                    </a:cubicBezTo>
                    <a:cubicBezTo>
                      <a:pt x="1263" y="474"/>
                      <a:pt x="1360" y="345"/>
                      <a:pt x="1320" y="200"/>
                    </a:cubicBezTo>
                    <a:cubicBezTo>
                      <a:pt x="1287" y="95"/>
                      <a:pt x="1179" y="0"/>
                      <a:pt x="10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598" name="Google Shape;890;p27">
                <a:extLst>
                  <a:ext uri="{FF2B5EF4-FFF2-40B4-BE49-F238E27FC236}">
                    <a16:creationId xmlns="" xmlns:a16="http://schemas.microsoft.com/office/drawing/2014/main" id="{9F1556D6-E18F-3402-4E9E-6C30D6F907B4}"/>
                  </a:ext>
                </a:extLst>
              </p:cNvPr>
              <p:cNvSpPr/>
              <p:nvPr/>
            </p:nvSpPr>
            <p:spPr>
              <a:xfrm>
                <a:off x="8281543" y="3363795"/>
                <a:ext cx="179641" cy="18336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32" extrusionOk="0">
                    <a:moveTo>
                      <a:pt x="697" y="0"/>
                    </a:moveTo>
                    <a:cubicBezTo>
                      <a:pt x="601" y="0"/>
                      <a:pt x="516" y="56"/>
                      <a:pt x="459" y="136"/>
                    </a:cubicBezTo>
                    <a:cubicBezTo>
                      <a:pt x="331" y="304"/>
                      <a:pt x="210" y="473"/>
                      <a:pt x="89" y="634"/>
                    </a:cubicBezTo>
                    <a:cubicBezTo>
                      <a:pt x="1" y="755"/>
                      <a:pt x="73" y="932"/>
                      <a:pt x="186" y="996"/>
                    </a:cubicBezTo>
                    <a:cubicBezTo>
                      <a:pt x="230" y="1021"/>
                      <a:pt x="274" y="1032"/>
                      <a:pt x="315" y="1032"/>
                    </a:cubicBezTo>
                    <a:cubicBezTo>
                      <a:pt x="409" y="1032"/>
                      <a:pt x="492" y="975"/>
                      <a:pt x="548" y="892"/>
                    </a:cubicBezTo>
                    <a:cubicBezTo>
                      <a:pt x="676" y="723"/>
                      <a:pt x="797" y="562"/>
                      <a:pt x="918" y="393"/>
                    </a:cubicBezTo>
                    <a:cubicBezTo>
                      <a:pt x="1006" y="280"/>
                      <a:pt x="934" y="95"/>
                      <a:pt x="821" y="31"/>
                    </a:cubicBezTo>
                    <a:cubicBezTo>
                      <a:pt x="779" y="10"/>
                      <a:pt x="737" y="0"/>
                      <a:pt x="6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68" name="Google Shape;891;p27">
                <a:extLst>
                  <a:ext uri="{FF2B5EF4-FFF2-40B4-BE49-F238E27FC236}">
                    <a16:creationId xmlns="" xmlns:a16="http://schemas.microsoft.com/office/drawing/2014/main" id="{2F94248D-602A-197D-408E-66D3BD353071}"/>
                  </a:ext>
                </a:extLst>
              </p:cNvPr>
              <p:cNvSpPr/>
              <p:nvPr/>
            </p:nvSpPr>
            <p:spPr>
              <a:xfrm>
                <a:off x="8208402" y="3628887"/>
                <a:ext cx="168046" cy="185315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43" extrusionOk="0">
                    <a:moveTo>
                      <a:pt x="299" y="1"/>
                    </a:moveTo>
                    <a:cubicBezTo>
                      <a:pt x="255" y="1"/>
                      <a:pt x="211" y="12"/>
                      <a:pt x="170" y="35"/>
                    </a:cubicBezTo>
                    <a:cubicBezTo>
                      <a:pt x="49" y="107"/>
                      <a:pt x="1" y="276"/>
                      <a:pt x="73" y="397"/>
                    </a:cubicBezTo>
                    <a:cubicBezTo>
                      <a:pt x="186" y="574"/>
                      <a:pt x="298" y="743"/>
                      <a:pt x="411" y="912"/>
                    </a:cubicBezTo>
                    <a:cubicBezTo>
                      <a:pt x="460" y="994"/>
                      <a:pt x="550" y="1042"/>
                      <a:pt x="643" y="1042"/>
                    </a:cubicBezTo>
                    <a:cubicBezTo>
                      <a:pt x="687" y="1042"/>
                      <a:pt x="732" y="1031"/>
                      <a:pt x="773" y="1008"/>
                    </a:cubicBezTo>
                    <a:cubicBezTo>
                      <a:pt x="885" y="944"/>
                      <a:pt x="942" y="767"/>
                      <a:pt x="861" y="646"/>
                    </a:cubicBezTo>
                    <a:cubicBezTo>
                      <a:pt x="757" y="477"/>
                      <a:pt x="644" y="308"/>
                      <a:pt x="531" y="131"/>
                    </a:cubicBezTo>
                    <a:cubicBezTo>
                      <a:pt x="482" y="49"/>
                      <a:pt x="392" y="1"/>
                      <a:pt x="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69" name="Google Shape;892;p27">
                <a:extLst>
                  <a:ext uri="{FF2B5EF4-FFF2-40B4-BE49-F238E27FC236}">
                    <a16:creationId xmlns="" xmlns:a16="http://schemas.microsoft.com/office/drawing/2014/main" id="{36797F6E-ED95-A9B4-122D-A15CE6F9DC86}"/>
                  </a:ext>
                </a:extLst>
              </p:cNvPr>
              <p:cNvSpPr/>
              <p:nvPr/>
            </p:nvSpPr>
            <p:spPr>
              <a:xfrm>
                <a:off x="8429431" y="3561726"/>
                <a:ext cx="238332" cy="153867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866" extrusionOk="0">
                    <a:moveTo>
                      <a:pt x="1048" y="1"/>
                    </a:moveTo>
                    <a:cubicBezTo>
                      <a:pt x="1001" y="1"/>
                      <a:pt x="954" y="13"/>
                      <a:pt x="909" y="35"/>
                    </a:cubicBezTo>
                    <a:cubicBezTo>
                      <a:pt x="660" y="148"/>
                      <a:pt x="410" y="260"/>
                      <a:pt x="161" y="381"/>
                    </a:cubicBezTo>
                    <a:cubicBezTo>
                      <a:pt x="32" y="437"/>
                      <a:pt x="0" y="622"/>
                      <a:pt x="65" y="743"/>
                    </a:cubicBezTo>
                    <a:cubicBezTo>
                      <a:pt x="117" y="826"/>
                      <a:pt x="199" y="866"/>
                      <a:pt x="286" y="866"/>
                    </a:cubicBezTo>
                    <a:cubicBezTo>
                      <a:pt x="333" y="866"/>
                      <a:pt x="381" y="854"/>
                      <a:pt x="427" y="831"/>
                    </a:cubicBezTo>
                    <a:lnTo>
                      <a:pt x="1175" y="493"/>
                    </a:lnTo>
                    <a:cubicBezTo>
                      <a:pt x="1303" y="429"/>
                      <a:pt x="1335" y="244"/>
                      <a:pt x="1271" y="131"/>
                    </a:cubicBezTo>
                    <a:cubicBezTo>
                      <a:pt x="1219" y="42"/>
                      <a:pt x="1135" y="1"/>
                      <a:pt x="10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0" name="Google Shape;893;p27">
                <a:extLst>
                  <a:ext uri="{FF2B5EF4-FFF2-40B4-BE49-F238E27FC236}">
                    <a16:creationId xmlns="" xmlns:a16="http://schemas.microsoft.com/office/drawing/2014/main" id="{02C0C81E-4F5E-1FAB-43C4-11CD38B2B1E4}"/>
                  </a:ext>
                </a:extLst>
              </p:cNvPr>
              <p:cNvSpPr/>
              <p:nvPr/>
            </p:nvSpPr>
            <p:spPr>
              <a:xfrm>
                <a:off x="8356290" y="3823443"/>
                <a:ext cx="215320" cy="110692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623" extrusionOk="0">
                    <a:moveTo>
                      <a:pt x="963" y="0"/>
                    </a:moveTo>
                    <a:cubicBezTo>
                      <a:pt x="956" y="0"/>
                      <a:pt x="949" y="1"/>
                      <a:pt x="941" y="2"/>
                    </a:cubicBezTo>
                    <a:cubicBezTo>
                      <a:pt x="716" y="34"/>
                      <a:pt x="491" y="58"/>
                      <a:pt x="265" y="90"/>
                    </a:cubicBezTo>
                    <a:cubicBezTo>
                      <a:pt x="129" y="106"/>
                      <a:pt x="0" y="203"/>
                      <a:pt x="8" y="356"/>
                    </a:cubicBezTo>
                    <a:cubicBezTo>
                      <a:pt x="8" y="478"/>
                      <a:pt x="117" y="622"/>
                      <a:pt x="252" y="622"/>
                    </a:cubicBezTo>
                    <a:cubicBezTo>
                      <a:pt x="259" y="622"/>
                      <a:pt x="266" y="622"/>
                      <a:pt x="274" y="621"/>
                    </a:cubicBezTo>
                    <a:cubicBezTo>
                      <a:pt x="499" y="589"/>
                      <a:pt x="724" y="557"/>
                      <a:pt x="949" y="532"/>
                    </a:cubicBezTo>
                    <a:cubicBezTo>
                      <a:pt x="1086" y="516"/>
                      <a:pt x="1206" y="420"/>
                      <a:pt x="1206" y="267"/>
                    </a:cubicBezTo>
                    <a:cubicBezTo>
                      <a:pt x="1206" y="137"/>
                      <a:pt x="1098" y="0"/>
                      <a:pt x="9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1" name="Google Shape;894;p27">
                <a:extLst>
                  <a:ext uri="{FF2B5EF4-FFF2-40B4-BE49-F238E27FC236}">
                    <a16:creationId xmlns="" xmlns:a16="http://schemas.microsoft.com/office/drawing/2014/main" id="{19E3BD04-DBD3-CF74-2DC3-B76A2E38AEEC}"/>
                  </a:ext>
                </a:extLst>
              </p:cNvPr>
              <p:cNvSpPr/>
              <p:nvPr/>
            </p:nvSpPr>
            <p:spPr>
              <a:xfrm>
                <a:off x="8133833" y="3078802"/>
                <a:ext cx="152169" cy="18655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050" extrusionOk="0">
                    <a:moveTo>
                      <a:pt x="558" y="0"/>
                    </a:moveTo>
                    <a:cubicBezTo>
                      <a:pt x="466" y="0"/>
                      <a:pt x="374" y="49"/>
                      <a:pt x="330" y="131"/>
                    </a:cubicBezTo>
                    <a:cubicBezTo>
                      <a:pt x="242" y="308"/>
                      <a:pt x="153" y="485"/>
                      <a:pt x="65" y="662"/>
                    </a:cubicBezTo>
                    <a:cubicBezTo>
                      <a:pt x="0" y="782"/>
                      <a:pt x="41" y="943"/>
                      <a:pt x="169" y="1016"/>
                    </a:cubicBezTo>
                    <a:cubicBezTo>
                      <a:pt x="208" y="1039"/>
                      <a:pt x="251" y="1049"/>
                      <a:pt x="294" y="1049"/>
                    </a:cubicBezTo>
                    <a:cubicBezTo>
                      <a:pt x="386" y="1049"/>
                      <a:pt x="479" y="999"/>
                      <a:pt x="523" y="911"/>
                    </a:cubicBezTo>
                    <a:cubicBezTo>
                      <a:pt x="612" y="742"/>
                      <a:pt x="700" y="565"/>
                      <a:pt x="789" y="388"/>
                    </a:cubicBezTo>
                    <a:cubicBezTo>
                      <a:pt x="853" y="260"/>
                      <a:pt x="813" y="99"/>
                      <a:pt x="684" y="34"/>
                    </a:cubicBezTo>
                    <a:cubicBezTo>
                      <a:pt x="645" y="11"/>
                      <a:pt x="602" y="0"/>
                      <a:pt x="5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2" name="Google Shape;895;p27">
                <a:extLst>
                  <a:ext uri="{FF2B5EF4-FFF2-40B4-BE49-F238E27FC236}">
                    <a16:creationId xmlns="" xmlns:a16="http://schemas.microsoft.com/office/drawing/2014/main" id="{90B4A3B5-178F-A553-D34D-1C03197B86FB}"/>
                  </a:ext>
                </a:extLst>
              </p:cNvPr>
              <p:cNvSpPr/>
              <p:nvPr/>
            </p:nvSpPr>
            <p:spPr>
              <a:xfrm>
                <a:off x="7931535" y="3148451"/>
                <a:ext cx="153596" cy="192422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083" extrusionOk="0">
                    <a:moveTo>
                      <a:pt x="294" y="1"/>
                    </a:moveTo>
                    <a:cubicBezTo>
                      <a:pt x="248" y="1"/>
                      <a:pt x="201" y="12"/>
                      <a:pt x="161" y="37"/>
                    </a:cubicBezTo>
                    <a:cubicBezTo>
                      <a:pt x="33" y="109"/>
                      <a:pt x="0" y="270"/>
                      <a:pt x="65" y="398"/>
                    </a:cubicBezTo>
                    <a:cubicBezTo>
                      <a:pt x="153" y="583"/>
                      <a:pt x="250" y="768"/>
                      <a:pt x="338" y="953"/>
                    </a:cubicBezTo>
                    <a:cubicBezTo>
                      <a:pt x="381" y="1039"/>
                      <a:pt x="478" y="1082"/>
                      <a:pt x="570" y="1082"/>
                    </a:cubicBezTo>
                    <a:cubicBezTo>
                      <a:pt x="617" y="1082"/>
                      <a:pt x="663" y="1071"/>
                      <a:pt x="700" y="1050"/>
                    </a:cubicBezTo>
                    <a:cubicBezTo>
                      <a:pt x="829" y="970"/>
                      <a:pt x="861" y="817"/>
                      <a:pt x="797" y="688"/>
                    </a:cubicBezTo>
                    <a:cubicBezTo>
                      <a:pt x="708" y="503"/>
                      <a:pt x="612" y="318"/>
                      <a:pt x="523" y="133"/>
                    </a:cubicBezTo>
                    <a:cubicBezTo>
                      <a:pt x="480" y="47"/>
                      <a:pt x="387" y="1"/>
                      <a:pt x="2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3" name="Google Shape;896;p27">
                <a:extLst>
                  <a:ext uri="{FF2B5EF4-FFF2-40B4-BE49-F238E27FC236}">
                    <a16:creationId xmlns="" xmlns:a16="http://schemas.microsoft.com/office/drawing/2014/main" id="{4C3DAA17-5812-E2F2-E230-638C0CCF869F}"/>
                  </a:ext>
                </a:extLst>
              </p:cNvPr>
              <p:cNvSpPr/>
              <p:nvPr/>
            </p:nvSpPr>
            <p:spPr>
              <a:xfrm>
                <a:off x="8046242" y="2901304"/>
                <a:ext cx="195340" cy="144094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11" extrusionOk="0">
                    <a:moveTo>
                      <a:pt x="792" y="0"/>
                    </a:moveTo>
                    <a:cubicBezTo>
                      <a:pt x="746" y="0"/>
                      <a:pt x="701" y="12"/>
                      <a:pt x="660" y="36"/>
                    </a:cubicBezTo>
                    <a:lnTo>
                      <a:pt x="170" y="318"/>
                    </a:lnTo>
                    <a:cubicBezTo>
                      <a:pt x="41" y="390"/>
                      <a:pt x="1" y="559"/>
                      <a:pt x="73" y="680"/>
                    </a:cubicBezTo>
                    <a:cubicBezTo>
                      <a:pt x="122" y="762"/>
                      <a:pt x="212" y="810"/>
                      <a:pt x="305" y="810"/>
                    </a:cubicBezTo>
                    <a:cubicBezTo>
                      <a:pt x="349" y="810"/>
                      <a:pt x="394" y="799"/>
                      <a:pt x="435" y="776"/>
                    </a:cubicBezTo>
                    <a:cubicBezTo>
                      <a:pt x="596" y="680"/>
                      <a:pt x="765" y="591"/>
                      <a:pt x="926" y="495"/>
                    </a:cubicBezTo>
                    <a:cubicBezTo>
                      <a:pt x="1046" y="422"/>
                      <a:pt x="1095" y="253"/>
                      <a:pt x="1022" y="133"/>
                    </a:cubicBezTo>
                    <a:cubicBezTo>
                      <a:pt x="974" y="47"/>
                      <a:pt x="883" y="0"/>
                      <a:pt x="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4" name="Google Shape;897;p27">
                <a:extLst>
                  <a:ext uri="{FF2B5EF4-FFF2-40B4-BE49-F238E27FC236}">
                    <a16:creationId xmlns="" xmlns:a16="http://schemas.microsoft.com/office/drawing/2014/main" id="{18F9A041-81BB-1E7D-665A-ABFE8448B34C}"/>
                  </a:ext>
                </a:extLst>
              </p:cNvPr>
              <p:cNvSpPr/>
              <p:nvPr/>
            </p:nvSpPr>
            <p:spPr>
              <a:xfrm>
                <a:off x="6499571" y="2751701"/>
                <a:ext cx="985619" cy="80575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535" extrusionOk="0">
                    <a:moveTo>
                      <a:pt x="2116" y="1"/>
                    </a:moveTo>
                    <a:cubicBezTo>
                      <a:pt x="1930" y="1"/>
                      <a:pt x="1751" y="133"/>
                      <a:pt x="1730" y="347"/>
                    </a:cubicBezTo>
                    <a:lnTo>
                      <a:pt x="1569" y="1795"/>
                    </a:lnTo>
                    <a:lnTo>
                      <a:pt x="596" y="2318"/>
                    </a:lnTo>
                    <a:lnTo>
                      <a:pt x="282" y="2487"/>
                    </a:lnTo>
                    <a:cubicBezTo>
                      <a:pt x="0" y="2640"/>
                      <a:pt x="9" y="3050"/>
                      <a:pt x="306" y="3178"/>
                    </a:cubicBezTo>
                    <a:lnTo>
                      <a:pt x="1633" y="3782"/>
                    </a:lnTo>
                    <a:lnTo>
                      <a:pt x="1673" y="4007"/>
                    </a:lnTo>
                    <a:cubicBezTo>
                      <a:pt x="1780" y="3995"/>
                      <a:pt x="1887" y="3989"/>
                      <a:pt x="1994" y="3989"/>
                    </a:cubicBezTo>
                    <a:cubicBezTo>
                      <a:pt x="2402" y="3989"/>
                      <a:pt x="2808" y="4074"/>
                      <a:pt x="3177" y="4240"/>
                    </a:cubicBezTo>
                    <a:cubicBezTo>
                      <a:pt x="3282" y="4288"/>
                      <a:pt x="3387" y="4337"/>
                      <a:pt x="3483" y="4393"/>
                    </a:cubicBezTo>
                    <a:lnTo>
                      <a:pt x="3539" y="4329"/>
                    </a:lnTo>
                    <a:lnTo>
                      <a:pt x="4987" y="4530"/>
                    </a:lnTo>
                    <a:cubicBezTo>
                      <a:pt x="5008" y="4533"/>
                      <a:pt x="5028" y="4534"/>
                      <a:pt x="5047" y="4534"/>
                    </a:cubicBezTo>
                    <a:cubicBezTo>
                      <a:pt x="5336" y="4534"/>
                      <a:pt x="5524" y="4215"/>
                      <a:pt x="5381" y="3959"/>
                    </a:cubicBezTo>
                    <a:lnTo>
                      <a:pt x="4657" y="2688"/>
                    </a:lnTo>
                    <a:lnTo>
                      <a:pt x="5293" y="1377"/>
                    </a:lnTo>
                    <a:cubicBezTo>
                      <a:pt x="5418" y="1112"/>
                      <a:pt x="5220" y="814"/>
                      <a:pt x="4945" y="814"/>
                    </a:cubicBezTo>
                    <a:cubicBezTo>
                      <a:pt x="4920" y="814"/>
                      <a:pt x="4893" y="816"/>
                      <a:pt x="4866" y="822"/>
                    </a:cubicBezTo>
                    <a:lnTo>
                      <a:pt x="4360" y="926"/>
                    </a:lnTo>
                    <a:lnTo>
                      <a:pt x="3435" y="1119"/>
                    </a:lnTo>
                    <a:lnTo>
                      <a:pt x="2381" y="106"/>
                    </a:lnTo>
                    <a:cubicBezTo>
                      <a:pt x="2303" y="34"/>
                      <a:pt x="2209" y="1"/>
                      <a:pt x="2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5" name="Google Shape;898;p27">
                <a:extLst>
                  <a:ext uri="{FF2B5EF4-FFF2-40B4-BE49-F238E27FC236}">
                    <a16:creationId xmlns="" xmlns:a16="http://schemas.microsoft.com/office/drawing/2014/main" id="{25B2C5C3-6E53-F449-B62E-D43721C10A5C}"/>
                  </a:ext>
                </a:extLst>
              </p:cNvPr>
              <p:cNvSpPr/>
              <p:nvPr/>
            </p:nvSpPr>
            <p:spPr>
              <a:xfrm>
                <a:off x="6499571" y="2896151"/>
                <a:ext cx="985619" cy="66130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22" extrusionOk="0">
                    <a:moveTo>
                      <a:pt x="4945" y="1"/>
                    </a:moveTo>
                    <a:cubicBezTo>
                      <a:pt x="4920" y="1"/>
                      <a:pt x="4893" y="3"/>
                      <a:pt x="4866" y="9"/>
                    </a:cubicBezTo>
                    <a:lnTo>
                      <a:pt x="4360" y="113"/>
                    </a:lnTo>
                    <a:cubicBezTo>
                      <a:pt x="4336" y="700"/>
                      <a:pt x="4046" y="1272"/>
                      <a:pt x="3539" y="1642"/>
                    </a:cubicBezTo>
                    <a:cubicBezTo>
                      <a:pt x="3134" y="1939"/>
                      <a:pt x="2675" y="2074"/>
                      <a:pt x="2214" y="2074"/>
                    </a:cubicBezTo>
                    <a:cubicBezTo>
                      <a:pt x="1642" y="2074"/>
                      <a:pt x="1068" y="1866"/>
                      <a:pt x="596" y="1505"/>
                    </a:cubicBezTo>
                    <a:lnTo>
                      <a:pt x="282" y="1674"/>
                    </a:lnTo>
                    <a:cubicBezTo>
                      <a:pt x="0" y="1827"/>
                      <a:pt x="9" y="2237"/>
                      <a:pt x="306" y="2365"/>
                    </a:cubicBezTo>
                    <a:lnTo>
                      <a:pt x="1633" y="2969"/>
                    </a:lnTo>
                    <a:lnTo>
                      <a:pt x="1673" y="3194"/>
                    </a:lnTo>
                    <a:cubicBezTo>
                      <a:pt x="1780" y="3182"/>
                      <a:pt x="1887" y="3176"/>
                      <a:pt x="1994" y="3176"/>
                    </a:cubicBezTo>
                    <a:cubicBezTo>
                      <a:pt x="2402" y="3176"/>
                      <a:pt x="2808" y="3261"/>
                      <a:pt x="3177" y="3427"/>
                    </a:cubicBezTo>
                    <a:cubicBezTo>
                      <a:pt x="3282" y="3475"/>
                      <a:pt x="3387" y="3524"/>
                      <a:pt x="3483" y="3580"/>
                    </a:cubicBezTo>
                    <a:lnTo>
                      <a:pt x="3539" y="3516"/>
                    </a:lnTo>
                    <a:lnTo>
                      <a:pt x="4987" y="3717"/>
                    </a:lnTo>
                    <a:cubicBezTo>
                      <a:pt x="5008" y="3720"/>
                      <a:pt x="5028" y="3721"/>
                      <a:pt x="5047" y="3721"/>
                    </a:cubicBezTo>
                    <a:cubicBezTo>
                      <a:pt x="5336" y="3721"/>
                      <a:pt x="5524" y="3402"/>
                      <a:pt x="5381" y="3146"/>
                    </a:cubicBezTo>
                    <a:lnTo>
                      <a:pt x="4657" y="1875"/>
                    </a:lnTo>
                    <a:lnTo>
                      <a:pt x="5293" y="564"/>
                    </a:lnTo>
                    <a:cubicBezTo>
                      <a:pt x="5418" y="299"/>
                      <a:pt x="5220" y="1"/>
                      <a:pt x="4945" y="1"/>
                    </a:cubicBezTo>
                    <a:close/>
                  </a:path>
                </a:pathLst>
              </a:custGeom>
              <a:solidFill>
                <a:srgbClr val="EAAA8C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6" name="Google Shape;899;p27">
                <a:extLst>
                  <a:ext uri="{FF2B5EF4-FFF2-40B4-BE49-F238E27FC236}">
                    <a16:creationId xmlns="" xmlns:a16="http://schemas.microsoft.com/office/drawing/2014/main" id="{0DFC43A7-638B-EF48-8EFA-D6C68402D499}"/>
                  </a:ext>
                </a:extLst>
              </p:cNvPr>
              <p:cNvSpPr/>
              <p:nvPr/>
            </p:nvSpPr>
            <p:spPr>
              <a:xfrm>
                <a:off x="6493863" y="2733578"/>
                <a:ext cx="997392" cy="841646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37" extrusionOk="0">
                    <a:moveTo>
                      <a:pt x="2155" y="205"/>
                    </a:moveTo>
                    <a:cubicBezTo>
                      <a:pt x="2226" y="205"/>
                      <a:pt x="2295" y="232"/>
                      <a:pt x="2349" y="280"/>
                    </a:cubicBezTo>
                    <a:lnTo>
                      <a:pt x="3394" y="1294"/>
                    </a:lnTo>
                    <a:cubicBezTo>
                      <a:pt x="3413" y="1312"/>
                      <a:pt x="3440" y="1321"/>
                      <a:pt x="3466" y="1321"/>
                    </a:cubicBezTo>
                    <a:cubicBezTo>
                      <a:pt x="3474" y="1321"/>
                      <a:pt x="3483" y="1320"/>
                      <a:pt x="3491" y="1318"/>
                    </a:cubicBezTo>
                    <a:lnTo>
                      <a:pt x="4915" y="1028"/>
                    </a:lnTo>
                    <a:cubicBezTo>
                      <a:pt x="4936" y="1024"/>
                      <a:pt x="4958" y="1021"/>
                      <a:pt x="4978" y="1021"/>
                    </a:cubicBezTo>
                    <a:cubicBezTo>
                      <a:pt x="5066" y="1021"/>
                      <a:pt x="5146" y="1061"/>
                      <a:pt x="5204" y="1133"/>
                    </a:cubicBezTo>
                    <a:cubicBezTo>
                      <a:pt x="5268" y="1221"/>
                      <a:pt x="5285" y="1334"/>
                      <a:pt x="5228" y="1431"/>
                    </a:cubicBezTo>
                    <a:lnTo>
                      <a:pt x="4601" y="2750"/>
                    </a:lnTo>
                    <a:cubicBezTo>
                      <a:pt x="4585" y="2774"/>
                      <a:pt x="4585" y="2814"/>
                      <a:pt x="4601" y="2838"/>
                    </a:cubicBezTo>
                    <a:lnTo>
                      <a:pt x="5325" y="4109"/>
                    </a:lnTo>
                    <a:cubicBezTo>
                      <a:pt x="5381" y="4205"/>
                      <a:pt x="5373" y="4318"/>
                      <a:pt x="5309" y="4414"/>
                    </a:cubicBezTo>
                    <a:cubicBezTo>
                      <a:pt x="5253" y="4492"/>
                      <a:pt x="5172" y="4538"/>
                      <a:pt x="5078" y="4538"/>
                    </a:cubicBezTo>
                    <a:cubicBezTo>
                      <a:pt x="5064" y="4538"/>
                      <a:pt x="5050" y="4537"/>
                      <a:pt x="5035" y="4535"/>
                    </a:cubicBezTo>
                    <a:lnTo>
                      <a:pt x="3587" y="4334"/>
                    </a:lnTo>
                    <a:cubicBezTo>
                      <a:pt x="3582" y="4333"/>
                      <a:pt x="3576" y="4332"/>
                      <a:pt x="3570" y="4332"/>
                    </a:cubicBezTo>
                    <a:cubicBezTo>
                      <a:pt x="3544" y="4332"/>
                      <a:pt x="3519" y="4346"/>
                      <a:pt x="3499" y="4366"/>
                    </a:cubicBezTo>
                    <a:cubicBezTo>
                      <a:pt x="3419" y="4326"/>
                      <a:pt x="3338" y="4286"/>
                      <a:pt x="3250" y="4246"/>
                    </a:cubicBezTo>
                    <a:cubicBezTo>
                      <a:pt x="2874" y="4078"/>
                      <a:pt x="2460" y="3994"/>
                      <a:pt x="2039" y="3994"/>
                    </a:cubicBezTo>
                    <a:cubicBezTo>
                      <a:pt x="1955" y="3994"/>
                      <a:pt x="1870" y="3998"/>
                      <a:pt x="1786" y="4004"/>
                    </a:cubicBezTo>
                    <a:lnTo>
                      <a:pt x="1762" y="3868"/>
                    </a:lnTo>
                    <a:cubicBezTo>
                      <a:pt x="1762" y="3835"/>
                      <a:pt x="1738" y="3803"/>
                      <a:pt x="1705" y="3795"/>
                    </a:cubicBezTo>
                    <a:lnTo>
                      <a:pt x="378" y="3192"/>
                    </a:lnTo>
                    <a:cubicBezTo>
                      <a:pt x="274" y="3144"/>
                      <a:pt x="217" y="3047"/>
                      <a:pt x="209" y="2935"/>
                    </a:cubicBezTo>
                    <a:cubicBezTo>
                      <a:pt x="209" y="2822"/>
                      <a:pt x="266" y="2725"/>
                      <a:pt x="362" y="2677"/>
                    </a:cubicBezTo>
                    <a:lnTo>
                      <a:pt x="1649" y="1985"/>
                    </a:lnTo>
                    <a:cubicBezTo>
                      <a:pt x="1673" y="1969"/>
                      <a:pt x="1697" y="1937"/>
                      <a:pt x="1697" y="1905"/>
                    </a:cubicBezTo>
                    <a:lnTo>
                      <a:pt x="1858" y="457"/>
                    </a:lnTo>
                    <a:cubicBezTo>
                      <a:pt x="1874" y="345"/>
                      <a:pt x="1947" y="256"/>
                      <a:pt x="2051" y="224"/>
                    </a:cubicBezTo>
                    <a:cubicBezTo>
                      <a:pt x="2085" y="211"/>
                      <a:pt x="2120" y="205"/>
                      <a:pt x="2155" y="205"/>
                    </a:cubicBezTo>
                    <a:close/>
                    <a:moveTo>
                      <a:pt x="2149" y="1"/>
                    </a:moveTo>
                    <a:cubicBezTo>
                      <a:pt x="2092" y="1"/>
                      <a:pt x="2035" y="11"/>
                      <a:pt x="1979" y="31"/>
                    </a:cubicBezTo>
                    <a:cubicBezTo>
                      <a:pt x="1802" y="95"/>
                      <a:pt x="1681" y="248"/>
                      <a:pt x="1665" y="433"/>
                    </a:cubicBezTo>
                    <a:lnTo>
                      <a:pt x="1504" y="1833"/>
                    </a:lnTo>
                    <a:lnTo>
                      <a:pt x="266" y="2500"/>
                    </a:lnTo>
                    <a:cubicBezTo>
                      <a:pt x="105" y="2589"/>
                      <a:pt x="0" y="2758"/>
                      <a:pt x="8" y="2943"/>
                    </a:cubicBezTo>
                    <a:cubicBezTo>
                      <a:pt x="16" y="3136"/>
                      <a:pt x="129" y="3296"/>
                      <a:pt x="298" y="3369"/>
                    </a:cubicBezTo>
                    <a:lnTo>
                      <a:pt x="1577" y="3956"/>
                    </a:lnTo>
                    <a:lnTo>
                      <a:pt x="1609" y="4133"/>
                    </a:lnTo>
                    <a:cubicBezTo>
                      <a:pt x="1617" y="4181"/>
                      <a:pt x="1665" y="4213"/>
                      <a:pt x="1721" y="4213"/>
                    </a:cubicBezTo>
                    <a:cubicBezTo>
                      <a:pt x="1831" y="4201"/>
                      <a:pt x="1940" y="4195"/>
                      <a:pt x="2048" y="4195"/>
                    </a:cubicBezTo>
                    <a:cubicBezTo>
                      <a:pt x="2436" y="4195"/>
                      <a:pt x="2817" y="4273"/>
                      <a:pt x="3169" y="4431"/>
                    </a:cubicBezTo>
                    <a:cubicBezTo>
                      <a:pt x="3274" y="4479"/>
                      <a:pt x="3370" y="4527"/>
                      <a:pt x="3467" y="4583"/>
                    </a:cubicBezTo>
                    <a:cubicBezTo>
                      <a:pt x="3483" y="4593"/>
                      <a:pt x="3500" y="4597"/>
                      <a:pt x="3517" y="4597"/>
                    </a:cubicBezTo>
                    <a:cubicBezTo>
                      <a:pt x="3543" y="4597"/>
                      <a:pt x="3568" y="4587"/>
                      <a:pt x="3587" y="4567"/>
                    </a:cubicBezTo>
                    <a:lnTo>
                      <a:pt x="3612" y="4543"/>
                    </a:lnTo>
                    <a:lnTo>
                      <a:pt x="5003" y="4736"/>
                    </a:lnTo>
                    <a:lnTo>
                      <a:pt x="5075" y="4736"/>
                    </a:lnTo>
                    <a:cubicBezTo>
                      <a:pt x="5236" y="4736"/>
                      <a:pt x="5381" y="4656"/>
                      <a:pt x="5478" y="4527"/>
                    </a:cubicBezTo>
                    <a:cubicBezTo>
                      <a:pt x="5582" y="4366"/>
                      <a:pt x="5590" y="4173"/>
                      <a:pt x="5494" y="4004"/>
                    </a:cubicBezTo>
                    <a:lnTo>
                      <a:pt x="4802" y="2790"/>
                    </a:lnTo>
                    <a:lnTo>
                      <a:pt x="5413" y="1519"/>
                    </a:lnTo>
                    <a:cubicBezTo>
                      <a:pt x="5494" y="1350"/>
                      <a:pt x="5478" y="1157"/>
                      <a:pt x="5365" y="1012"/>
                    </a:cubicBezTo>
                    <a:cubicBezTo>
                      <a:pt x="5266" y="887"/>
                      <a:pt x="5125" y="816"/>
                      <a:pt x="4976" y="816"/>
                    </a:cubicBezTo>
                    <a:cubicBezTo>
                      <a:pt x="4942" y="816"/>
                      <a:pt x="4908" y="820"/>
                      <a:pt x="4874" y="827"/>
                    </a:cubicBezTo>
                    <a:lnTo>
                      <a:pt x="3499" y="1109"/>
                    </a:lnTo>
                    <a:lnTo>
                      <a:pt x="2486" y="136"/>
                    </a:lnTo>
                    <a:cubicBezTo>
                      <a:pt x="2392" y="47"/>
                      <a:pt x="2272" y="1"/>
                      <a:pt x="2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7" name="Google Shape;900;p27">
                <a:extLst>
                  <a:ext uri="{FF2B5EF4-FFF2-40B4-BE49-F238E27FC236}">
                    <a16:creationId xmlns="" xmlns:a16="http://schemas.microsoft.com/office/drawing/2014/main" id="{3CB9FD42-5174-1287-5B07-86AC19699D00}"/>
                  </a:ext>
                </a:extLst>
              </p:cNvPr>
              <p:cNvSpPr/>
              <p:nvPr/>
            </p:nvSpPr>
            <p:spPr>
              <a:xfrm>
                <a:off x="6839411" y="2831833"/>
                <a:ext cx="193021" cy="157242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885" extrusionOk="0">
                    <a:moveTo>
                      <a:pt x="325" y="0"/>
                    </a:moveTo>
                    <a:cubicBezTo>
                      <a:pt x="152" y="0"/>
                      <a:pt x="1" y="223"/>
                      <a:pt x="163" y="379"/>
                    </a:cubicBezTo>
                    <a:lnTo>
                      <a:pt x="605" y="821"/>
                    </a:lnTo>
                    <a:cubicBezTo>
                      <a:pt x="651" y="866"/>
                      <a:pt x="703" y="885"/>
                      <a:pt x="753" y="885"/>
                    </a:cubicBezTo>
                    <a:cubicBezTo>
                      <a:pt x="928" y="885"/>
                      <a:pt x="1081" y="656"/>
                      <a:pt x="919" y="499"/>
                    </a:cubicBezTo>
                    <a:cubicBezTo>
                      <a:pt x="774" y="355"/>
                      <a:pt x="621" y="210"/>
                      <a:pt x="476" y="65"/>
                    </a:cubicBezTo>
                    <a:cubicBezTo>
                      <a:pt x="429" y="20"/>
                      <a:pt x="376" y="0"/>
                      <a:pt x="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8" name="Google Shape;901;p27">
                <a:extLst>
                  <a:ext uri="{FF2B5EF4-FFF2-40B4-BE49-F238E27FC236}">
                    <a16:creationId xmlns="" xmlns:a16="http://schemas.microsoft.com/office/drawing/2014/main" id="{1ADB95E5-3474-F144-5558-57A0ACAE2A18}"/>
                  </a:ext>
                </a:extLst>
              </p:cNvPr>
              <p:cNvSpPr/>
              <p:nvPr/>
            </p:nvSpPr>
            <p:spPr>
              <a:xfrm>
                <a:off x="7006030" y="2989076"/>
                <a:ext cx="103468" cy="7871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43" extrusionOk="0">
                    <a:moveTo>
                      <a:pt x="290" y="1"/>
                    </a:moveTo>
                    <a:cubicBezTo>
                      <a:pt x="1" y="1"/>
                      <a:pt x="9" y="443"/>
                      <a:pt x="290" y="443"/>
                    </a:cubicBezTo>
                    <a:cubicBezTo>
                      <a:pt x="580" y="443"/>
                      <a:pt x="572" y="1"/>
                      <a:pt x="2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79" name="Google Shape;902;p27">
                <a:extLst>
                  <a:ext uri="{FF2B5EF4-FFF2-40B4-BE49-F238E27FC236}">
                    <a16:creationId xmlns="" xmlns:a16="http://schemas.microsoft.com/office/drawing/2014/main" id="{6D67F16B-CA7C-19E6-63E7-D891C84A25F6}"/>
                  </a:ext>
                </a:extLst>
              </p:cNvPr>
              <p:cNvSpPr/>
              <p:nvPr/>
            </p:nvSpPr>
            <p:spPr>
              <a:xfrm>
                <a:off x="8445130" y="3687698"/>
                <a:ext cx="536783" cy="384844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2166" extrusionOk="0">
                    <a:moveTo>
                      <a:pt x="2140" y="0"/>
                    </a:moveTo>
                    <a:cubicBezTo>
                      <a:pt x="2102" y="0"/>
                      <a:pt x="2064" y="24"/>
                      <a:pt x="2052" y="66"/>
                    </a:cubicBezTo>
                    <a:cubicBezTo>
                      <a:pt x="2028" y="114"/>
                      <a:pt x="2052" y="170"/>
                      <a:pt x="2100" y="195"/>
                    </a:cubicBezTo>
                    <a:cubicBezTo>
                      <a:pt x="2213" y="243"/>
                      <a:pt x="2309" y="291"/>
                      <a:pt x="2398" y="331"/>
                    </a:cubicBezTo>
                    <a:cubicBezTo>
                      <a:pt x="2494" y="388"/>
                      <a:pt x="2574" y="444"/>
                      <a:pt x="2639" y="500"/>
                    </a:cubicBezTo>
                    <a:cubicBezTo>
                      <a:pt x="2751" y="597"/>
                      <a:pt x="2808" y="693"/>
                      <a:pt x="2808" y="782"/>
                    </a:cubicBezTo>
                    <a:cubicBezTo>
                      <a:pt x="2808" y="1031"/>
                      <a:pt x="2373" y="1304"/>
                      <a:pt x="1625" y="1538"/>
                    </a:cubicBezTo>
                    <a:cubicBezTo>
                      <a:pt x="1529" y="1570"/>
                      <a:pt x="1424" y="1602"/>
                      <a:pt x="1312" y="1634"/>
                    </a:cubicBezTo>
                    <a:cubicBezTo>
                      <a:pt x="958" y="1755"/>
                      <a:pt x="548" y="1892"/>
                      <a:pt x="89" y="1964"/>
                    </a:cubicBezTo>
                    <a:cubicBezTo>
                      <a:pt x="33" y="1980"/>
                      <a:pt x="1" y="2028"/>
                      <a:pt x="9" y="2085"/>
                    </a:cubicBezTo>
                    <a:cubicBezTo>
                      <a:pt x="17" y="2133"/>
                      <a:pt x="57" y="2165"/>
                      <a:pt x="105" y="2165"/>
                    </a:cubicBezTo>
                    <a:lnTo>
                      <a:pt x="121" y="2165"/>
                    </a:lnTo>
                    <a:cubicBezTo>
                      <a:pt x="596" y="2085"/>
                      <a:pt x="1014" y="1948"/>
                      <a:pt x="1376" y="1827"/>
                    </a:cubicBezTo>
                    <a:cubicBezTo>
                      <a:pt x="1481" y="1795"/>
                      <a:pt x="1585" y="1763"/>
                      <a:pt x="1682" y="1731"/>
                    </a:cubicBezTo>
                    <a:cubicBezTo>
                      <a:pt x="2558" y="1457"/>
                      <a:pt x="3009" y="1136"/>
                      <a:pt x="3009" y="782"/>
                    </a:cubicBezTo>
                    <a:cubicBezTo>
                      <a:pt x="3009" y="629"/>
                      <a:pt x="2928" y="484"/>
                      <a:pt x="2776" y="347"/>
                    </a:cubicBezTo>
                    <a:cubicBezTo>
                      <a:pt x="2695" y="283"/>
                      <a:pt x="2607" y="219"/>
                      <a:pt x="2494" y="162"/>
                    </a:cubicBezTo>
                    <a:cubicBezTo>
                      <a:pt x="2398" y="106"/>
                      <a:pt x="2293" y="58"/>
                      <a:pt x="2180" y="10"/>
                    </a:cubicBezTo>
                    <a:cubicBezTo>
                      <a:pt x="2168" y="3"/>
                      <a:pt x="2154" y="0"/>
                      <a:pt x="2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80" name="Google Shape;903;p27">
                <a:extLst>
                  <a:ext uri="{FF2B5EF4-FFF2-40B4-BE49-F238E27FC236}">
                    <a16:creationId xmlns="" xmlns:a16="http://schemas.microsoft.com/office/drawing/2014/main" id="{F9D1194B-5954-752D-25C1-B8D0D39357AF}"/>
                  </a:ext>
                </a:extLst>
              </p:cNvPr>
              <p:cNvSpPr/>
              <p:nvPr/>
            </p:nvSpPr>
            <p:spPr>
              <a:xfrm>
                <a:off x="6172398" y="3657138"/>
                <a:ext cx="1340263" cy="465331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2619" extrusionOk="0">
                    <a:moveTo>
                      <a:pt x="1349" y="0"/>
                    </a:moveTo>
                    <a:cubicBezTo>
                      <a:pt x="1340" y="0"/>
                      <a:pt x="1330" y="2"/>
                      <a:pt x="1320" y="5"/>
                    </a:cubicBezTo>
                    <a:cubicBezTo>
                      <a:pt x="918" y="133"/>
                      <a:pt x="604" y="262"/>
                      <a:pt x="387" y="407"/>
                    </a:cubicBezTo>
                    <a:cubicBezTo>
                      <a:pt x="250" y="503"/>
                      <a:pt x="145" y="600"/>
                      <a:pt x="81" y="696"/>
                    </a:cubicBezTo>
                    <a:cubicBezTo>
                      <a:pt x="65" y="720"/>
                      <a:pt x="57" y="737"/>
                      <a:pt x="49" y="761"/>
                    </a:cubicBezTo>
                    <a:cubicBezTo>
                      <a:pt x="17" y="825"/>
                      <a:pt x="1" y="889"/>
                      <a:pt x="1" y="954"/>
                    </a:cubicBezTo>
                    <a:cubicBezTo>
                      <a:pt x="1" y="1219"/>
                      <a:pt x="250" y="1468"/>
                      <a:pt x="749" y="1686"/>
                    </a:cubicBezTo>
                    <a:cubicBezTo>
                      <a:pt x="1955" y="2224"/>
                      <a:pt x="4505" y="2586"/>
                      <a:pt x="7416" y="2619"/>
                    </a:cubicBezTo>
                    <a:cubicBezTo>
                      <a:pt x="7473" y="2619"/>
                      <a:pt x="7513" y="2570"/>
                      <a:pt x="7513" y="2514"/>
                    </a:cubicBezTo>
                    <a:cubicBezTo>
                      <a:pt x="7513" y="2466"/>
                      <a:pt x="7473" y="2418"/>
                      <a:pt x="7416" y="2418"/>
                    </a:cubicBezTo>
                    <a:cubicBezTo>
                      <a:pt x="4537" y="2385"/>
                      <a:pt x="2011" y="2031"/>
                      <a:pt x="829" y="1501"/>
                    </a:cubicBezTo>
                    <a:cubicBezTo>
                      <a:pt x="427" y="1324"/>
                      <a:pt x="202" y="1131"/>
                      <a:pt x="202" y="954"/>
                    </a:cubicBezTo>
                    <a:cubicBezTo>
                      <a:pt x="202" y="913"/>
                      <a:pt x="210" y="881"/>
                      <a:pt x="234" y="849"/>
                    </a:cubicBezTo>
                    <a:cubicBezTo>
                      <a:pt x="234" y="833"/>
                      <a:pt x="242" y="817"/>
                      <a:pt x="250" y="809"/>
                    </a:cubicBezTo>
                    <a:cubicBezTo>
                      <a:pt x="298" y="728"/>
                      <a:pt x="379" y="656"/>
                      <a:pt x="499" y="576"/>
                    </a:cubicBezTo>
                    <a:cubicBezTo>
                      <a:pt x="700" y="447"/>
                      <a:pt x="998" y="318"/>
                      <a:pt x="1376" y="198"/>
                    </a:cubicBezTo>
                    <a:cubicBezTo>
                      <a:pt x="1432" y="182"/>
                      <a:pt x="1464" y="125"/>
                      <a:pt x="1448" y="69"/>
                    </a:cubicBezTo>
                    <a:cubicBezTo>
                      <a:pt x="1435" y="29"/>
                      <a:pt x="1395" y="0"/>
                      <a:pt x="13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81" name="Google Shape;904;p27">
                <a:extLst>
                  <a:ext uri="{FF2B5EF4-FFF2-40B4-BE49-F238E27FC236}">
                    <a16:creationId xmlns="" xmlns:a16="http://schemas.microsoft.com/office/drawing/2014/main" id="{E483D572-E25F-7C21-CB7E-EAB29E4BC978}"/>
                  </a:ext>
                </a:extLst>
              </p:cNvPr>
              <p:cNvSpPr/>
              <p:nvPr/>
            </p:nvSpPr>
            <p:spPr>
              <a:xfrm>
                <a:off x="7336058" y="4905135"/>
                <a:ext cx="460788" cy="23772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1338" extrusionOk="0">
                    <a:moveTo>
                      <a:pt x="572" y="1"/>
                    </a:moveTo>
                    <a:cubicBezTo>
                      <a:pt x="477" y="1"/>
                      <a:pt x="377" y="33"/>
                      <a:pt x="290" y="91"/>
                    </a:cubicBezTo>
                    <a:cubicBezTo>
                      <a:pt x="57" y="259"/>
                      <a:pt x="1" y="581"/>
                      <a:pt x="169" y="814"/>
                    </a:cubicBezTo>
                    <a:cubicBezTo>
                      <a:pt x="218" y="879"/>
                      <a:pt x="266" y="943"/>
                      <a:pt x="330" y="999"/>
                    </a:cubicBezTo>
                    <a:cubicBezTo>
                      <a:pt x="564" y="1217"/>
                      <a:pt x="893" y="1337"/>
                      <a:pt x="1279" y="1337"/>
                    </a:cubicBezTo>
                    <a:lnTo>
                      <a:pt x="1303" y="1337"/>
                    </a:lnTo>
                    <a:cubicBezTo>
                      <a:pt x="1690" y="1337"/>
                      <a:pt x="2011" y="1217"/>
                      <a:pt x="2253" y="999"/>
                    </a:cubicBezTo>
                    <a:cubicBezTo>
                      <a:pt x="2309" y="943"/>
                      <a:pt x="2365" y="879"/>
                      <a:pt x="2413" y="814"/>
                    </a:cubicBezTo>
                    <a:cubicBezTo>
                      <a:pt x="2582" y="581"/>
                      <a:pt x="2526" y="259"/>
                      <a:pt x="2293" y="91"/>
                    </a:cubicBezTo>
                    <a:cubicBezTo>
                      <a:pt x="2196" y="26"/>
                      <a:pt x="2092" y="2"/>
                      <a:pt x="1987" y="2"/>
                    </a:cubicBezTo>
                    <a:lnTo>
                      <a:pt x="604" y="2"/>
                    </a:lnTo>
                    <a:cubicBezTo>
                      <a:pt x="593" y="1"/>
                      <a:pt x="583" y="1"/>
                      <a:pt x="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82" name="Google Shape;905;p27">
                <a:extLst>
                  <a:ext uri="{FF2B5EF4-FFF2-40B4-BE49-F238E27FC236}">
                    <a16:creationId xmlns="" xmlns:a16="http://schemas.microsoft.com/office/drawing/2014/main" id="{16269A26-5B1A-6D83-D284-83CAB844F511}"/>
                  </a:ext>
                </a:extLst>
              </p:cNvPr>
              <p:cNvSpPr/>
              <p:nvPr/>
            </p:nvSpPr>
            <p:spPr>
              <a:xfrm>
                <a:off x="7394928" y="5002679"/>
                <a:ext cx="343049" cy="14018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789" extrusionOk="0">
                    <a:moveTo>
                      <a:pt x="957" y="0"/>
                    </a:moveTo>
                    <a:cubicBezTo>
                      <a:pt x="515" y="0"/>
                      <a:pt x="145" y="185"/>
                      <a:pt x="0" y="450"/>
                    </a:cubicBezTo>
                    <a:cubicBezTo>
                      <a:pt x="234" y="668"/>
                      <a:pt x="563" y="788"/>
                      <a:pt x="949" y="788"/>
                    </a:cubicBezTo>
                    <a:lnTo>
                      <a:pt x="973" y="788"/>
                    </a:lnTo>
                    <a:cubicBezTo>
                      <a:pt x="1360" y="788"/>
                      <a:pt x="1681" y="668"/>
                      <a:pt x="1923" y="450"/>
                    </a:cubicBezTo>
                    <a:cubicBezTo>
                      <a:pt x="1778" y="185"/>
                      <a:pt x="1400" y="0"/>
                      <a:pt x="9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83" name="Google Shape;906;p27">
                <a:extLst>
                  <a:ext uri="{FF2B5EF4-FFF2-40B4-BE49-F238E27FC236}">
                    <a16:creationId xmlns="" xmlns:a16="http://schemas.microsoft.com/office/drawing/2014/main" id="{5B5752DD-08FE-C075-3DDC-2007FB72DCAA}"/>
                  </a:ext>
                </a:extLst>
              </p:cNvPr>
              <p:cNvSpPr/>
              <p:nvPr/>
            </p:nvSpPr>
            <p:spPr>
              <a:xfrm>
                <a:off x="6645854" y="4816830"/>
                <a:ext cx="450798" cy="188869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1063" extrusionOk="0">
                    <a:moveTo>
                      <a:pt x="1264" y="0"/>
                    </a:moveTo>
                    <a:cubicBezTo>
                      <a:pt x="564" y="0"/>
                      <a:pt x="1" y="242"/>
                      <a:pt x="1" y="531"/>
                    </a:cubicBezTo>
                    <a:cubicBezTo>
                      <a:pt x="1" y="821"/>
                      <a:pt x="564" y="1062"/>
                      <a:pt x="1264" y="1062"/>
                    </a:cubicBezTo>
                    <a:cubicBezTo>
                      <a:pt x="1963" y="1062"/>
                      <a:pt x="2526" y="821"/>
                      <a:pt x="2526" y="531"/>
                    </a:cubicBezTo>
                    <a:cubicBezTo>
                      <a:pt x="2526" y="242"/>
                      <a:pt x="1963" y="0"/>
                      <a:pt x="12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84" name="Google Shape;907;p27">
                <a:extLst>
                  <a:ext uri="{FF2B5EF4-FFF2-40B4-BE49-F238E27FC236}">
                    <a16:creationId xmlns="" xmlns:a16="http://schemas.microsoft.com/office/drawing/2014/main" id="{CFF4574C-FCA5-CA8B-E1FD-E2A5725A4513}"/>
                  </a:ext>
                </a:extLst>
              </p:cNvPr>
              <p:cNvSpPr/>
              <p:nvPr/>
            </p:nvSpPr>
            <p:spPr>
              <a:xfrm>
                <a:off x="8089413" y="4816830"/>
                <a:ext cx="452047" cy="188869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063" extrusionOk="0">
                    <a:moveTo>
                      <a:pt x="1271" y="0"/>
                    </a:moveTo>
                    <a:cubicBezTo>
                      <a:pt x="571" y="0"/>
                      <a:pt x="0" y="242"/>
                      <a:pt x="0" y="531"/>
                    </a:cubicBezTo>
                    <a:cubicBezTo>
                      <a:pt x="0" y="821"/>
                      <a:pt x="571" y="1062"/>
                      <a:pt x="1271" y="1062"/>
                    </a:cubicBezTo>
                    <a:cubicBezTo>
                      <a:pt x="1971" y="1062"/>
                      <a:pt x="2534" y="821"/>
                      <a:pt x="2534" y="531"/>
                    </a:cubicBezTo>
                    <a:cubicBezTo>
                      <a:pt x="2534" y="242"/>
                      <a:pt x="1971" y="0"/>
                      <a:pt x="12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85" name="Google Shape;908;p27">
                <a:extLst>
                  <a:ext uri="{FF2B5EF4-FFF2-40B4-BE49-F238E27FC236}">
                    <a16:creationId xmlns="" xmlns:a16="http://schemas.microsoft.com/office/drawing/2014/main" id="{9D7BCB4D-DE4B-197B-B112-A0FCDC087F8A}"/>
                  </a:ext>
                </a:extLst>
              </p:cNvPr>
              <p:cNvSpPr/>
              <p:nvPr/>
            </p:nvSpPr>
            <p:spPr>
              <a:xfrm>
                <a:off x="7315899" y="4886834"/>
                <a:ext cx="500926" cy="274508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545" extrusionOk="0">
                    <a:moveTo>
                      <a:pt x="2100" y="202"/>
                    </a:moveTo>
                    <a:cubicBezTo>
                      <a:pt x="2189" y="202"/>
                      <a:pt x="2269" y="226"/>
                      <a:pt x="2341" y="274"/>
                    </a:cubicBezTo>
                    <a:cubicBezTo>
                      <a:pt x="2534" y="411"/>
                      <a:pt x="2575" y="676"/>
                      <a:pt x="2446" y="861"/>
                    </a:cubicBezTo>
                    <a:cubicBezTo>
                      <a:pt x="2229" y="1175"/>
                      <a:pt x="1859" y="1344"/>
                      <a:pt x="1416" y="1344"/>
                    </a:cubicBezTo>
                    <a:lnTo>
                      <a:pt x="1392" y="1344"/>
                    </a:lnTo>
                    <a:cubicBezTo>
                      <a:pt x="942" y="1344"/>
                      <a:pt x="580" y="1175"/>
                      <a:pt x="363" y="861"/>
                    </a:cubicBezTo>
                    <a:cubicBezTo>
                      <a:pt x="226" y="668"/>
                      <a:pt x="274" y="411"/>
                      <a:pt x="459" y="274"/>
                    </a:cubicBezTo>
                    <a:cubicBezTo>
                      <a:pt x="540" y="226"/>
                      <a:pt x="620" y="202"/>
                      <a:pt x="717" y="202"/>
                    </a:cubicBezTo>
                    <a:close/>
                    <a:moveTo>
                      <a:pt x="717" y="1"/>
                    </a:moveTo>
                    <a:cubicBezTo>
                      <a:pt x="588" y="1"/>
                      <a:pt x="459" y="33"/>
                      <a:pt x="347" y="113"/>
                    </a:cubicBezTo>
                    <a:cubicBezTo>
                      <a:pt x="65" y="314"/>
                      <a:pt x="1" y="700"/>
                      <a:pt x="194" y="974"/>
                    </a:cubicBezTo>
                    <a:cubicBezTo>
                      <a:pt x="451" y="1344"/>
                      <a:pt x="878" y="1545"/>
                      <a:pt x="1392" y="1545"/>
                    </a:cubicBezTo>
                    <a:lnTo>
                      <a:pt x="1416" y="1545"/>
                    </a:lnTo>
                    <a:cubicBezTo>
                      <a:pt x="1931" y="1545"/>
                      <a:pt x="2349" y="1344"/>
                      <a:pt x="2607" y="974"/>
                    </a:cubicBezTo>
                    <a:cubicBezTo>
                      <a:pt x="2808" y="700"/>
                      <a:pt x="2736" y="314"/>
                      <a:pt x="2462" y="113"/>
                    </a:cubicBezTo>
                    <a:cubicBezTo>
                      <a:pt x="2358" y="41"/>
                      <a:pt x="2229" y="1"/>
                      <a:pt x="2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86" name="Google Shape;909;p27">
                <a:extLst>
                  <a:ext uri="{FF2B5EF4-FFF2-40B4-BE49-F238E27FC236}">
                    <a16:creationId xmlns="" xmlns:a16="http://schemas.microsoft.com/office/drawing/2014/main" id="{0BBD0A8D-0644-0562-78BF-14ABED8DBF63}"/>
                  </a:ext>
                </a:extLst>
              </p:cNvPr>
              <p:cNvSpPr/>
              <p:nvPr/>
            </p:nvSpPr>
            <p:spPr>
              <a:xfrm>
                <a:off x="6829599" y="4576078"/>
                <a:ext cx="410481" cy="265269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493" extrusionOk="0">
                    <a:moveTo>
                      <a:pt x="562" y="0"/>
                    </a:moveTo>
                    <a:cubicBezTo>
                      <a:pt x="300" y="0"/>
                      <a:pt x="127" y="52"/>
                      <a:pt x="121" y="52"/>
                    </a:cubicBezTo>
                    <a:cubicBezTo>
                      <a:pt x="41" y="77"/>
                      <a:pt x="0" y="165"/>
                      <a:pt x="24" y="246"/>
                    </a:cubicBezTo>
                    <a:cubicBezTo>
                      <a:pt x="44" y="305"/>
                      <a:pt x="108" y="348"/>
                      <a:pt x="174" y="348"/>
                    </a:cubicBezTo>
                    <a:cubicBezTo>
                      <a:pt x="189" y="348"/>
                      <a:pt x="203" y="346"/>
                      <a:pt x="218" y="342"/>
                    </a:cubicBezTo>
                    <a:cubicBezTo>
                      <a:pt x="230" y="336"/>
                      <a:pt x="366" y="295"/>
                      <a:pt x="571" y="295"/>
                    </a:cubicBezTo>
                    <a:cubicBezTo>
                      <a:pt x="896" y="295"/>
                      <a:pt x="1395" y="398"/>
                      <a:pt x="1858" y="905"/>
                    </a:cubicBezTo>
                    <a:lnTo>
                      <a:pt x="145" y="1187"/>
                    </a:lnTo>
                    <a:cubicBezTo>
                      <a:pt x="65" y="1203"/>
                      <a:pt x="8" y="1283"/>
                      <a:pt x="16" y="1363"/>
                    </a:cubicBezTo>
                    <a:cubicBezTo>
                      <a:pt x="33" y="1436"/>
                      <a:pt x="97" y="1492"/>
                      <a:pt x="169" y="1492"/>
                    </a:cubicBezTo>
                    <a:cubicBezTo>
                      <a:pt x="177" y="1492"/>
                      <a:pt x="185" y="1492"/>
                      <a:pt x="193" y="1484"/>
                    </a:cubicBezTo>
                    <a:lnTo>
                      <a:pt x="2164" y="1154"/>
                    </a:lnTo>
                    <a:cubicBezTo>
                      <a:pt x="2220" y="1146"/>
                      <a:pt x="2260" y="1114"/>
                      <a:pt x="2285" y="1066"/>
                    </a:cubicBezTo>
                    <a:cubicBezTo>
                      <a:pt x="2301" y="1010"/>
                      <a:pt x="2293" y="961"/>
                      <a:pt x="2260" y="913"/>
                    </a:cubicBezTo>
                    <a:cubicBezTo>
                      <a:pt x="1683" y="145"/>
                      <a:pt x="999" y="0"/>
                      <a:pt x="5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787" name="Google Shape;910;p27">
                <a:extLst>
                  <a:ext uri="{FF2B5EF4-FFF2-40B4-BE49-F238E27FC236}">
                    <a16:creationId xmlns="" xmlns:a16="http://schemas.microsoft.com/office/drawing/2014/main" id="{109D628C-CD45-5DF5-D1B9-B4B769AD266E}"/>
                  </a:ext>
                </a:extLst>
              </p:cNvPr>
              <p:cNvSpPr/>
              <p:nvPr/>
            </p:nvSpPr>
            <p:spPr>
              <a:xfrm>
                <a:off x="7941525" y="4567550"/>
                <a:ext cx="410481" cy="265091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492" extrusionOk="0">
                    <a:moveTo>
                      <a:pt x="1742" y="0"/>
                    </a:moveTo>
                    <a:cubicBezTo>
                      <a:pt x="1306" y="0"/>
                      <a:pt x="620" y="145"/>
                      <a:pt x="41" y="921"/>
                    </a:cubicBezTo>
                    <a:cubicBezTo>
                      <a:pt x="9" y="961"/>
                      <a:pt x="1" y="1017"/>
                      <a:pt x="25" y="1066"/>
                    </a:cubicBezTo>
                    <a:cubicBezTo>
                      <a:pt x="41" y="1114"/>
                      <a:pt x="81" y="1146"/>
                      <a:pt x="137" y="1154"/>
                    </a:cubicBezTo>
                    <a:lnTo>
                      <a:pt x="2108" y="1492"/>
                    </a:lnTo>
                    <a:lnTo>
                      <a:pt x="2132" y="1492"/>
                    </a:lnTo>
                    <a:cubicBezTo>
                      <a:pt x="2204" y="1492"/>
                      <a:pt x="2269" y="1444"/>
                      <a:pt x="2285" y="1363"/>
                    </a:cubicBezTo>
                    <a:cubicBezTo>
                      <a:pt x="2301" y="1283"/>
                      <a:pt x="2245" y="1210"/>
                      <a:pt x="2164" y="1194"/>
                    </a:cubicBezTo>
                    <a:lnTo>
                      <a:pt x="443" y="905"/>
                    </a:lnTo>
                    <a:cubicBezTo>
                      <a:pt x="905" y="399"/>
                      <a:pt x="1400" y="298"/>
                      <a:pt x="1724" y="298"/>
                    </a:cubicBezTo>
                    <a:cubicBezTo>
                      <a:pt x="1931" y="298"/>
                      <a:pt x="2068" y="339"/>
                      <a:pt x="2084" y="342"/>
                    </a:cubicBezTo>
                    <a:cubicBezTo>
                      <a:pt x="2099" y="346"/>
                      <a:pt x="2115" y="349"/>
                      <a:pt x="2131" y="349"/>
                    </a:cubicBezTo>
                    <a:cubicBezTo>
                      <a:pt x="2196" y="349"/>
                      <a:pt x="2257" y="310"/>
                      <a:pt x="2277" y="245"/>
                    </a:cubicBezTo>
                    <a:cubicBezTo>
                      <a:pt x="2301" y="165"/>
                      <a:pt x="2261" y="84"/>
                      <a:pt x="2180" y="52"/>
                    </a:cubicBezTo>
                    <a:cubicBezTo>
                      <a:pt x="2174" y="52"/>
                      <a:pt x="2003" y="0"/>
                      <a:pt x="17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</p:grpSp>
        <p:sp>
          <p:nvSpPr>
            <p:cNvPr id="5" name="Google Shape;911;p27">
              <a:extLst>
                <a:ext uri="{FF2B5EF4-FFF2-40B4-BE49-F238E27FC236}">
                  <a16:creationId xmlns="" xmlns:a16="http://schemas.microsoft.com/office/drawing/2014/main" id="{690DCF6A-6C11-D01B-5E2F-A2C980220DE8}"/>
                </a:ext>
              </a:extLst>
            </p:cNvPr>
            <p:cNvSpPr/>
            <p:nvPr/>
          </p:nvSpPr>
          <p:spPr>
            <a:xfrm rot="5400000">
              <a:off x="7855513" y="1859687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6" name="Google Shape;912;p27">
              <a:extLst>
                <a:ext uri="{FF2B5EF4-FFF2-40B4-BE49-F238E27FC236}">
                  <a16:creationId xmlns="" xmlns:a16="http://schemas.microsoft.com/office/drawing/2014/main" id="{9957BD33-E600-C7F1-A095-FB4E9DF52CFE}"/>
                </a:ext>
              </a:extLst>
            </p:cNvPr>
            <p:cNvSpPr/>
            <p:nvPr/>
          </p:nvSpPr>
          <p:spPr>
            <a:xfrm>
              <a:off x="8265337" y="2265400"/>
              <a:ext cx="137100" cy="137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" name="Google Shape;913;p27">
              <a:extLst>
                <a:ext uri="{FF2B5EF4-FFF2-40B4-BE49-F238E27FC236}">
                  <a16:creationId xmlns="" xmlns:a16="http://schemas.microsoft.com/office/drawing/2014/main" id="{4C079D90-3FA6-6C32-3C1C-2962DD02B9E7}"/>
                </a:ext>
              </a:extLst>
            </p:cNvPr>
            <p:cNvSpPr/>
            <p:nvPr/>
          </p:nvSpPr>
          <p:spPr>
            <a:xfrm>
              <a:off x="8402437" y="1722600"/>
              <a:ext cx="137100" cy="137100"/>
            </a:xfrm>
            <a:prstGeom prst="donut">
              <a:avLst>
                <a:gd name="adj" fmla="val 25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" name="Google Shape;914;p27">
              <a:extLst>
                <a:ext uri="{FF2B5EF4-FFF2-40B4-BE49-F238E27FC236}">
                  <a16:creationId xmlns="" xmlns:a16="http://schemas.microsoft.com/office/drawing/2014/main" id="{89031352-7681-EB9C-DCBC-B785FDE6DFCE}"/>
                </a:ext>
              </a:extLst>
            </p:cNvPr>
            <p:cNvSpPr/>
            <p:nvPr/>
          </p:nvSpPr>
          <p:spPr>
            <a:xfrm rot="10800000">
              <a:off x="9178113" y="3280263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9" name="Google Shape;915;p27">
              <a:extLst>
                <a:ext uri="{FF2B5EF4-FFF2-40B4-BE49-F238E27FC236}">
                  <a16:creationId xmlns="" xmlns:a16="http://schemas.microsoft.com/office/drawing/2014/main" id="{C2A7656B-C273-B4EC-94FD-9CC2477F4A42}"/>
                </a:ext>
              </a:extLst>
            </p:cNvPr>
            <p:cNvSpPr/>
            <p:nvPr/>
          </p:nvSpPr>
          <p:spPr>
            <a:xfrm rot="5400000">
              <a:off x="6288013" y="2428013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10" name="Google Shape;916;p27">
              <a:extLst>
                <a:ext uri="{FF2B5EF4-FFF2-40B4-BE49-F238E27FC236}">
                  <a16:creationId xmlns="" xmlns:a16="http://schemas.microsoft.com/office/drawing/2014/main" id="{0515EF0F-D33C-4D45-4BFD-CD0CF1307411}"/>
                </a:ext>
              </a:extLst>
            </p:cNvPr>
            <p:cNvSpPr/>
            <p:nvPr/>
          </p:nvSpPr>
          <p:spPr>
            <a:xfrm>
              <a:off x="6038962" y="3048575"/>
              <a:ext cx="137100" cy="137100"/>
            </a:xfrm>
            <a:prstGeom prst="donut">
              <a:avLst>
                <a:gd name="adj" fmla="val 25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11" name="Google Shape;917;p27">
              <a:extLst>
                <a:ext uri="{FF2B5EF4-FFF2-40B4-BE49-F238E27FC236}">
                  <a16:creationId xmlns="" xmlns:a16="http://schemas.microsoft.com/office/drawing/2014/main" id="{D24C9148-8DD8-7C71-6B9E-E9D7537D88DD}"/>
                </a:ext>
              </a:extLst>
            </p:cNvPr>
            <p:cNvSpPr/>
            <p:nvPr/>
          </p:nvSpPr>
          <p:spPr>
            <a:xfrm>
              <a:off x="7133562" y="2134000"/>
              <a:ext cx="137100" cy="137100"/>
            </a:xfrm>
            <a:prstGeom prst="donut">
              <a:avLst>
                <a:gd name="adj" fmla="val 25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12" name="Google Shape;918;p27">
              <a:extLst>
                <a:ext uri="{FF2B5EF4-FFF2-40B4-BE49-F238E27FC236}">
                  <a16:creationId xmlns="" xmlns:a16="http://schemas.microsoft.com/office/drawing/2014/main" id="{33F58E4C-32FA-7B14-7B74-C92F1A5D2F2A}"/>
                </a:ext>
              </a:extLst>
            </p:cNvPr>
            <p:cNvSpPr/>
            <p:nvPr/>
          </p:nvSpPr>
          <p:spPr>
            <a:xfrm>
              <a:off x="7285637" y="1531650"/>
              <a:ext cx="137100" cy="137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13" name="Google Shape;919;p27">
              <a:extLst>
                <a:ext uri="{FF2B5EF4-FFF2-40B4-BE49-F238E27FC236}">
                  <a16:creationId xmlns="" xmlns:a16="http://schemas.microsoft.com/office/drawing/2014/main" id="{DDA3E8A5-F32C-6C90-E9B5-FDE876BBB299}"/>
                </a:ext>
              </a:extLst>
            </p:cNvPr>
            <p:cNvSpPr/>
            <p:nvPr/>
          </p:nvSpPr>
          <p:spPr>
            <a:xfrm>
              <a:off x="9559462" y="2805250"/>
              <a:ext cx="137100" cy="137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</p:grpSp>
      <p:grpSp>
        <p:nvGrpSpPr>
          <p:cNvPr id="788" name="Google Shape;11944;p48">
            <a:extLst>
              <a:ext uri="{FF2B5EF4-FFF2-40B4-BE49-F238E27FC236}">
                <a16:creationId xmlns="" xmlns:a16="http://schemas.microsoft.com/office/drawing/2014/main" id="{78FAFEDC-63A0-265E-AEF5-AD9634C576C0}"/>
              </a:ext>
            </a:extLst>
          </p:cNvPr>
          <p:cNvGrpSpPr/>
          <p:nvPr/>
        </p:nvGrpSpPr>
        <p:grpSpPr>
          <a:xfrm rot="19943940">
            <a:off x="411286" y="688058"/>
            <a:ext cx="773114" cy="1932647"/>
            <a:chOff x="6527619" y="4260044"/>
            <a:chExt cx="982975" cy="2286009"/>
          </a:xfrm>
        </p:grpSpPr>
        <p:sp>
          <p:nvSpPr>
            <p:cNvPr id="789" name="Google Shape;11945;p48">
              <a:extLst>
                <a:ext uri="{FF2B5EF4-FFF2-40B4-BE49-F238E27FC236}">
                  <a16:creationId xmlns="" xmlns:a16="http://schemas.microsoft.com/office/drawing/2014/main" id="{53FD5B64-43C5-BC65-158D-45506AB1A48C}"/>
                </a:ext>
              </a:extLst>
            </p:cNvPr>
            <p:cNvSpPr/>
            <p:nvPr/>
          </p:nvSpPr>
          <p:spPr>
            <a:xfrm>
              <a:off x="6731152" y="4949862"/>
              <a:ext cx="177339" cy="231099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1738" y="1"/>
                  </a:moveTo>
                  <a:cubicBezTo>
                    <a:pt x="1593" y="9"/>
                    <a:pt x="1505" y="121"/>
                    <a:pt x="1488" y="258"/>
                  </a:cubicBezTo>
                  <a:cubicBezTo>
                    <a:pt x="1432" y="1070"/>
                    <a:pt x="885" y="1794"/>
                    <a:pt x="153" y="2124"/>
                  </a:cubicBezTo>
                  <a:cubicBezTo>
                    <a:pt x="25" y="2180"/>
                    <a:pt x="1" y="2357"/>
                    <a:pt x="57" y="2470"/>
                  </a:cubicBezTo>
                  <a:cubicBezTo>
                    <a:pt x="109" y="2553"/>
                    <a:pt x="188" y="2589"/>
                    <a:pt x="269" y="2589"/>
                  </a:cubicBezTo>
                  <a:cubicBezTo>
                    <a:pt x="314" y="2589"/>
                    <a:pt x="360" y="2578"/>
                    <a:pt x="403" y="2558"/>
                  </a:cubicBezTo>
                  <a:cubicBezTo>
                    <a:pt x="1312" y="2148"/>
                    <a:pt x="1915" y="1231"/>
                    <a:pt x="1995" y="250"/>
                  </a:cubicBezTo>
                  <a:cubicBezTo>
                    <a:pt x="2003" y="113"/>
                    <a:pt x="1866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0" name="Google Shape;11946;p48">
              <a:extLst>
                <a:ext uri="{FF2B5EF4-FFF2-40B4-BE49-F238E27FC236}">
                  <a16:creationId xmlns="" xmlns:a16="http://schemas.microsoft.com/office/drawing/2014/main" id="{DDD60F78-2AA0-5AAE-2B51-20C34BCDE317}"/>
                </a:ext>
              </a:extLst>
            </p:cNvPr>
            <p:cNvSpPr/>
            <p:nvPr/>
          </p:nvSpPr>
          <p:spPr>
            <a:xfrm>
              <a:off x="6706993" y="5201573"/>
              <a:ext cx="348129" cy="1336003"/>
            </a:xfrm>
            <a:custGeom>
              <a:avLst/>
              <a:gdLst/>
              <a:ahLst/>
              <a:cxnLst/>
              <a:rect l="l" t="t" r="r" b="b"/>
              <a:pathLst>
                <a:path w="3934" h="14973" extrusionOk="0">
                  <a:moveTo>
                    <a:pt x="3298" y="1"/>
                  </a:moveTo>
                  <a:cubicBezTo>
                    <a:pt x="3050" y="1"/>
                    <a:pt x="2832" y="174"/>
                    <a:pt x="2783" y="421"/>
                  </a:cubicBezTo>
                  <a:lnTo>
                    <a:pt x="56" y="14327"/>
                  </a:lnTo>
                  <a:cubicBezTo>
                    <a:pt x="0" y="14617"/>
                    <a:pt x="185" y="14890"/>
                    <a:pt x="467" y="14947"/>
                  </a:cubicBezTo>
                  <a:lnTo>
                    <a:pt x="531" y="14963"/>
                  </a:lnTo>
                  <a:cubicBezTo>
                    <a:pt x="565" y="14969"/>
                    <a:pt x="599" y="14972"/>
                    <a:pt x="632" y="14972"/>
                  </a:cubicBezTo>
                  <a:cubicBezTo>
                    <a:pt x="882" y="14972"/>
                    <a:pt x="1101" y="14793"/>
                    <a:pt x="1150" y="14544"/>
                  </a:cubicBezTo>
                  <a:lnTo>
                    <a:pt x="3877" y="638"/>
                  </a:lnTo>
                  <a:cubicBezTo>
                    <a:pt x="3933" y="357"/>
                    <a:pt x="3748" y="75"/>
                    <a:pt x="3459" y="19"/>
                  </a:cubicBezTo>
                  <a:lnTo>
                    <a:pt x="3402" y="11"/>
                  </a:lnTo>
                  <a:cubicBezTo>
                    <a:pt x="3367" y="4"/>
                    <a:pt x="3332" y="1"/>
                    <a:pt x="3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1" name="Google Shape;11947;p48">
              <a:extLst>
                <a:ext uri="{FF2B5EF4-FFF2-40B4-BE49-F238E27FC236}">
                  <a16:creationId xmlns="" xmlns:a16="http://schemas.microsoft.com/office/drawing/2014/main" id="{B4DCFCB9-29F3-5F12-8834-AF1230239B60}"/>
                </a:ext>
              </a:extLst>
            </p:cNvPr>
            <p:cNvSpPr/>
            <p:nvPr/>
          </p:nvSpPr>
          <p:spPr>
            <a:xfrm>
              <a:off x="6699825" y="5192204"/>
              <a:ext cx="362377" cy="1353849"/>
            </a:xfrm>
            <a:custGeom>
              <a:avLst/>
              <a:gdLst/>
              <a:ahLst/>
              <a:cxnLst/>
              <a:rect l="l" t="t" r="r" b="b"/>
              <a:pathLst>
                <a:path w="4095" h="15173" extrusionOk="0">
                  <a:moveTo>
                    <a:pt x="3375" y="204"/>
                  </a:moveTo>
                  <a:cubicBezTo>
                    <a:pt x="3403" y="204"/>
                    <a:pt x="3431" y="206"/>
                    <a:pt x="3459" y="212"/>
                  </a:cubicBezTo>
                  <a:lnTo>
                    <a:pt x="3523" y="228"/>
                  </a:lnTo>
                  <a:cubicBezTo>
                    <a:pt x="3636" y="245"/>
                    <a:pt x="3733" y="309"/>
                    <a:pt x="3797" y="405"/>
                  </a:cubicBezTo>
                  <a:cubicBezTo>
                    <a:pt x="3861" y="502"/>
                    <a:pt x="3885" y="615"/>
                    <a:pt x="3861" y="727"/>
                  </a:cubicBezTo>
                  <a:lnTo>
                    <a:pt x="1135" y="14625"/>
                  </a:lnTo>
                  <a:cubicBezTo>
                    <a:pt x="1111" y="14738"/>
                    <a:pt x="1046" y="14834"/>
                    <a:pt x="950" y="14899"/>
                  </a:cubicBezTo>
                  <a:cubicBezTo>
                    <a:pt x="884" y="14947"/>
                    <a:pt x="800" y="14972"/>
                    <a:pt x="718" y="14972"/>
                  </a:cubicBezTo>
                  <a:cubicBezTo>
                    <a:pt x="690" y="14972"/>
                    <a:pt x="663" y="14969"/>
                    <a:pt x="636" y="14963"/>
                  </a:cubicBezTo>
                  <a:lnTo>
                    <a:pt x="572" y="14955"/>
                  </a:lnTo>
                  <a:cubicBezTo>
                    <a:pt x="459" y="14931"/>
                    <a:pt x="363" y="14867"/>
                    <a:pt x="298" y="14770"/>
                  </a:cubicBezTo>
                  <a:cubicBezTo>
                    <a:pt x="234" y="14674"/>
                    <a:pt x="210" y="14561"/>
                    <a:pt x="234" y="14456"/>
                  </a:cubicBezTo>
                  <a:lnTo>
                    <a:pt x="2960" y="550"/>
                  </a:lnTo>
                  <a:cubicBezTo>
                    <a:pt x="3003" y="346"/>
                    <a:pt x="3180" y="204"/>
                    <a:pt x="3375" y="204"/>
                  </a:cubicBezTo>
                  <a:close/>
                  <a:moveTo>
                    <a:pt x="3383" y="0"/>
                  </a:moveTo>
                  <a:cubicBezTo>
                    <a:pt x="3089" y="0"/>
                    <a:pt x="2823" y="211"/>
                    <a:pt x="2759" y="510"/>
                  </a:cubicBezTo>
                  <a:lnTo>
                    <a:pt x="33" y="14416"/>
                  </a:lnTo>
                  <a:cubicBezTo>
                    <a:pt x="1" y="14577"/>
                    <a:pt x="41" y="14746"/>
                    <a:pt x="129" y="14883"/>
                  </a:cubicBezTo>
                  <a:cubicBezTo>
                    <a:pt x="226" y="15027"/>
                    <a:pt x="371" y="15116"/>
                    <a:pt x="531" y="15148"/>
                  </a:cubicBezTo>
                  <a:lnTo>
                    <a:pt x="596" y="15164"/>
                  </a:lnTo>
                  <a:cubicBezTo>
                    <a:pt x="636" y="15172"/>
                    <a:pt x="676" y="15172"/>
                    <a:pt x="716" y="15172"/>
                  </a:cubicBezTo>
                  <a:cubicBezTo>
                    <a:pt x="837" y="15172"/>
                    <a:pt x="958" y="15140"/>
                    <a:pt x="1062" y="15068"/>
                  </a:cubicBezTo>
                  <a:cubicBezTo>
                    <a:pt x="1207" y="14971"/>
                    <a:pt x="1296" y="14834"/>
                    <a:pt x="1328" y="14666"/>
                  </a:cubicBezTo>
                  <a:lnTo>
                    <a:pt x="4062" y="767"/>
                  </a:lnTo>
                  <a:cubicBezTo>
                    <a:pt x="4094" y="598"/>
                    <a:pt x="4054" y="430"/>
                    <a:pt x="3966" y="293"/>
                  </a:cubicBezTo>
                  <a:cubicBezTo>
                    <a:pt x="3869" y="156"/>
                    <a:pt x="3725" y="60"/>
                    <a:pt x="3564" y="27"/>
                  </a:cubicBezTo>
                  <a:lnTo>
                    <a:pt x="3499" y="11"/>
                  </a:lnTo>
                  <a:cubicBezTo>
                    <a:pt x="3460" y="4"/>
                    <a:pt x="3422" y="0"/>
                    <a:pt x="3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2" name="Google Shape;11948;p48">
              <a:extLst>
                <a:ext uri="{FF2B5EF4-FFF2-40B4-BE49-F238E27FC236}">
                  <a16:creationId xmlns="" xmlns:a16="http://schemas.microsoft.com/office/drawing/2014/main" id="{44013AC9-21F2-9E4E-3F80-9F189717D3AA}"/>
                </a:ext>
              </a:extLst>
            </p:cNvPr>
            <p:cNvSpPr/>
            <p:nvPr/>
          </p:nvSpPr>
          <p:spPr>
            <a:xfrm>
              <a:off x="6527619" y="5218526"/>
              <a:ext cx="788645" cy="648862"/>
            </a:xfrm>
            <a:custGeom>
              <a:avLst/>
              <a:gdLst/>
              <a:ahLst/>
              <a:cxnLst/>
              <a:rect l="l" t="t" r="r" b="b"/>
              <a:pathLst>
                <a:path w="8912" h="7272" extrusionOk="0">
                  <a:moveTo>
                    <a:pt x="4389" y="0"/>
                  </a:moveTo>
                  <a:cubicBezTo>
                    <a:pt x="2759" y="0"/>
                    <a:pt x="1336" y="827"/>
                    <a:pt x="708" y="2531"/>
                  </a:cubicBezTo>
                  <a:cubicBezTo>
                    <a:pt x="611" y="2781"/>
                    <a:pt x="539" y="3046"/>
                    <a:pt x="491" y="3312"/>
                  </a:cubicBezTo>
                  <a:cubicBezTo>
                    <a:pt x="0" y="5805"/>
                    <a:pt x="1762" y="6617"/>
                    <a:pt x="4038" y="7060"/>
                  </a:cubicBezTo>
                  <a:cubicBezTo>
                    <a:pt x="4683" y="7187"/>
                    <a:pt x="5301" y="7272"/>
                    <a:pt x="5867" y="7272"/>
                  </a:cubicBezTo>
                  <a:cubicBezTo>
                    <a:pt x="7302" y="7272"/>
                    <a:pt x="8399" y="6725"/>
                    <a:pt x="8751" y="4936"/>
                  </a:cubicBezTo>
                  <a:cubicBezTo>
                    <a:pt x="8799" y="4663"/>
                    <a:pt x="8831" y="4397"/>
                    <a:pt x="8839" y="4132"/>
                  </a:cubicBezTo>
                  <a:cubicBezTo>
                    <a:pt x="8912" y="1944"/>
                    <a:pt x="7440" y="497"/>
                    <a:pt x="5405" y="102"/>
                  </a:cubicBezTo>
                  <a:cubicBezTo>
                    <a:pt x="5061" y="34"/>
                    <a:pt x="4721" y="0"/>
                    <a:pt x="43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3" name="Google Shape;11949;p48">
              <a:extLst>
                <a:ext uri="{FF2B5EF4-FFF2-40B4-BE49-F238E27FC236}">
                  <a16:creationId xmlns="" xmlns:a16="http://schemas.microsoft.com/office/drawing/2014/main" id="{140F8214-56CB-F1FE-89EC-EC1060919F7A}"/>
                </a:ext>
              </a:extLst>
            </p:cNvPr>
            <p:cNvSpPr/>
            <p:nvPr/>
          </p:nvSpPr>
          <p:spPr>
            <a:xfrm>
              <a:off x="6527619" y="5444361"/>
              <a:ext cx="782274" cy="423028"/>
            </a:xfrm>
            <a:custGeom>
              <a:avLst/>
              <a:gdLst/>
              <a:ahLst/>
              <a:cxnLst/>
              <a:rect l="l" t="t" r="r" b="b"/>
              <a:pathLst>
                <a:path w="8840" h="4741" extrusionOk="0">
                  <a:moveTo>
                    <a:pt x="708" y="0"/>
                  </a:moveTo>
                  <a:cubicBezTo>
                    <a:pt x="611" y="250"/>
                    <a:pt x="539" y="515"/>
                    <a:pt x="491" y="781"/>
                  </a:cubicBezTo>
                  <a:cubicBezTo>
                    <a:pt x="0" y="3274"/>
                    <a:pt x="1762" y="4086"/>
                    <a:pt x="4038" y="4529"/>
                  </a:cubicBezTo>
                  <a:cubicBezTo>
                    <a:pt x="4683" y="4656"/>
                    <a:pt x="5301" y="4741"/>
                    <a:pt x="5867" y="4741"/>
                  </a:cubicBezTo>
                  <a:cubicBezTo>
                    <a:pt x="7302" y="4741"/>
                    <a:pt x="8399" y="4194"/>
                    <a:pt x="8751" y="2405"/>
                  </a:cubicBezTo>
                  <a:cubicBezTo>
                    <a:pt x="8799" y="2132"/>
                    <a:pt x="8831" y="1866"/>
                    <a:pt x="8839" y="1601"/>
                  </a:cubicBezTo>
                  <a:lnTo>
                    <a:pt x="8839" y="1601"/>
                  </a:lnTo>
                  <a:cubicBezTo>
                    <a:pt x="8839" y="1601"/>
                    <a:pt x="8094" y="3505"/>
                    <a:pt x="5491" y="3505"/>
                  </a:cubicBezTo>
                  <a:cubicBezTo>
                    <a:pt x="5120" y="3505"/>
                    <a:pt x="4712" y="3467"/>
                    <a:pt x="4263" y="3378"/>
                  </a:cubicBezTo>
                  <a:cubicBezTo>
                    <a:pt x="668" y="2671"/>
                    <a:pt x="708" y="1"/>
                    <a:pt x="708" y="0"/>
                  </a:cubicBezTo>
                  <a:close/>
                </a:path>
              </a:pathLst>
            </a:custGeom>
            <a:solidFill>
              <a:srgbClr val="6D5F95">
                <a:alpha val="3137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4" name="Google Shape;11950;p48">
              <a:extLst>
                <a:ext uri="{FF2B5EF4-FFF2-40B4-BE49-F238E27FC236}">
                  <a16:creationId xmlns="" xmlns:a16="http://schemas.microsoft.com/office/drawing/2014/main" id="{487F77CA-CB70-E929-DE26-FD85EDF27DE7}"/>
                </a:ext>
              </a:extLst>
            </p:cNvPr>
            <p:cNvSpPr/>
            <p:nvPr/>
          </p:nvSpPr>
          <p:spPr>
            <a:xfrm>
              <a:off x="6541158" y="5209068"/>
              <a:ext cx="783690" cy="667422"/>
            </a:xfrm>
            <a:custGeom>
              <a:avLst/>
              <a:gdLst/>
              <a:ahLst/>
              <a:cxnLst/>
              <a:rect l="l" t="t" r="r" b="b"/>
              <a:pathLst>
                <a:path w="8856" h="7480" extrusionOk="0">
                  <a:moveTo>
                    <a:pt x="4231" y="200"/>
                  </a:moveTo>
                  <a:cubicBezTo>
                    <a:pt x="4552" y="200"/>
                    <a:pt x="4890" y="233"/>
                    <a:pt x="5236" y="305"/>
                  </a:cubicBezTo>
                  <a:cubicBezTo>
                    <a:pt x="7367" y="723"/>
                    <a:pt x="8654" y="2227"/>
                    <a:pt x="8590" y="4230"/>
                  </a:cubicBezTo>
                  <a:cubicBezTo>
                    <a:pt x="8574" y="4495"/>
                    <a:pt x="8550" y="4761"/>
                    <a:pt x="8493" y="5018"/>
                  </a:cubicBezTo>
                  <a:cubicBezTo>
                    <a:pt x="8276" y="6136"/>
                    <a:pt x="7745" y="6820"/>
                    <a:pt x="6885" y="7109"/>
                  </a:cubicBezTo>
                  <a:cubicBezTo>
                    <a:pt x="6548" y="7220"/>
                    <a:pt x="6164" y="7277"/>
                    <a:pt x="5708" y="7277"/>
                  </a:cubicBezTo>
                  <a:cubicBezTo>
                    <a:pt x="5206" y="7277"/>
                    <a:pt x="4617" y="7208"/>
                    <a:pt x="3909" y="7069"/>
                  </a:cubicBezTo>
                  <a:cubicBezTo>
                    <a:pt x="2558" y="6804"/>
                    <a:pt x="1705" y="6466"/>
                    <a:pt x="1134" y="5983"/>
                  </a:cubicBezTo>
                  <a:cubicBezTo>
                    <a:pt x="442" y="5388"/>
                    <a:pt x="217" y="4560"/>
                    <a:pt x="434" y="3442"/>
                  </a:cubicBezTo>
                  <a:cubicBezTo>
                    <a:pt x="483" y="3176"/>
                    <a:pt x="555" y="2927"/>
                    <a:pt x="643" y="2678"/>
                  </a:cubicBezTo>
                  <a:cubicBezTo>
                    <a:pt x="1231" y="1093"/>
                    <a:pt x="2558" y="200"/>
                    <a:pt x="4231" y="200"/>
                  </a:cubicBezTo>
                  <a:close/>
                  <a:moveTo>
                    <a:pt x="4236" y="1"/>
                  </a:moveTo>
                  <a:cubicBezTo>
                    <a:pt x="2473" y="1"/>
                    <a:pt x="1074" y="942"/>
                    <a:pt x="458" y="2605"/>
                  </a:cubicBezTo>
                  <a:cubicBezTo>
                    <a:pt x="362" y="2863"/>
                    <a:pt x="290" y="3128"/>
                    <a:pt x="233" y="3401"/>
                  </a:cubicBezTo>
                  <a:cubicBezTo>
                    <a:pt x="0" y="4600"/>
                    <a:pt x="249" y="5493"/>
                    <a:pt x="1005" y="6136"/>
                  </a:cubicBezTo>
                  <a:cubicBezTo>
                    <a:pt x="1601" y="6643"/>
                    <a:pt x="2485" y="6997"/>
                    <a:pt x="3869" y="7262"/>
                  </a:cubicBezTo>
                  <a:cubicBezTo>
                    <a:pt x="4593" y="7407"/>
                    <a:pt x="5196" y="7479"/>
                    <a:pt x="5719" y="7479"/>
                  </a:cubicBezTo>
                  <a:cubicBezTo>
                    <a:pt x="6193" y="7479"/>
                    <a:pt x="6587" y="7423"/>
                    <a:pt x="6941" y="7302"/>
                  </a:cubicBezTo>
                  <a:cubicBezTo>
                    <a:pt x="7882" y="6989"/>
                    <a:pt x="8461" y="6257"/>
                    <a:pt x="8694" y="5058"/>
                  </a:cubicBezTo>
                  <a:cubicBezTo>
                    <a:pt x="8743" y="4793"/>
                    <a:pt x="8775" y="4511"/>
                    <a:pt x="8783" y="4238"/>
                  </a:cubicBezTo>
                  <a:cubicBezTo>
                    <a:pt x="8855" y="2131"/>
                    <a:pt x="7512" y="546"/>
                    <a:pt x="5276" y="104"/>
                  </a:cubicBezTo>
                  <a:cubicBezTo>
                    <a:pt x="4918" y="35"/>
                    <a:pt x="4571" y="1"/>
                    <a:pt x="4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5" name="Google Shape;11951;p48">
              <a:extLst>
                <a:ext uri="{FF2B5EF4-FFF2-40B4-BE49-F238E27FC236}">
                  <a16:creationId xmlns="" xmlns:a16="http://schemas.microsoft.com/office/drawing/2014/main" id="{8F124F50-ADE9-9C21-E9FF-FFA8FA3B45A2}"/>
                </a:ext>
              </a:extLst>
            </p:cNvPr>
            <p:cNvSpPr/>
            <p:nvPr/>
          </p:nvSpPr>
          <p:spPr>
            <a:xfrm>
              <a:off x="6648588" y="5284197"/>
              <a:ext cx="297600" cy="254388"/>
            </a:xfrm>
            <a:custGeom>
              <a:avLst/>
              <a:gdLst/>
              <a:ahLst/>
              <a:cxnLst/>
              <a:rect l="l" t="t" r="r" b="b"/>
              <a:pathLst>
                <a:path w="3363" h="2851" extrusionOk="0">
                  <a:moveTo>
                    <a:pt x="2281" y="1"/>
                  </a:moveTo>
                  <a:cubicBezTo>
                    <a:pt x="1858" y="1"/>
                    <a:pt x="1354" y="211"/>
                    <a:pt x="925" y="605"/>
                  </a:cubicBezTo>
                  <a:cubicBezTo>
                    <a:pt x="226" y="1248"/>
                    <a:pt x="1" y="2133"/>
                    <a:pt x="419" y="2592"/>
                  </a:cubicBezTo>
                  <a:cubicBezTo>
                    <a:pt x="581" y="2766"/>
                    <a:pt x="815" y="2850"/>
                    <a:pt x="1082" y="2850"/>
                  </a:cubicBezTo>
                  <a:cubicBezTo>
                    <a:pt x="1505" y="2850"/>
                    <a:pt x="2009" y="2640"/>
                    <a:pt x="2438" y="2246"/>
                  </a:cubicBezTo>
                  <a:cubicBezTo>
                    <a:pt x="3137" y="1602"/>
                    <a:pt x="3362" y="718"/>
                    <a:pt x="2944" y="259"/>
                  </a:cubicBezTo>
                  <a:cubicBezTo>
                    <a:pt x="2782" y="85"/>
                    <a:pt x="2548" y="1"/>
                    <a:pt x="2281" y="1"/>
                  </a:cubicBez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6" name="Google Shape;11952;p48">
              <a:extLst>
                <a:ext uri="{FF2B5EF4-FFF2-40B4-BE49-F238E27FC236}">
                  <a16:creationId xmlns="" xmlns:a16="http://schemas.microsoft.com/office/drawing/2014/main" id="{0D63DFCA-CE71-EE47-111F-4F0DBECFA347}"/>
                </a:ext>
              </a:extLst>
            </p:cNvPr>
            <p:cNvSpPr/>
            <p:nvPr/>
          </p:nvSpPr>
          <p:spPr>
            <a:xfrm>
              <a:off x="6615846" y="4763555"/>
              <a:ext cx="788734" cy="648862"/>
            </a:xfrm>
            <a:custGeom>
              <a:avLst/>
              <a:gdLst/>
              <a:ahLst/>
              <a:cxnLst/>
              <a:rect l="l" t="t" r="r" b="b"/>
              <a:pathLst>
                <a:path w="8913" h="7272" extrusionOk="0">
                  <a:moveTo>
                    <a:pt x="4398" y="0"/>
                  </a:moveTo>
                  <a:cubicBezTo>
                    <a:pt x="2765" y="0"/>
                    <a:pt x="1337" y="828"/>
                    <a:pt x="708" y="2539"/>
                  </a:cubicBezTo>
                  <a:cubicBezTo>
                    <a:pt x="620" y="2780"/>
                    <a:pt x="539" y="3046"/>
                    <a:pt x="491" y="3311"/>
                  </a:cubicBezTo>
                  <a:cubicBezTo>
                    <a:pt x="1" y="5813"/>
                    <a:pt x="1762" y="6617"/>
                    <a:pt x="4046" y="7059"/>
                  </a:cubicBezTo>
                  <a:cubicBezTo>
                    <a:pt x="4689" y="7187"/>
                    <a:pt x="5306" y="7272"/>
                    <a:pt x="5870" y="7272"/>
                  </a:cubicBezTo>
                  <a:cubicBezTo>
                    <a:pt x="7302" y="7272"/>
                    <a:pt x="8399" y="6725"/>
                    <a:pt x="8751" y="4936"/>
                  </a:cubicBezTo>
                  <a:cubicBezTo>
                    <a:pt x="8800" y="4663"/>
                    <a:pt x="8832" y="4397"/>
                    <a:pt x="8840" y="4132"/>
                  </a:cubicBezTo>
                  <a:cubicBezTo>
                    <a:pt x="8912" y="1944"/>
                    <a:pt x="7448" y="496"/>
                    <a:pt x="5413" y="102"/>
                  </a:cubicBezTo>
                  <a:cubicBezTo>
                    <a:pt x="5070" y="34"/>
                    <a:pt x="4730" y="0"/>
                    <a:pt x="4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7" name="Google Shape;11953;p48">
              <a:extLst>
                <a:ext uri="{FF2B5EF4-FFF2-40B4-BE49-F238E27FC236}">
                  <a16:creationId xmlns="" xmlns:a16="http://schemas.microsoft.com/office/drawing/2014/main" id="{FCC392B6-2255-8407-BC01-B2C0130134CC}"/>
                </a:ext>
              </a:extLst>
            </p:cNvPr>
            <p:cNvSpPr/>
            <p:nvPr/>
          </p:nvSpPr>
          <p:spPr>
            <a:xfrm>
              <a:off x="6615846" y="4990103"/>
              <a:ext cx="782274" cy="422314"/>
            </a:xfrm>
            <a:custGeom>
              <a:avLst/>
              <a:gdLst/>
              <a:ahLst/>
              <a:cxnLst/>
              <a:rect l="l" t="t" r="r" b="b"/>
              <a:pathLst>
                <a:path w="8840" h="4733" extrusionOk="0">
                  <a:moveTo>
                    <a:pt x="708" y="0"/>
                  </a:moveTo>
                  <a:lnTo>
                    <a:pt x="708" y="0"/>
                  </a:lnTo>
                  <a:cubicBezTo>
                    <a:pt x="620" y="241"/>
                    <a:pt x="539" y="507"/>
                    <a:pt x="491" y="772"/>
                  </a:cubicBezTo>
                  <a:cubicBezTo>
                    <a:pt x="1" y="3274"/>
                    <a:pt x="1762" y="4078"/>
                    <a:pt x="4046" y="4520"/>
                  </a:cubicBezTo>
                  <a:cubicBezTo>
                    <a:pt x="4689" y="4648"/>
                    <a:pt x="5306" y="4733"/>
                    <a:pt x="5870" y="4733"/>
                  </a:cubicBezTo>
                  <a:cubicBezTo>
                    <a:pt x="7302" y="4733"/>
                    <a:pt x="8399" y="4186"/>
                    <a:pt x="8751" y="2397"/>
                  </a:cubicBezTo>
                  <a:cubicBezTo>
                    <a:pt x="8800" y="2124"/>
                    <a:pt x="8832" y="1858"/>
                    <a:pt x="8840" y="1593"/>
                  </a:cubicBezTo>
                  <a:lnTo>
                    <a:pt x="8840" y="1593"/>
                  </a:lnTo>
                  <a:cubicBezTo>
                    <a:pt x="8840" y="1593"/>
                    <a:pt x="8100" y="3497"/>
                    <a:pt x="5499" y="3497"/>
                  </a:cubicBezTo>
                  <a:cubicBezTo>
                    <a:pt x="5129" y="3497"/>
                    <a:pt x="4720" y="3458"/>
                    <a:pt x="4271" y="3370"/>
                  </a:cubicBezTo>
                  <a:cubicBezTo>
                    <a:pt x="668" y="2662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EAAA8C">
                <a:alpha val="4392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8" name="Google Shape;11954;p48">
              <a:extLst>
                <a:ext uri="{FF2B5EF4-FFF2-40B4-BE49-F238E27FC236}">
                  <a16:creationId xmlns="" xmlns:a16="http://schemas.microsoft.com/office/drawing/2014/main" id="{15A74DE0-8CE2-F7D7-3BFC-D9E6574DC52F}"/>
                </a:ext>
              </a:extLst>
            </p:cNvPr>
            <p:cNvSpPr/>
            <p:nvPr/>
          </p:nvSpPr>
          <p:spPr>
            <a:xfrm>
              <a:off x="6629385" y="4754543"/>
              <a:ext cx="784398" cy="666886"/>
            </a:xfrm>
            <a:custGeom>
              <a:avLst/>
              <a:gdLst/>
              <a:ahLst/>
              <a:cxnLst/>
              <a:rect l="l" t="t" r="r" b="b"/>
              <a:pathLst>
                <a:path w="8864" h="7474" extrusionOk="0">
                  <a:moveTo>
                    <a:pt x="4239" y="203"/>
                  </a:moveTo>
                  <a:cubicBezTo>
                    <a:pt x="4561" y="203"/>
                    <a:pt x="4890" y="235"/>
                    <a:pt x="5236" y="300"/>
                  </a:cubicBezTo>
                  <a:cubicBezTo>
                    <a:pt x="7376" y="718"/>
                    <a:pt x="8655" y="2222"/>
                    <a:pt x="8590" y="4225"/>
                  </a:cubicBezTo>
                  <a:cubicBezTo>
                    <a:pt x="8582" y="4490"/>
                    <a:pt x="8550" y="4755"/>
                    <a:pt x="8502" y="5013"/>
                  </a:cubicBezTo>
                  <a:cubicBezTo>
                    <a:pt x="8277" y="6139"/>
                    <a:pt x="7754" y="6823"/>
                    <a:pt x="6885" y="7104"/>
                  </a:cubicBezTo>
                  <a:cubicBezTo>
                    <a:pt x="6551" y="7218"/>
                    <a:pt x="6170" y="7275"/>
                    <a:pt x="5719" y="7275"/>
                  </a:cubicBezTo>
                  <a:cubicBezTo>
                    <a:pt x="5215" y="7275"/>
                    <a:pt x="4622" y="7204"/>
                    <a:pt x="3909" y="7064"/>
                  </a:cubicBezTo>
                  <a:cubicBezTo>
                    <a:pt x="2558" y="6798"/>
                    <a:pt x="1705" y="6469"/>
                    <a:pt x="1142" y="5978"/>
                  </a:cubicBezTo>
                  <a:cubicBezTo>
                    <a:pt x="451" y="5391"/>
                    <a:pt x="218" y="4554"/>
                    <a:pt x="435" y="3436"/>
                  </a:cubicBezTo>
                  <a:cubicBezTo>
                    <a:pt x="483" y="3179"/>
                    <a:pt x="555" y="2922"/>
                    <a:pt x="652" y="2672"/>
                  </a:cubicBezTo>
                  <a:cubicBezTo>
                    <a:pt x="1231" y="1096"/>
                    <a:pt x="2566" y="203"/>
                    <a:pt x="4239" y="203"/>
                  </a:cubicBezTo>
                  <a:close/>
                  <a:moveTo>
                    <a:pt x="4226" y="0"/>
                  </a:moveTo>
                  <a:cubicBezTo>
                    <a:pt x="2472" y="0"/>
                    <a:pt x="1072" y="941"/>
                    <a:pt x="459" y="2600"/>
                  </a:cubicBezTo>
                  <a:cubicBezTo>
                    <a:pt x="362" y="2857"/>
                    <a:pt x="290" y="3131"/>
                    <a:pt x="242" y="3396"/>
                  </a:cubicBezTo>
                  <a:cubicBezTo>
                    <a:pt x="0" y="4595"/>
                    <a:pt x="258" y="5487"/>
                    <a:pt x="1006" y="6131"/>
                  </a:cubicBezTo>
                  <a:cubicBezTo>
                    <a:pt x="1601" y="6646"/>
                    <a:pt x="2486" y="6991"/>
                    <a:pt x="3869" y="7265"/>
                  </a:cubicBezTo>
                  <a:cubicBezTo>
                    <a:pt x="4593" y="7402"/>
                    <a:pt x="5204" y="7474"/>
                    <a:pt x="5719" y="7474"/>
                  </a:cubicBezTo>
                  <a:cubicBezTo>
                    <a:pt x="6193" y="7474"/>
                    <a:pt x="6596" y="7418"/>
                    <a:pt x="6949" y="7297"/>
                  </a:cubicBezTo>
                  <a:cubicBezTo>
                    <a:pt x="7891" y="6983"/>
                    <a:pt x="8462" y="6251"/>
                    <a:pt x="8695" y="5053"/>
                  </a:cubicBezTo>
                  <a:cubicBezTo>
                    <a:pt x="8751" y="4788"/>
                    <a:pt x="8783" y="4514"/>
                    <a:pt x="8791" y="4233"/>
                  </a:cubicBezTo>
                  <a:cubicBezTo>
                    <a:pt x="8864" y="2125"/>
                    <a:pt x="7512" y="541"/>
                    <a:pt x="5277" y="107"/>
                  </a:cubicBezTo>
                  <a:cubicBezTo>
                    <a:pt x="4915" y="35"/>
                    <a:pt x="4564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799" name="Google Shape;11955;p48">
              <a:extLst>
                <a:ext uri="{FF2B5EF4-FFF2-40B4-BE49-F238E27FC236}">
                  <a16:creationId xmlns="" xmlns:a16="http://schemas.microsoft.com/office/drawing/2014/main" id="{77C01243-1C5C-9FB0-A77E-F3E35AF33FE8}"/>
                </a:ext>
              </a:extLst>
            </p:cNvPr>
            <p:cNvSpPr/>
            <p:nvPr/>
          </p:nvSpPr>
          <p:spPr>
            <a:xfrm>
              <a:off x="6739736" y="4817002"/>
              <a:ext cx="297512" cy="254388"/>
            </a:xfrm>
            <a:custGeom>
              <a:avLst/>
              <a:gdLst/>
              <a:ahLst/>
              <a:cxnLst/>
              <a:rect l="l" t="t" r="r" b="b"/>
              <a:pathLst>
                <a:path w="3362" h="2851" extrusionOk="0">
                  <a:moveTo>
                    <a:pt x="2280" y="1"/>
                  </a:moveTo>
                  <a:cubicBezTo>
                    <a:pt x="1858" y="1"/>
                    <a:pt x="1354" y="211"/>
                    <a:pt x="925" y="605"/>
                  </a:cubicBezTo>
                  <a:cubicBezTo>
                    <a:pt x="225" y="1249"/>
                    <a:pt x="0" y="2141"/>
                    <a:pt x="418" y="2592"/>
                  </a:cubicBezTo>
                  <a:cubicBezTo>
                    <a:pt x="580" y="2766"/>
                    <a:pt x="815" y="2850"/>
                    <a:pt x="1082" y="2850"/>
                  </a:cubicBezTo>
                  <a:cubicBezTo>
                    <a:pt x="1504" y="2850"/>
                    <a:pt x="2008" y="2640"/>
                    <a:pt x="2437" y="2246"/>
                  </a:cubicBezTo>
                  <a:cubicBezTo>
                    <a:pt x="3137" y="1602"/>
                    <a:pt x="3362" y="718"/>
                    <a:pt x="2944" y="259"/>
                  </a:cubicBezTo>
                  <a:cubicBezTo>
                    <a:pt x="2782" y="85"/>
                    <a:pt x="2547" y="1"/>
                    <a:pt x="2280" y="1"/>
                  </a:cubicBez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0" name="Google Shape;11956;p48">
              <a:extLst>
                <a:ext uri="{FF2B5EF4-FFF2-40B4-BE49-F238E27FC236}">
                  <a16:creationId xmlns="" xmlns:a16="http://schemas.microsoft.com/office/drawing/2014/main" id="{1E7A155B-C4F1-FE22-8BD5-4C010496F213}"/>
                </a:ext>
              </a:extLst>
            </p:cNvPr>
            <p:cNvSpPr/>
            <p:nvPr/>
          </p:nvSpPr>
          <p:spPr>
            <a:xfrm>
              <a:off x="6712657" y="4269145"/>
              <a:ext cx="788645" cy="649041"/>
            </a:xfrm>
            <a:custGeom>
              <a:avLst/>
              <a:gdLst/>
              <a:ahLst/>
              <a:cxnLst/>
              <a:rect l="l" t="t" r="r" b="b"/>
              <a:pathLst>
                <a:path w="8912" h="7274" extrusionOk="0">
                  <a:moveTo>
                    <a:pt x="4395" y="0"/>
                  </a:moveTo>
                  <a:cubicBezTo>
                    <a:pt x="2762" y="0"/>
                    <a:pt x="1337" y="832"/>
                    <a:pt x="708" y="2539"/>
                  </a:cubicBezTo>
                  <a:cubicBezTo>
                    <a:pt x="612" y="2788"/>
                    <a:pt x="539" y="3045"/>
                    <a:pt x="491" y="3319"/>
                  </a:cubicBezTo>
                  <a:cubicBezTo>
                    <a:pt x="0" y="5812"/>
                    <a:pt x="1762" y="6616"/>
                    <a:pt x="4046" y="7067"/>
                  </a:cubicBezTo>
                  <a:cubicBezTo>
                    <a:pt x="4685" y="7191"/>
                    <a:pt x="5297" y="7274"/>
                    <a:pt x="5858" y="7274"/>
                  </a:cubicBezTo>
                  <a:cubicBezTo>
                    <a:pt x="7296" y="7274"/>
                    <a:pt x="8398" y="6729"/>
                    <a:pt x="8751" y="4935"/>
                  </a:cubicBezTo>
                  <a:cubicBezTo>
                    <a:pt x="8799" y="4670"/>
                    <a:pt x="8832" y="4397"/>
                    <a:pt x="8840" y="4131"/>
                  </a:cubicBezTo>
                  <a:cubicBezTo>
                    <a:pt x="8912" y="1943"/>
                    <a:pt x="7440" y="504"/>
                    <a:pt x="5405" y="102"/>
                  </a:cubicBezTo>
                  <a:cubicBezTo>
                    <a:pt x="5063" y="34"/>
                    <a:pt x="4725" y="0"/>
                    <a:pt x="4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1" name="Google Shape;11957;p48">
              <a:extLst>
                <a:ext uri="{FF2B5EF4-FFF2-40B4-BE49-F238E27FC236}">
                  <a16:creationId xmlns="" xmlns:a16="http://schemas.microsoft.com/office/drawing/2014/main" id="{91C44A34-CF09-1E6C-CA15-D4D28C27E881}"/>
                </a:ext>
              </a:extLst>
            </p:cNvPr>
            <p:cNvSpPr/>
            <p:nvPr/>
          </p:nvSpPr>
          <p:spPr>
            <a:xfrm>
              <a:off x="6712657" y="4495605"/>
              <a:ext cx="782274" cy="422581"/>
            </a:xfrm>
            <a:custGeom>
              <a:avLst/>
              <a:gdLst/>
              <a:ahLst/>
              <a:cxnLst/>
              <a:rect l="l" t="t" r="r" b="b"/>
              <a:pathLst>
                <a:path w="8840" h="4736" extrusionOk="0">
                  <a:moveTo>
                    <a:pt x="708" y="1"/>
                  </a:moveTo>
                  <a:cubicBezTo>
                    <a:pt x="612" y="250"/>
                    <a:pt x="539" y="507"/>
                    <a:pt x="491" y="781"/>
                  </a:cubicBezTo>
                  <a:cubicBezTo>
                    <a:pt x="0" y="3274"/>
                    <a:pt x="1762" y="4078"/>
                    <a:pt x="4046" y="4529"/>
                  </a:cubicBezTo>
                  <a:cubicBezTo>
                    <a:pt x="4685" y="4653"/>
                    <a:pt x="5297" y="4736"/>
                    <a:pt x="5858" y="4736"/>
                  </a:cubicBezTo>
                  <a:cubicBezTo>
                    <a:pt x="7296" y="4736"/>
                    <a:pt x="8398" y="4191"/>
                    <a:pt x="8751" y="2397"/>
                  </a:cubicBezTo>
                  <a:cubicBezTo>
                    <a:pt x="8799" y="2132"/>
                    <a:pt x="8832" y="1859"/>
                    <a:pt x="8840" y="1593"/>
                  </a:cubicBezTo>
                  <a:lnTo>
                    <a:pt x="8840" y="1593"/>
                  </a:lnTo>
                  <a:cubicBezTo>
                    <a:pt x="8840" y="1593"/>
                    <a:pt x="8092" y="3503"/>
                    <a:pt x="5486" y="3503"/>
                  </a:cubicBezTo>
                  <a:cubicBezTo>
                    <a:pt x="5119" y="3503"/>
                    <a:pt x="4715" y="3465"/>
                    <a:pt x="4271" y="3379"/>
                  </a:cubicBezTo>
                  <a:cubicBezTo>
                    <a:pt x="668" y="2671"/>
                    <a:pt x="708" y="1"/>
                    <a:pt x="708" y="1"/>
                  </a:cubicBezTo>
                  <a:close/>
                </a:path>
              </a:pathLst>
            </a:custGeom>
            <a:solidFill>
              <a:srgbClr val="6D5F95">
                <a:alpha val="3137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2" name="Google Shape;11958;p48">
              <a:extLst>
                <a:ext uri="{FF2B5EF4-FFF2-40B4-BE49-F238E27FC236}">
                  <a16:creationId xmlns="" xmlns:a16="http://schemas.microsoft.com/office/drawing/2014/main" id="{756EA498-DCCB-BCCF-C166-E9A89D445C3B}"/>
                </a:ext>
              </a:extLst>
            </p:cNvPr>
            <p:cNvSpPr/>
            <p:nvPr/>
          </p:nvSpPr>
          <p:spPr>
            <a:xfrm>
              <a:off x="6700533" y="4260044"/>
              <a:ext cx="810060" cy="666976"/>
            </a:xfrm>
            <a:custGeom>
              <a:avLst/>
              <a:gdLst/>
              <a:ahLst/>
              <a:cxnLst/>
              <a:rect l="l" t="t" r="r" b="b"/>
              <a:pathLst>
                <a:path w="9154" h="7475" extrusionOk="0">
                  <a:moveTo>
                    <a:pt x="4529" y="204"/>
                  </a:moveTo>
                  <a:cubicBezTo>
                    <a:pt x="4851" y="204"/>
                    <a:pt x="5180" y="236"/>
                    <a:pt x="5526" y="300"/>
                  </a:cubicBezTo>
                  <a:cubicBezTo>
                    <a:pt x="7658" y="718"/>
                    <a:pt x="8944" y="2230"/>
                    <a:pt x="8880" y="4233"/>
                  </a:cubicBezTo>
                  <a:cubicBezTo>
                    <a:pt x="8872" y="4499"/>
                    <a:pt x="8840" y="4764"/>
                    <a:pt x="8784" y="5021"/>
                  </a:cubicBezTo>
                  <a:cubicBezTo>
                    <a:pt x="8444" y="6775"/>
                    <a:pt x="7349" y="7275"/>
                    <a:pt x="6002" y="7275"/>
                  </a:cubicBezTo>
                  <a:cubicBezTo>
                    <a:pt x="5433" y="7275"/>
                    <a:pt x="4820" y="7186"/>
                    <a:pt x="4199" y="7064"/>
                  </a:cubicBezTo>
                  <a:cubicBezTo>
                    <a:pt x="2108" y="6654"/>
                    <a:pt x="234" y="5930"/>
                    <a:pt x="725" y="3437"/>
                  </a:cubicBezTo>
                  <a:cubicBezTo>
                    <a:pt x="773" y="3179"/>
                    <a:pt x="845" y="2922"/>
                    <a:pt x="942" y="2673"/>
                  </a:cubicBezTo>
                  <a:cubicBezTo>
                    <a:pt x="1521" y="1096"/>
                    <a:pt x="2848" y="204"/>
                    <a:pt x="4529" y="204"/>
                  </a:cubicBezTo>
                  <a:close/>
                  <a:moveTo>
                    <a:pt x="4513" y="1"/>
                  </a:moveTo>
                  <a:cubicBezTo>
                    <a:pt x="2756" y="1"/>
                    <a:pt x="1362" y="942"/>
                    <a:pt x="749" y="2600"/>
                  </a:cubicBezTo>
                  <a:cubicBezTo>
                    <a:pt x="652" y="2866"/>
                    <a:pt x="580" y="3131"/>
                    <a:pt x="523" y="3397"/>
                  </a:cubicBezTo>
                  <a:cubicBezTo>
                    <a:pt x="1" y="6075"/>
                    <a:pt x="2068" y="6855"/>
                    <a:pt x="4159" y="7265"/>
                  </a:cubicBezTo>
                  <a:cubicBezTo>
                    <a:pt x="4770" y="7386"/>
                    <a:pt x="5397" y="7474"/>
                    <a:pt x="5985" y="7474"/>
                  </a:cubicBezTo>
                  <a:cubicBezTo>
                    <a:pt x="7400" y="7474"/>
                    <a:pt x="8615" y="6952"/>
                    <a:pt x="8985" y="5053"/>
                  </a:cubicBezTo>
                  <a:cubicBezTo>
                    <a:pt x="9033" y="4788"/>
                    <a:pt x="9065" y="4515"/>
                    <a:pt x="9081" y="4241"/>
                  </a:cubicBezTo>
                  <a:cubicBezTo>
                    <a:pt x="9154" y="2126"/>
                    <a:pt x="7802" y="541"/>
                    <a:pt x="5566" y="107"/>
                  </a:cubicBezTo>
                  <a:cubicBezTo>
                    <a:pt x="5204" y="36"/>
                    <a:pt x="4852" y="1"/>
                    <a:pt x="4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3" name="Google Shape;11959;p48">
              <a:extLst>
                <a:ext uri="{FF2B5EF4-FFF2-40B4-BE49-F238E27FC236}">
                  <a16:creationId xmlns="" xmlns:a16="http://schemas.microsoft.com/office/drawing/2014/main" id="{C92127E6-386E-2A1D-A364-DB3F87E8FAAB}"/>
                </a:ext>
              </a:extLst>
            </p:cNvPr>
            <p:cNvSpPr/>
            <p:nvPr/>
          </p:nvSpPr>
          <p:spPr>
            <a:xfrm>
              <a:off x="6815839" y="4323485"/>
              <a:ext cx="297600" cy="254120"/>
            </a:xfrm>
            <a:custGeom>
              <a:avLst/>
              <a:gdLst/>
              <a:ahLst/>
              <a:cxnLst/>
              <a:rect l="l" t="t" r="r" b="b"/>
              <a:pathLst>
                <a:path w="3363" h="2848" extrusionOk="0">
                  <a:moveTo>
                    <a:pt x="2275" y="0"/>
                  </a:moveTo>
                  <a:cubicBezTo>
                    <a:pt x="1854" y="0"/>
                    <a:pt x="1352" y="210"/>
                    <a:pt x="926" y="603"/>
                  </a:cubicBezTo>
                  <a:cubicBezTo>
                    <a:pt x="226" y="1246"/>
                    <a:pt x="1" y="2139"/>
                    <a:pt x="419" y="2589"/>
                  </a:cubicBezTo>
                  <a:cubicBezTo>
                    <a:pt x="581" y="2764"/>
                    <a:pt x="815" y="2848"/>
                    <a:pt x="1082" y="2848"/>
                  </a:cubicBezTo>
                  <a:cubicBezTo>
                    <a:pt x="1505" y="2848"/>
                    <a:pt x="2009" y="2638"/>
                    <a:pt x="2438" y="2243"/>
                  </a:cubicBezTo>
                  <a:cubicBezTo>
                    <a:pt x="3137" y="1600"/>
                    <a:pt x="3363" y="715"/>
                    <a:pt x="2944" y="265"/>
                  </a:cubicBezTo>
                  <a:cubicBezTo>
                    <a:pt x="2781" y="86"/>
                    <a:pt x="2545" y="0"/>
                    <a:pt x="2275" y="0"/>
                  </a:cubicBez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4" name="Google Shape;11960;p48">
              <a:extLst>
                <a:ext uri="{FF2B5EF4-FFF2-40B4-BE49-F238E27FC236}">
                  <a16:creationId xmlns="" xmlns:a16="http://schemas.microsoft.com/office/drawing/2014/main" id="{48852F4A-F4F0-49BF-A5B7-E8A743AE6B23}"/>
                </a:ext>
              </a:extLst>
            </p:cNvPr>
            <p:cNvSpPr/>
            <p:nvPr/>
          </p:nvSpPr>
          <p:spPr>
            <a:xfrm>
              <a:off x="6818671" y="4310011"/>
              <a:ext cx="218576" cy="225032"/>
            </a:xfrm>
            <a:custGeom>
              <a:avLst/>
              <a:gdLst/>
              <a:ahLst/>
              <a:cxnLst/>
              <a:rect l="l" t="t" r="r" b="b"/>
              <a:pathLst>
                <a:path w="2470" h="2522" extrusionOk="0">
                  <a:moveTo>
                    <a:pt x="2181" y="1"/>
                  </a:moveTo>
                  <a:cubicBezTo>
                    <a:pt x="2162" y="1"/>
                    <a:pt x="2143" y="2"/>
                    <a:pt x="2124" y="6"/>
                  </a:cubicBezTo>
                  <a:cubicBezTo>
                    <a:pt x="1079" y="239"/>
                    <a:pt x="202" y="1148"/>
                    <a:pt x="25" y="2209"/>
                  </a:cubicBezTo>
                  <a:cubicBezTo>
                    <a:pt x="1" y="2346"/>
                    <a:pt x="65" y="2483"/>
                    <a:pt x="210" y="2515"/>
                  </a:cubicBezTo>
                  <a:cubicBezTo>
                    <a:pt x="228" y="2520"/>
                    <a:pt x="247" y="2522"/>
                    <a:pt x="266" y="2522"/>
                  </a:cubicBezTo>
                  <a:cubicBezTo>
                    <a:pt x="375" y="2522"/>
                    <a:pt x="494" y="2446"/>
                    <a:pt x="508" y="2330"/>
                  </a:cubicBezTo>
                  <a:cubicBezTo>
                    <a:pt x="668" y="1429"/>
                    <a:pt x="1368" y="689"/>
                    <a:pt x="2261" y="496"/>
                  </a:cubicBezTo>
                  <a:cubicBezTo>
                    <a:pt x="2390" y="464"/>
                    <a:pt x="2470" y="311"/>
                    <a:pt x="2438" y="182"/>
                  </a:cubicBezTo>
                  <a:cubicBezTo>
                    <a:pt x="2403" y="65"/>
                    <a:pt x="2297" y="1"/>
                    <a:pt x="2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5" name="Google Shape;11961;p48">
              <a:extLst>
                <a:ext uri="{FF2B5EF4-FFF2-40B4-BE49-F238E27FC236}">
                  <a16:creationId xmlns="" xmlns:a16="http://schemas.microsoft.com/office/drawing/2014/main" id="{32C49E78-084F-7E74-5FCF-57315576ACC1}"/>
                </a:ext>
              </a:extLst>
            </p:cNvPr>
            <p:cNvSpPr/>
            <p:nvPr/>
          </p:nvSpPr>
          <p:spPr>
            <a:xfrm>
              <a:off x="6797344" y="4566630"/>
              <a:ext cx="58494" cy="44614"/>
            </a:xfrm>
            <a:custGeom>
              <a:avLst/>
              <a:gdLst/>
              <a:ahLst/>
              <a:cxnLst/>
              <a:rect l="l" t="t" r="r" b="b"/>
              <a:pathLst>
                <a:path w="661" h="500" extrusionOk="0">
                  <a:moveTo>
                    <a:pt x="330" y="1"/>
                  </a:moveTo>
                  <a:cubicBezTo>
                    <a:pt x="1" y="1"/>
                    <a:pt x="9" y="500"/>
                    <a:pt x="330" y="500"/>
                  </a:cubicBezTo>
                  <a:cubicBezTo>
                    <a:pt x="660" y="500"/>
                    <a:pt x="652" y="1"/>
                    <a:pt x="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6" name="Google Shape;11962;p48">
              <a:extLst>
                <a:ext uri="{FF2B5EF4-FFF2-40B4-BE49-F238E27FC236}">
                  <a16:creationId xmlns="" xmlns:a16="http://schemas.microsoft.com/office/drawing/2014/main" id="{D4A0AE0F-A18E-5BB4-A6E2-AD12DC417DB7}"/>
                </a:ext>
              </a:extLst>
            </p:cNvPr>
            <p:cNvSpPr/>
            <p:nvPr/>
          </p:nvSpPr>
          <p:spPr>
            <a:xfrm>
              <a:off x="7368121" y="4430112"/>
              <a:ext cx="106191" cy="253585"/>
            </a:xfrm>
            <a:custGeom>
              <a:avLst/>
              <a:gdLst/>
              <a:ahLst/>
              <a:cxnLst/>
              <a:rect l="l" t="t" r="r" b="b"/>
              <a:pathLst>
                <a:path w="1200" h="2842" extrusionOk="0">
                  <a:moveTo>
                    <a:pt x="292" y="1"/>
                  </a:moveTo>
                  <a:cubicBezTo>
                    <a:pt x="251" y="1"/>
                    <a:pt x="209" y="11"/>
                    <a:pt x="170" y="35"/>
                  </a:cubicBezTo>
                  <a:cubicBezTo>
                    <a:pt x="57" y="99"/>
                    <a:pt x="1" y="268"/>
                    <a:pt x="81" y="381"/>
                  </a:cubicBezTo>
                  <a:cubicBezTo>
                    <a:pt x="508" y="1040"/>
                    <a:pt x="693" y="1812"/>
                    <a:pt x="604" y="2593"/>
                  </a:cubicBezTo>
                  <a:cubicBezTo>
                    <a:pt x="588" y="2729"/>
                    <a:pt x="733" y="2842"/>
                    <a:pt x="862" y="2842"/>
                  </a:cubicBezTo>
                  <a:cubicBezTo>
                    <a:pt x="1006" y="2842"/>
                    <a:pt x="1095" y="2721"/>
                    <a:pt x="1103" y="2584"/>
                  </a:cubicBezTo>
                  <a:cubicBezTo>
                    <a:pt x="1199" y="1732"/>
                    <a:pt x="982" y="847"/>
                    <a:pt x="516" y="123"/>
                  </a:cubicBezTo>
                  <a:cubicBezTo>
                    <a:pt x="461" y="47"/>
                    <a:pt x="378" y="1"/>
                    <a:pt x="2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7" name="Google Shape;11963;p48">
              <a:extLst>
                <a:ext uri="{FF2B5EF4-FFF2-40B4-BE49-F238E27FC236}">
                  <a16:creationId xmlns="" xmlns:a16="http://schemas.microsoft.com/office/drawing/2014/main" id="{2888A61D-7706-CC8B-27B6-4B180EAA008B}"/>
                </a:ext>
              </a:extLst>
            </p:cNvPr>
            <p:cNvSpPr/>
            <p:nvPr/>
          </p:nvSpPr>
          <p:spPr>
            <a:xfrm>
              <a:off x="7202286" y="5415629"/>
              <a:ext cx="82652" cy="204331"/>
            </a:xfrm>
            <a:custGeom>
              <a:avLst/>
              <a:gdLst/>
              <a:ahLst/>
              <a:cxnLst/>
              <a:rect l="l" t="t" r="r" b="b"/>
              <a:pathLst>
                <a:path w="934" h="2290" extrusionOk="0">
                  <a:moveTo>
                    <a:pt x="281" y="0"/>
                  </a:moveTo>
                  <a:cubicBezTo>
                    <a:pt x="236" y="0"/>
                    <a:pt x="192" y="11"/>
                    <a:pt x="154" y="33"/>
                  </a:cubicBezTo>
                  <a:cubicBezTo>
                    <a:pt x="33" y="105"/>
                    <a:pt x="1" y="258"/>
                    <a:pt x="65" y="379"/>
                  </a:cubicBezTo>
                  <a:cubicBezTo>
                    <a:pt x="315" y="861"/>
                    <a:pt x="427" y="1432"/>
                    <a:pt x="363" y="1979"/>
                  </a:cubicBezTo>
                  <a:cubicBezTo>
                    <a:pt x="347" y="2116"/>
                    <a:pt x="403" y="2245"/>
                    <a:pt x="548" y="2285"/>
                  </a:cubicBezTo>
                  <a:cubicBezTo>
                    <a:pt x="562" y="2288"/>
                    <a:pt x="578" y="2289"/>
                    <a:pt x="593" y="2289"/>
                  </a:cubicBezTo>
                  <a:cubicBezTo>
                    <a:pt x="701" y="2289"/>
                    <a:pt x="831" y="2219"/>
                    <a:pt x="845" y="2100"/>
                  </a:cubicBezTo>
                  <a:cubicBezTo>
                    <a:pt x="934" y="1416"/>
                    <a:pt x="821" y="733"/>
                    <a:pt x="500" y="121"/>
                  </a:cubicBezTo>
                  <a:cubicBezTo>
                    <a:pt x="457" y="41"/>
                    <a:pt x="369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08" name="Google Shape;11964;p48">
              <a:extLst>
                <a:ext uri="{FF2B5EF4-FFF2-40B4-BE49-F238E27FC236}">
                  <a16:creationId xmlns="" xmlns:a16="http://schemas.microsoft.com/office/drawing/2014/main" id="{40613F54-C9C2-AC37-B518-107790BE1B5E}"/>
                </a:ext>
              </a:extLst>
            </p:cNvPr>
            <p:cNvSpPr/>
            <p:nvPr/>
          </p:nvSpPr>
          <p:spPr>
            <a:xfrm>
              <a:off x="6624430" y="5329436"/>
              <a:ext cx="125305" cy="186842"/>
            </a:xfrm>
            <a:custGeom>
              <a:avLst/>
              <a:gdLst/>
              <a:ahLst/>
              <a:cxnLst/>
              <a:rect l="l" t="t" r="r" b="b"/>
              <a:pathLst>
                <a:path w="1416" h="2094" extrusionOk="0">
                  <a:moveTo>
                    <a:pt x="1142" y="0"/>
                  </a:moveTo>
                  <a:cubicBezTo>
                    <a:pt x="1076" y="0"/>
                    <a:pt x="1009" y="27"/>
                    <a:pt x="949" y="74"/>
                  </a:cubicBezTo>
                  <a:cubicBezTo>
                    <a:pt x="402" y="500"/>
                    <a:pt x="72" y="1160"/>
                    <a:pt x="16" y="1843"/>
                  </a:cubicBezTo>
                  <a:cubicBezTo>
                    <a:pt x="1" y="1976"/>
                    <a:pt x="136" y="2093"/>
                    <a:pt x="254" y="2093"/>
                  </a:cubicBezTo>
                  <a:cubicBezTo>
                    <a:pt x="258" y="2093"/>
                    <a:pt x="262" y="2093"/>
                    <a:pt x="265" y="2093"/>
                  </a:cubicBezTo>
                  <a:cubicBezTo>
                    <a:pt x="418" y="2085"/>
                    <a:pt x="507" y="1980"/>
                    <a:pt x="515" y="1843"/>
                  </a:cubicBezTo>
                  <a:cubicBezTo>
                    <a:pt x="523" y="1795"/>
                    <a:pt x="531" y="1739"/>
                    <a:pt x="547" y="1658"/>
                  </a:cubicBezTo>
                  <a:cubicBezTo>
                    <a:pt x="555" y="1586"/>
                    <a:pt x="579" y="1514"/>
                    <a:pt x="595" y="1441"/>
                  </a:cubicBezTo>
                  <a:cubicBezTo>
                    <a:pt x="611" y="1409"/>
                    <a:pt x="619" y="1369"/>
                    <a:pt x="635" y="1337"/>
                  </a:cubicBezTo>
                  <a:cubicBezTo>
                    <a:pt x="635" y="1337"/>
                    <a:pt x="644" y="1321"/>
                    <a:pt x="644" y="1312"/>
                  </a:cubicBezTo>
                  <a:cubicBezTo>
                    <a:pt x="652" y="1296"/>
                    <a:pt x="660" y="1272"/>
                    <a:pt x="660" y="1272"/>
                  </a:cubicBezTo>
                  <a:cubicBezTo>
                    <a:pt x="692" y="1200"/>
                    <a:pt x="724" y="1136"/>
                    <a:pt x="756" y="1063"/>
                  </a:cubicBezTo>
                  <a:cubicBezTo>
                    <a:pt x="796" y="1007"/>
                    <a:pt x="828" y="943"/>
                    <a:pt x="869" y="886"/>
                  </a:cubicBezTo>
                  <a:cubicBezTo>
                    <a:pt x="885" y="870"/>
                    <a:pt x="893" y="854"/>
                    <a:pt x="901" y="838"/>
                  </a:cubicBezTo>
                  <a:cubicBezTo>
                    <a:pt x="909" y="830"/>
                    <a:pt x="909" y="830"/>
                    <a:pt x="909" y="830"/>
                  </a:cubicBezTo>
                  <a:cubicBezTo>
                    <a:pt x="933" y="798"/>
                    <a:pt x="957" y="774"/>
                    <a:pt x="981" y="741"/>
                  </a:cubicBezTo>
                  <a:cubicBezTo>
                    <a:pt x="1078" y="621"/>
                    <a:pt x="1190" y="516"/>
                    <a:pt x="1311" y="420"/>
                  </a:cubicBezTo>
                  <a:cubicBezTo>
                    <a:pt x="1416" y="339"/>
                    <a:pt x="1400" y="154"/>
                    <a:pt x="1311" y="66"/>
                  </a:cubicBezTo>
                  <a:cubicBezTo>
                    <a:pt x="1258" y="21"/>
                    <a:pt x="1200" y="0"/>
                    <a:pt x="1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</p:grpSp>
      <p:grpSp>
        <p:nvGrpSpPr>
          <p:cNvPr id="809" name="Google Shape;772;p26">
            <a:extLst>
              <a:ext uri="{FF2B5EF4-FFF2-40B4-BE49-F238E27FC236}">
                <a16:creationId xmlns="" xmlns:a16="http://schemas.microsoft.com/office/drawing/2014/main" id="{1C9BA3B3-B831-3168-D30E-11DD4185400D}"/>
              </a:ext>
            </a:extLst>
          </p:cNvPr>
          <p:cNvGrpSpPr/>
          <p:nvPr/>
        </p:nvGrpSpPr>
        <p:grpSpPr>
          <a:xfrm rot="871434">
            <a:off x="3674938" y="427302"/>
            <a:ext cx="1802072" cy="1247026"/>
            <a:chOff x="779791" y="5199262"/>
            <a:chExt cx="1922459" cy="1459175"/>
          </a:xfrm>
        </p:grpSpPr>
        <p:grpSp>
          <p:nvGrpSpPr>
            <p:cNvPr id="810" name="Google Shape;773;p26">
              <a:extLst>
                <a:ext uri="{FF2B5EF4-FFF2-40B4-BE49-F238E27FC236}">
                  <a16:creationId xmlns="" xmlns:a16="http://schemas.microsoft.com/office/drawing/2014/main" id="{156194E1-2FB0-DBB0-D349-2D629F113DAE}"/>
                </a:ext>
              </a:extLst>
            </p:cNvPr>
            <p:cNvGrpSpPr/>
            <p:nvPr/>
          </p:nvGrpSpPr>
          <p:grpSpPr>
            <a:xfrm>
              <a:off x="1032672" y="5206862"/>
              <a:ext cx="1486698" cy="1451575"/>
              <a:chOff x="1002591" y="5417083"/>
              <a:chExt cx="1486698" cy="1451575"/>
            </a:xfrm>
          </p:grpSpPr>
          <p:sp>
            <p:nvSpPr>
              <p:cNvPr id="815" name="Google Shape;774;p26">
                <a:extLst>
                  <a:ext uri="{FF2B5EF4-FFF2-40B4-BE49-F238E27FC236}">
                    <a16:creationId xmlns="" xmlns:a16="http://schemas.microsoft.com/office/drawing/2014/main" id="{126FC6B2-1929-F827-D8DB-84CC40BC7D69}"/>
                  </a:ext>
                </a:extLst>
              </p:cNvPr>
              <p:cNvSpPr/>
              <p:nvPr/>
            </p:nvSpPr>
            <p:spPr>
              <a:xfrm>
                <a:off x="1012140" y="5426673"/>
                <a:ext cx="1468334" cy="143312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15690" extrusionOk="0">
                    <a:moveTo>
                      <a:pt x="6955" y="0"/>
                    </a:moveTo>
                    <a:cubicBezTo>
                      <a:pt x="6921" y="0"/>
                      <a:pt x="6887" y="2"/>
                      <a:pt x="6853" y="6"/>
                    </a:cubicBezTo>
                    <a:cubicBezTo>
                      <a:pt x="6516" y="38"/>
                      <a:pt x="6210" y="280"/>
                      <a:pt x="6057" y="593"/>
                    </a:cubicBezTo>
                    <a:cubicBezTo>
                      <a:pt x="5904" y="899"/>
                      <a:pt x="5824" y="1261"/>
                      <a:pt x="5583" y="1502"/>
                    </a:cubicBezTo>
                    <a:cubicBezTo>
                      <a:pt x="5356" y="1724"/>
                      <a:pt x="5037" y="1800"/>
                      <a:pt x="4714" y="1800"/>
                    </a:cubicBezTo>
                    <a:cubicBezTo>
                      <a:pt x="4567" y="1800"/>
                      <a:pt x="4420" y="1785"/>
                      <a:pt x="4280" y="1760"/>
                    </a:cubicBezTo>
                    <a:cubicBezTo>
                      <a:pt x="3879" y="1682"/>
                      <a:pt x="3484" y="1550"/>
                      <a:pt x="3085" y="1550"/>
                    </a:cubicBezTo>
                    <a:cubicBezTo>
                      <a:pt x="3028" y="1550"/>
                      <a:pt x="2970" y="1552"/>
                      <a:pt x="2912" y="1559"/>
                    </a:cubicBezTo>
                    <a:cubicBezTo>
                      <a:pt x="2454" y="1599"/>
                      <a:pt x="1979" y="1945"/>
                      <a:pt x="1995" y="2411"/>
                    </a:cubicBezTo>
                    <a:cubicBezTo>
                      <a:pt x="2003" y="2620"/>
                      <a:pt x="2116" y="2813"/>
                      <a:pt x="2229" y="2998"/>
                    </a:cubicBezTo>
                    <a:cubicBezTo>
                      <a:pt x="2341" y="3191"/>
                      <a:pt x="2454" y="3376"/>
                      <a:pt x="2558" y="3561"/>
                    </a:cubicBezTo>
                    <a:lnTo>
                      <a:pt x="2566" y="3561"/>
                    </a:lnTo>
                    <a:cubicBezTo>
                      <a:pt x="2583" y="3601"/>
                      <a:pt x="2969" y="4366"/>
                      <a:pt x="2148" y="5540"/>
                    </a:cubicBezTo>
                    <a:cubicBezTo>
                      <a:pt x="1481" y="6489"/>
                      <a:pt x="129" y="7366"/>
                      <a:pt x="25" y="9666"/>
                    </a:cubicBezTo>
                    <a:cubicBezTo>
                      <a:pt x="1" y="10301"/>
                      <a:pt x="65" y="11041"/>
                      <a:pt x="266" y="11926"/>
                    </a:cubicBezTo>
                    <a:cubicBezTo>
                      <a:pt x="1004" y="15123"/>
                      <a:pt x="4317" y="15689"/>
                      <a:pt x="6673" y="15689"/>
                    </a:cubicBezTo>
                    <a:cubicBezTo>
                      <a:pt x="7499" y="15689"/>
                      <a:pt x="8208" y="15619"/>
                      <a:pt x="8647" y="15569"/>
                    </a:cubicBezTo>
                    <a:cubicBezTo>
                      <a:pt x="9910" y="15425"/>
                      <a:pt x="13344" y="14926"/>
                      <a:pt x="15033" y="12867"/>
                    </a:cubicBezTo>
                    <a:cubicBezTo>
                      <a:pt x="15612" y="12151"/>
                      <a:pt x="15990" y="11250"/>
                      <a:pt x="15982" y="10108"/>
                    </a:cubicBezTo>
                    <a:cubicBezTo>
                      <a:pt x="15982" y="9199"/>
                      <a:pt x="15878" y="8459"/>
                      <a:pt x="15701" y="7848"/>
                    </a:cubicBezTo>
                    <a:cubicBezTo>
                      <a:pt x="15081" y="5636"/>
                      <a:pt x="13561" y="5097"/>
                      <a:pt x="12701" y="4325"/>
                    </a:cubicBezTo>
                    <a:cubicBezTo>
                      <a:pt x="11655" y="3384"/>
                      <a:pt x="11824" y="2580"/>
                      <a:pt x="11840" y="2500"/>
                    </a:cubicBezTo>
                    <a:cubicBezTo>
                      <a:pt x="11840" y="2492"/>
                      <a:pt x="11840" y="2492"/>
                      <a:pt x="11840" y="2492"/>
                    </a:cubicBezTo>
                    <a:cubicBezTo>
                      <a:pt x="11904" y="2282"/>
                      <a:pt x="11977" y="2073"/>
                      <a:pt x="12041" y="1864"/>
                    </a:cubicBezTo>
                    <a:cubicBezTo>
                      <a:pt x="12105" y="1663"/>
                      <a:pt x="12170" y="1446"/>
                      <a:pt x="12130" y="1237"/>
                    </a:cubicBezTo>
                    <a:cubicBezTo>
                      <a:pt x="12050" y="832"/>
                      <a:pt x="11600" y="609"/>
                      <a:pt x="11183" y="609"/>
                    </a:cubicBezTo>
                    <a:cubicBezTo>
                      <a:pt x="11136" y="609"/>
                      <a:pt x="11089" y="612"/>
                      <a:pt x="11044" y="618"/>
                    </a:cubicBezTo>
                    <a:cubicBezTo>
                      <a:pt x="10585" y="682"/>
                      <a:pt x="10183" y="939"/>
                      <a:pt x="9765" y="1124"/>
                    </a:cubicBezTo>
                    <a:cubicBezTo>
                      <a:pt x="9516" y="1232"/>
                      <a:pt x="9239" y="1313"/>
                      <a:pt x="8973" y="1313"/>
                    </a:cubicBezTo>
                    <a:cubicBezTo>
                      <a:pt x="8784" y="1313"/>
                      <a:pt x="8601" y="1273"/>
                      <a:pt x="8438" y="1172"/>
                    </a:cubicBezTo>
                    <a:cubicBezTo>
                      <a:pt x="8140" y="996"/>
                      <a:pt x="7979" y="666"/>
                      <a:pt x="7762" y="392"/>
                    </a:cubicBezTo>
                    <a:cubicBezTo>
                      <a:pt x="7560" y="154"/>
                      <a:pt x="7254" y="0"/>
                      <a:pt x="69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16" name="Google Shape;775;p26">
                <a:extLst>
                  <a:ext uri="{FF2B5EF4-FFF2-40B4-BE49-F238E27FC236}">
                    <a16:creationId xmlns="" xmlns:a16="http://schemas.microsoft.com/office/drawing/2014/main" id="{6CF09A57-B4F3-8904-56CB-C69BAA6C0081}"/>
                  </a:ext>
                </a:extLst>
              </p:cNvPr>
              <p:cNvSpPr/>
              <p:nvPr/>
            </p:nvSpPr>
            <p:spPr>
              <a:xfrm>
                <a:off x="1012140" y="6143510"/>
                <a:ext cx="1468334" cy="716288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7842" extrusionOk="0">
                    <a:moveTo>
                      <a:pt x="15701" y="0"/>
                    </a:moveTo>
                    <a:cubicBezTo>
                      <a:pt x="15709" y="89"/>
                      <a:pt x="15926" y="5268"/>
                      <a:pt x="8470" y="6129"/>
                    </a:cubicBezTo>
                    <a:cubicBezTo>
                      <a:pt x="7886" y="6197"/>
                      <a:pt x="7341" y="6228"/>
                      <a:pt x="6834" y="6228"/>
                    </a:cubicBezTo>
                    <a:cubicBezTo>
                      <a:pt x="910" y="6228"/>
                      <a:pt x="55" y="1959"/>
                      <a:pt x="25" y="1818"/>
                    </a:cubicBezTo>
                    <a:lnTo>
                      <a:pt x="25" y="1818"/>
                    </a:lnTo>
                    <a:cubicBezTo>
                      <a:pt x="1" y="2453"/>
                      <a:pt x="65" y="3193"/>
                      <a:pt x="266" y="4078"/>
                    </a:cubicBezTo>
                    <a:cubicBezTo>
                      <a:pt x="1004" y="7275"/>
                      <a:pt x="4317" y="7841"/>
                      <a:pt x="6673" y="7841"/>
                    </a:cubicBezTo>
                    <a:cubicBezTo>
                      <a:pt x="7499" y="7841"/>
                      <a:pt x="8208" y="7771"/>
                      <a:pt x="8647" y="7721"/>
                    </a:cubicBezTo>
                    <a:cubicBezTo>
                      <a:pt x="9910" y="7577"/>
                      <a:pt x="13344" y="7078"/>
                      <a:pt x="15033" y="5019"/>
                    </a:cubicBezTo>
                    <a:cubicBezTo>
                      <a:pt x="15612" y="4303"/>
                      <a:pt x="15990" y="3402"/>
                      <a:pt x="15982" y="2260"/>
                    </a:cubicBezTo>
                    <a:cubicBezTo>
                      <a:pt x="15982" y="1351"/>
                      <a:pt x="15878" y="611"/>
                      <a:pt x="157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17" name="Google Shape;776;p26">
                <a:extLst>
                  <a:ext uri="{FF2B5EF4-FFF2-40B4-BE49-F238E27FC236}">
                    <a16:creationId xmlns="" xmlns:a16="http://schemas.microsoft.com/office/drawing/2014/main" id="{D9A9402F-113A-55D8-74AA-A8464BA5F885}"/>
                  </a:ext>
                </a:extLst>
              </p:cNvPr>
              <p:cNvSpPr/>
              <p:nvPr/>
            </p:nvSpPr>
            <p:spPr>
              <a:xfrm>
                <a:off x="1391000" y="5659316"/>
                <a:ext cx="589500" cy="176469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1932" extrusionOk="0">
                    <a:moveTo>
                      <a:pt x="3593" y="0"/>
                    </a:moveTo>
                    <a:cubicBezTo>
                      <a:pt x="3415" y="0"/>
                      <a:pt x="3228" y="10"/>
                      <a:pt x="3033" y="33"/>
                    </a:cubicBezTo>
                    <a:cubicBezTo>
                      <a:pt x="741" y="298"/>
                      <a:pt x="1" y="1931"/>
                      <a:pt x="1" y="1931"/>
                    </a:cubicBezTo>
                    <a:cubicBezTo>
                      <a:pt x="1103" y="1537"/>
                      <a:pt x="2197" y="1320"/>
                      <a:pt x="3170" y="1207"/>
                    </a:cubicBezTo>
                    <a:cubicBezTo>
                      <a:pt x="3715" y="1148"/>
                      <a:pt x="4308" y="1107"/>
                      <a:pt x="4931" y="1107"/>
                    </a:cubicBezTo>
                    <a:cubicBezTo>
                      <a:pt x="5412" y="1107"/>
                      <a:pt x="5911" y="1132"/>
                      <a:pt x="6419" y="1191"/>
                    </a:cubicBezTo>
                    <a:cubicBezTo>
                      <a:pt x="6419" y="1191"/>
                      <a:pt x="5504" y="0"/>
                      <a:pt x="35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18" name="Google Shape;777;p26">
                <a:extLst>
                  <a:ext uri="{FF2B5EF4-FFF2-40B4-BE49-F238E27FC236}">
                    <a16:creationId xmlns="" xmlns:a16="http://schemas.microsoft.com/office/drawing/2014/main" id="{4FE3DC61-5EAF-C6BD-CA09-1DC0010338B4}"/>
                  </a:ext>
                </a:extLst>
              </p:cNvPr>
              <p:cNvSpPr/>
              <p:nvPr/>
            </p:nvSpPr>
            <p:spPr>
              <a:xfrm>
                <a:off x="1002591" y="5417083"/>
                <a:ext cx="1486698" cy="1451575"/>
              </a:xfrm>
              <a:custGeom>
                <a:avLst/>
                <a:gdLst/>
                <a:ahLst/>
                <a:cxnLst/>
                <a:rect l="l" t="t" r="r" b="b"/>
                <a:pathLst>
                  <a:path w="16191" h="15892" extrusionOk="0">
                    <a:moveTo>
                      <a:pt x="7050" y="203"/>
                    </a:moveTo>
                    <a:cubicBezTo>
                      <a:pt x="7318" y="203"/>
                      <a:pt x="7604" y="336"/>
                      <a:pt x="7786" y="562"/>
                    </a:cubicBezTo>
                    <a:cubicBezTo>
                      <a:pt x="7850" y="642"/>
                      <a:pt x="7906" y="723"/>
                      <a:pt x="7963" y="811"/>
                    </a:cubicBezTo>
                    <a:cubicBezTo>
                      <a:pt x="8108" y="1012"/>
                      <a:pt x="8260" y="1229"/>
                      <a:pt x="8486" y="1366"/>
                    </a:cubicBezTo>
                    <a:cubicBezTo>
                      <a:pt x="8669" y="1476"/>
                      <a:pt x="8870" y="1518"/>
                      <a:pt x="9071" y="1518"/>
                    </a:cubicBezTo>
                    <a:cubicBezTo>
                      <a:pt x="9370" y="1518"/>
                      <a:pt x="9668" y="1424"/>
                      <a:pt x="9909" y="1318"/>
                    </a:cubicBezTo>
                    <a:cubicBezTo>
                      <a:pt x="10022" y="1269"/>
                      <a:pt x="10142" y="1213"/>
                      <a:pt x="10255" y="1157"/>
                    </a:cubicBezTo>
                    <a:cubicBezTo>
                      <a:pt x="10561" y="1004"/>
                      <a:pt x="10842" y="867"/>
                      <a:pt x="11156" y="827"/>
                    </a:cubicBezTo>
                    <a:cubicBezTo>
                      <a:pt x="11201" y="821"/>
                      <a:pt x="11248" y="818"/>
                      <a:pt x="11295" y="818"/>
                    </a:cubicBezTo>
                    <a:cubicBezTo>
                      <a:pt x="11670" y="818"/>
                      <a:pt x="12066" y="1015"/>
                      <a:pt x="12137" y="1358"/>
                    </a:cubicBezTo>
                    <a:cubicBezTo>
                      <a:pt x="12169" y="1551"/>
                      <a:pt x="12105" y="1760"/>
                      <a:pt x="12049" y="1937"/>
                    </a:cubicBezTo>
                    <a:lnTo>
                      <a:pt x="11856" y="2564"/>
                    </a:lnTo>
                    <a:cubicBezTo>
                      <a:pt x="11847" y="2564"/>
                      <a:pt x="11847" y="2572"/>
                      <a:pt x="11847" y="2580"/>
                    </a:cubicBezTo>
                    <a:cubicBezTo>
                      <a:pt x="11823" y="2677"/>
                      <a:pt x="11654" y="3530"/>
                      <a:pt x="12732" y="4503"/>
                    </a:cubicBezTo>
                    <a:cubicBezTo>
                      <a:pt x="12941" y="4688"/>
                      <a:pt x="13183" y="4857"/>
                      <a:pt x="13432" y="5034"/>
                    </a:cubicBezTo>
                    <a:cubicBezTo>
                      <a:pt x="14236" y="5605"/>
                      <a:pt x="15242" y="6312"/>
                      <a:pt x="15708" y="7977"/>
                    </a:cubicBezTo>
                    <a:cubicBezTo>
                      <a:pt x="15708" y="7977"/>
                      <a:pt x="15708" y="7985"/>
                      <a:pt x="15708" y="7985"/>
                    </a:cubicBezTo>
                    <a:cubicBezTo>
                      <a:pt x="15885" y="8621"/>
                      <a:pt x="15982" y="9369"/>
                      <a:pt x="15982" y="10213"/>
                    </a:cubicBezTo>
                    <a:cubicBezTo>
                      <a:pt x="15990" y="11243"/>
                      <a:pt x="15676" y="12152"/>
                      <a:pt x="15057" y="12908"/>
                    </a:cubicBezTo>
                    <a:cubicBezTo>
                      <a:pt x="13915" y="14307"/>
                      <a:pt x="11727" y="15232"/>
                      <a:pt x="8743" y="15578"/>
                    </a:cubicBezTo>
                    <a:cubicBezTo>
                      <a:pt x="8163" y="15643"/>
                      <a:pt x="7494" y="15693"/>
                      <a:pt x="6790" y="15693"/>
                    </a:cubicBezTo>
                    <a:cubicBezTo>
                      <a:pt x="4204" y="15693"/>
                      <a:pt x="1162" y="15023"/>
                      <a:pt x="467" y="12007"/>
                    </a:cubicBezTo>
                    <a:cubicBezTo>
                      <a:pt x="282" y="11186"/>
                      <a:pt x="201" y="10430"/>
                      <a:pt x="233" y="9771"/>
                    </a:cubicBezTo>
                    <a:cubicBezTo>
                      <a:pt x="306" y="8042"/>
                      <a:pt x="1118" y="7125"/>
                      <a:pt x="1778" y="6385"/>
                    </a:cubicBezTo>
                    <a:cubicBezTo>
                      <a:pt x="1979" y="6152"/>
                      <a:pt x="2172" y="5926"/>
                      <a:pt x="2333" y="5701"/>
                    </a:cubicBezTo>
                    <a:cubicBezTo>
                      <a:pt x="3193" y="4479"/>
                      <a:pt x="2775" y="3658"/>
                      <a:pt x="2759" y="3626"/>
                    </a:cubicBezTo>
                    <a:cubicBezTo>
                      <a:pt x="2751" y="3618"/>
                      <a:pt x="2751" y="3618"/>
                      <a:pt x="2751" y="3618"/>
                    </a:cubicBezTo>
                    <a:lnTo>
                      <a:pt x="2421" y="3055"/>
                    </a:lnTo>
                    <a:cubicBezTo>
                      <a:pt x="2301" y="2854"/>
                      <a:pt x="2212" y="2693"/>
                      <a:pt x="2204" y="2508"/>
                    </a:cubicBezTo>
                    <a:cubicBezTo>
                      <a:pt x="2188" y="2114"/>
                      <a:pt x="2614" y="1800"/>
                      <a:pt x="3032" y="1760"/>
                    </a:cubicBezTo>
                    <a:cubicBezTo>
                      <a:pt x="3078" y="1757"/>
                      <a:pt x="3123" y="1755"/>
                      <a:pt x="3169" y="1755"/>
                    </a:cubicBezTo>
                    <a:cubicBezTo>
                      <a:pt x="3437" y="1755"/>
                      <a:pt x="3706" y="1812"/>
                      <a:pt x="3981" y="1881"/>
                    </a:cubicBezTo>
                    <a:cubicBezTo>
                      <a:pt x="4110" y="1913"/>
                      <a:pt x="4239" y="1937"/>
                      <a:pt x="4360" y="1961"/>
                    </a:cubicBezTo>
                    <a:cubicBezTo>
                      <a:pt x="4503" y="1988"/>
                      <a:pt x="4664" y="2008"/>
                      <a:pt x="4829" y="2008"/>
                    </a:cubicBezTo>
                    <a:cubicBezTo>
                      <a:pt x="5157" y="2008"/>
                      <a:pt x="5500" y="1931"/>
                      <a:pt x="5751" y="1680"/>
                    </a:cubicBezTo>
                    <a:cubicBezTo>
                      <a:pt x="5944" y="1495"/>
                      <a:pt x="6040" y="1253"/>
                      <a:pt x="6137" y="1020"/>
                    </a:cubicBezTo>
                    <a:cubicBezTo>
                      <a:pt x="6169" y="924"/>
                      <a:pt x="6209" y="827"/>
                      <a:pt x="6258" y="739"/>
                    </a:cubicBezTo>
                    <a:cubicBezTo>
                      <a:pt x="6394" y="449"/>
                      <a:pt x="6676" y="240"/>
                      <a:pt x="6965" y="208"/>
                    </a:cubicBezTo>
                    <a:cubicBezTo>
                      <a:pt x="6993" y="205"/>
                      <a:pt x="7022" y="203"/>
                      <a:pt x="7050" y="203"/>
                    </a:cubicBezTo>
                    <a:close/>
                    <a:moveTo>
                      <a:pt x="7048" y="1"/>
                    </a:moveTo>
                    <a:cubicBezTo>
                      <a:pt x="7013" y="1"/>
                      <a:pt x="6977" y="3"/>
                      <a:pt x="6941" y="7"/>
                    </a:cubicBezTo>
                    <a:cubicBezTo>
                      <a:pt x="6587" y="47"/>
                      <a:pt x="6242" y="304"/>
                      <a:pt x="6073" y="650"/>
                    </a:cubicBezTo>
                    <a:cubicBezTo>
                      <a:pt x="6024" y="747"/>
                      <a:pt x="5984" y="851"/>
                      <a:pt x="5944" y="948"/>
                    </a:cubicBezTo>
                    <a:cubicBezTo>
                      <a:pt x="5855" y="1173"/>
                      <a:pt x="5775" y="1382"/>
                      <a:pt x="5614" y="1535"/>
                    </a:cubicBezTo>
                    <a:cubicBezTo>
                      <a:pt x="5401" y="1743"/>
                      <a:pt x="5102" y="1806"/>
                      <a:pt x="4815" y="1806"/>
                    </a:cubicBezTo>
                    <a:cubicBezTo>
                      <a:pt x="4670" y="1806"/>
                      <a:pt x="4527" y="1790"/>
                      <a:pt x="4400" y="1768"/>
                    </a:cubicBezTo>
                    <a:cubicBezTo>
                      <a:pt x="4279" y="1744"/>
                      <a:pt x="4150" y="1712"/>
                      <a:pt x="4030" y="1688"/>
                    </a:cubicBezTo>
                    <a:cubicBezTo>
                      <a:pt x="3751" y="1620"/>
                      <a:pt x="3467" y="1552"/>
                      <a:pt x="3172" y="1552"/>
                    </a:cubicBezTo>
                    <a:cubicBezTo>
                      <a:pt x="3117" y="1552"/>
                      <a:pt x="3063" y="1554"/>
                      <a:pt x="3008" y="1559"/>
                    </a:cubicBezTo>
                    <a:cubicBezTo>
                      <a:pt x="2510" y="1607"/>
                      <a:pt x="1979" y="1993"/>
                      <a:pt x="2003" y="2516"/>
                    </a:cubicBezTo>
                    <a:cubicBezTo>
                      <a:pt x="2011" y="2765"/>
                      <a:pt x="2140" y="2983"/>
                      <a:pt x="2244" y="3160"/>
                    </a:cubicBezTo>
                    <a:lnTo>
                      <a:pt x="2582" y="3723"/>
                    </a:lnTo>
                    <a:cubicBezTo>
                      <a:pt x="2606" y="3771"/>
                      <a:pt x="2944" y="4479"/>
                      <a:pt x="2164" y="5589"/>
                    </a:cubicBezTo>
                    <a:cubicBezTo>
                      <a:pt x="2019" y="5806"/>
                      <a:pt x="1826" y="6023"/>
                      <a:pt x="1625" y="6248"/>
                    </a:cubicBezTo>
                    <a:cubicBezTo>
                      <a:pt x="949" y="7012"/>
                      <a:pt x="113" y="7961"/>
                      <a:pt x="32" y="9763"/>
                    </a:cubicBezTo>
                    <a:cubicBezTo>
                      <a:pt x="0" y="10446"/>
                      <a:pt x="81" y="11211"/>
                      <a:pt x="274" y="12047"/>
                    </a:cubicBezTo>
                    <a:cubicBezTo>
                      <a:pt x="998" y="15192"/>
                      <a:pt x="4126" y="15891"/>
                      <a:pt x="6780" y="15891"/>
                    </a:cubicBezTo>
                    <a:cubicBezTo>
                      <a:pt x="7496" y="15891"/>
                      <a:pt x="8180" y="15843"/>
                      <a:pt x="8767" y="15771"/>
                    </a:cubicBezTo>
                    <a:cubicBezTo>
                      <a:pt x="11807" y="15425"/>
                      <a:pt x="14035" y="14476"/>
                      <a:pt x="15209" y="13036"/>
                    </a:cubicBezTo>
                    <a:cubicBezTo>
                      <a:pt x="15861" y="12240"/>
                      <a:pt x="16191" y="11291"/>
                      <a:pt x="16183" y="10213"/>
                    </a:cubicBezTo>
                    <a:cubicBezTo>
                      <a:pt x="16183" y="9353"/>
                      <a:pt x="16086" y="8589"/>
                      <a:pt x="15901" y="7929"/>
                    </a:cubicBezTo>
                    <a:cubicBezTo>
                      <a:pt x="15411" y="6192"/>
                      <a:pt x="14381" y="5460"/>
                      <a:pt x="13553" y="4873"/>
                    </a:cubicBezTo>
                    <a:cubicBezTo>
                      <a:pt x="13303" y="4696"/>
                      <a:pt x="13070" y="4527"/>
                      <a:pt x="12869" y="4350"/>
                    </a:cubicBezTo>
                    <a:cubicBezTo>
                      <a:pt x="11880" y="3457"/>
                      <a:pt x="12024" y="2709"/>
                      <a:pt x="12041" y="2629"/>
                    </a:cubicBezTo>
                    <a:lnTo>
                      <a:pt x="12242" y="2001"/>
                    </a:lnTo>
                    <a:cubicBezTo>
                      <a:pt x="12306" y="1792"/>
                      <a:pt x="12378" y="1559"/>
                      <a:pt x="12330" y="1326"/>
                    </a:cubicBezTo>
                    <a:cubicBezTo>
                      <a:pt x="12245" y="862"/>
                      <a:pt x="11761" y="614"/>
                      <a:pt x="11305" y="614"/>
                    </a:cubicBezTo>
                    <a:cubicBezTo>
                      <a:pt x="11246" y="614"/>
                      <a:pt x="11188" y="618"/>
                      <a:pt x="11132" y="626"/>
                    </a:cubicBezTo>
                    <a:cubicBezTo>
                      <a:pt x="10786" y="674"/>
                      <a:pt x="10472" y="827"/>
                      <a:pt x="10167" y="972"/>
                    </a:cubicBezTo>
                    <a:cubicBezTo>
                      <a:pt x="10054" y="1028"/>
                      <a:pt x="9941" y="1084"/>
                      <a:pt x="9829" y="1141"/>
                    </a:cubicBezTo>
                    <a:cubicBezTo>
                      <a:pt x="9612" y="1234"/>
                      <a:pt x="9342" y="1319"/>
                      <a:pt x="9076" y="1319"/>
                    </a:cubicBezTo>
                    <a:cubicBezTo>
                      <a:pt x="8907" y="1319"/>
                      <a:pt x="8740" y="1285"/>
                      <a:pt x="8590" y="1197"/>
                    </a:cubicBezTo>
                    <a:cubicBezTo>
                      <a:pt x="8405" y="1076"/>
                      <a:pt x="8268" y="891"/>
                      <a:pt x="8132" y="690"/>
                    </a:cubicBezTo>
                    <a:cubicBezTo>
                      <a:pt x="8067" y="610"/>
                      <a:pt x="8011" y="521"/>
                      <a:pt x="7939" y="433"/>
                    </a:cubicBezTo>
                    <a:cubicBezTo>
                      <a:pt x="7721" y="165"/>
                      <a:pt x="7379" y="1"/>
                      <a:pt x="7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19" name="Google Shape;778;p26">
                <a:extLst>
                  <a:ext uri="{FF2B5EF4-FFF2-40B4-BE49-F238E27FC236}">
                    <a16:creationId xmlns="" xmlns:a16="http://schemas.microsoft.com/office/drawing/2014/main" id="{4B0AD282-CCD3-7256-EB30-E339D7B339FE}"/>
                  </a:ext>
                </a:extLst>
              </p:cNvPr>
              <p:cNvSpPr/>
              <p:nvPr/>
            </p:nvSpPr>
            <p:spPr>
              <a:xfrm>
                <a:off x="1380716" y="5750474"/>
                <a:ext cx="609334" cy="94080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1030" extrusionOk="0">
                    <a:moveTo>
                      <a:pt x="5038" y="0"/>
                    </a:moveTo>
                    <a:cubicBezTo>
                      <a:pt x="2306" y="0"/>
                      <a:pt x="100" y="830"/>
                      <a:pt x="73" y="837"/>
                    </a:cubicBezTo>
                    <a:cubicBezTo>
                      <a:pt x="24" y="861"/>
                      <a:pt x="0" y="917"/>
                      <a:pt x="16" y="965"/>
                    </a:cubicBezTo>
                    <a:cubicBezTo>
                      <a:pt x="32" y="1006"/>
                      <a:pt x="73" y="1030"/>
                      <a:pt x="113" y="1030"/>
                    </a:cubicBezTo>
                    <a:lnTo>
                      <a:pt x="145" y="1030"/>
                    </a:lnTo>
                    <a:cubicBezTo>
                      <a:pt x="172" y="1016"/>
                      <a:pt x="2343" y="203"/>
                      <a:pt x="5034" y="203"/>
                    </a:cubicBezTo>
                    <a:cubicBezTo>
                      <a:pt x="5514" y="203"/>
                      <a:pt x="6011" y="229"/>
                      <a:pt x="6515" y="290"/>
                    </a:cubicBezTo>
                    <a:cubicBezTo>
                      <a:pt x="6520" y="290"/>
                      <a:pt x="6525" y="291"/>
                      <a:pt x="6529" y="291"/>
                    </a:cubicBezTo>
                    <a:cubicBezTo>
                      <a:pt x="6579" y="291"/>
                      <a:pt x="6620" y="253"/>
                      <a:pt x="6628" y="201"/>
                    </a:cubicBezTo>
                    <a:cubicBezTo>
                      <a:pt x="6636" y="145"/>
                      <a:pt x="6595" y="97"/>
                      <a:pt x="6539" y="89"/>
                    </a:cubicBezTo>
                    <a:cubicBezTo>
                      <a:pt x="6028" y="27"/>
                      <a:pt x="5525" y="0"/>
                      <a:pt x="5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0" name="Google Shape;779;p26">
                <a:extLst>
                  <a:ext uri="{FF2B5EF4-FFF2-40B4-BE49-F238E27FC236}">
                    <a16:creationId xmlns="" xmlns:a16="http://schemas.microsoft.com/office/drawing/2014/main" id="{48BDC17C-0AE7-FAAC-E746-F4B81AD73E17}"/>
                  </a:ext>
                </a:extLst>
              </p:cNvPr>
              <p:cNvSpPr/>
              <p:nvPr/>
            </p:nvSpPr>
            <p:spPr>
              <a:xfrm>
                <a:off x="1620005" y="5571173"/>
                <a:ext cx="90170" cy="20578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253" extrusionOk="0">
                    <a:moveTo>
                      <a:pt x="97" y="1"/>
                    </a:moveTo>
                    <a:cubicBezTo>
                      <a:pt x="40" y="9"/>
                      <a:pt x="0" y="57"/>
                      <a:pt x="0" y="105"/>
                    </a:cubicBezTo>
                    <a:cubicBezTo>
                      <a:pt x="0" y="162"/>
                      <a:pt x="81" y="1392"/>
                      <a:pt x="796" y="2212"/>
                    </a:cubicBezTo>
                    <a:cubicBezTo>
                      <a:pt x="812" y="2237"/>
                      <a:pt x="845" y="2253"/>
                      <a:pt x="869" y="2253"/>
                    </a:cubicBezTo>
                    <a:cubicBezTo>
                      <a:pt x="893" y="2253"/>
                      <a:pt x="917" y="2245"/>
                      <a:pt x="933" y="2229"/>
                    </a:cubicBezTo>
                    <a:cubicBezTo>
                      <a:pt x="973" y="2188"/>
                      <a:pt x="981" y="2124"/>
                      <a:pt x="941" y="2084"/>
                    </a:cubicBezTo>
                    <a:cubicBezTo>
                      <a:pt x="282" y="1312"/>
                      <a:pt x="201" y="113"/>
                      <a:pt x="201" y="97"/>
                    </a:cubicBezTo>
                    <a:cubicBezTo>
                      <a:pt x="201" y="41"/>
                      <a:pt x="15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1" name="Google Shape;780;p26">
                <a:extLst>
                  <a:ext uri="{FF2B5EF4-FFF2-40B4-BE49-F238E27FC236}">
                    <a16:creationId xmlns="" xmlns:a16="http://schemas.microsoft.com/office/drawing/2014/main" id="{E6916C16-1B7D-E067-6B6F-6D0AF2C00F50}"/>
                  </a:ext>
                </a:extLst>
              </p:cNvPr>
              <p:cNvSpPr/>
              <p:nvPr/>
            </p:nvSpPr>
            <p:spPr>
              <a:xfrm>
                <a:off x="1415425" y="5686353"/>
                <a:ext cx="110830" cy="122213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338" extrusionOk="0">
                    <a:moveTo>
                      <a:pt x="107" y="1"/>
                    </a:moveTo>
                    <a:cubicBezTo>
                      <a:pt x="101" y="1"/>
                      <a:pt x="95" y="1"/>
                      <a:pt x="89" y="2"/>
                    </a:cubicBezTo>
                    <a:cubicBezTo>
                      <a:pt x="32" y="19"/>
                      <a:pt x="0" y="75"/>
                      <a:pt x="16" y="131"/>
                    </a:cubicBezTo>
                    <a:cubicBezTo>
                      <a:pt x="24" y="171"/>
                      <a:pt x="298" y="1096"/>
                      <a:pt x="1062" y="1330"/>
                    </a:cubicBezTo>
                    <a:cubicBezTo>
                      <a:pt x="1070" y="1338"/>
                      <a:pt x="1086" y="1338"/>
                      <a:pt x="1094" y="1338"/>
                    </a:cubicBezTo>
                    <a:cubicBezTo>
                      <a:pt x="1134" y="1338"/>
                      <a:pt x="1175" y="1305"/>
                      <a:pt x="1191" y="1265"/>
                    </a:cubicBezTo>
                    <a:cubicBezTo>
                      <a:pt x="1207" y="1217"/>
                      <a:pt x="1175" y="1161"/>
                      <a:pt x="1118" y="1136"/>
                    </a:cubicBezTo>
                    <a:cubicBezTo>
                      <a:pt x="459" y="935"/>
                      <a:pt x="209" y="83"/>
                      <a:pt x="209" y="75"/>
                    </a:cubicBezTo>
                    <a:cubicBezTo>
                      <a:pt x="195" y="26"/>
                      <a:pt x="150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2" name="Google Shape;781;p26">
                <a:extLst>
                  <a:ext uri="{FF2B5EF4-FFF2-40B4-BE49-F238E27FC236}">
                    <a16:creationId xmlns="" xmlns:a16="http://schemas.microsoft.com/office/drawing/2014/main" id="{CF1C0FE7-0CDF-693A-3406-45F2DB218999}"/>
                  </a:ext>
                </a:extLst>
              </p:cNvPr>
              <p:cNvSpPr/>
              <p:nvPr/>
            </p:nvSpPr>
            <p:spPr>
              <a:xfrm>
                <a:off x="1847450" y="5623237"/>
                <a:ext cx="90170" cy="145687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95" extrusionOk="0">
                    <a:moveTo>
                      <a:pt x="871" y="1"/>
                    </a:moveTo>
                    <a:cubicBezTo>
                      <a:pt x="821" y="1"/>
                      <a:pt x="780" y="38"/>
                      <a:pt x="772" y="82"/>
                    </a:cubicBezTo>
                    <a:cubicBezTo>
                      <a:pt x="772" y="98"/>
                      <a:pt x="604" y="1071"/>
                      <a:pt x="65" y="1409"/>
                    </a:cubicBezTo>
                    <a:cubicBezTo>
                      <a:pt x="16" y="1441"/>
                      <a:pt x="0" y="1506"/>
                      <a:pt x="33" y="1546"/>
                    </a:cubicBezTo>
                    <a:cubicBezTo>
                      <a:pt x="49" y="1578"/>
                      <a:pt x="81" y="1594"/>
                      <a:pt x="113" y="1594"/>
                    </a:cubicBezTo>
                    <a:cubicBezTo>
                      <a:pt x="137" y="1594"/>
                      <a:pt x="153" y="1594"/>
                      <a:pt x="169" y="1578"/>
                    </a:cubicBezTo>
                    <a:cubicBezTo>
                      <a:pt x="789" y="1192"/>
                      <a:pt x="966" y="163"/>
                      <a:pt x="974" y="114"/>
                    </a:cubicBezTo>
                    <a:cubicBezTo>
                      <a:pt x="982" y="66"/>
                      <a:pt x="941" y="10"/>
                      <a:pt x="885" y="2"/>
                    </a:cubicBezTo>
                    <a:cubicBezTo>
                      <a:pt x="880" y="1"/>
                      <a:pt x="875" y="1"/>
                      <a:pt x="8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3" name="Google Shape;782;p26">
                <a:extLst>
                  <a:ext uri="{FF2B5EF4-FFF2-40B4-BE49-F238E27FC236}">
                    <a16:creationId xmlns="" xmlns:a16="http://schemas.microsoft.com/office/drawing/2014/main" id="{3EB7B85C-566E-3DC7-BA7D-C215E52AE326}"/>
                  </a:ext>
                </a:extLst>
              </p:cNvPr>
              <p:cNvSpPr/>
              <p:nvPr/>
            </p:nvSpPr>
            <p:spPr>
              <a:xfrm>
                <a:off x="1578593" y="6083043"/>
                <a:ext cx="205407" cy="114449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253" extrusionOk="0">
                    <a:moveTo>
                      <a:pt x="1709" y="1"/>
                    </a:moveTo>
                    <a:cubicBezTo>
                      <a:pt x="1695" y="1"/>
                      <a:pt x="1680" y="1"/>
                      <a:pt x="1666" y="3"/>
                    </a:cubicBezTo>
                    <a:lnTo>
                      <a:pt x="467" y="139"/>
                    </a:lnTo>
                    <a:cubicBezTo>
                      <a:pt x="371" y="147"/>
                      <a:pt x="274" y="188"/>
                      <a:pt x="202" y="260"/>
                    </a:cubicBezTo>
                    <a:cubicBezTo>
                      <a:pt x="17" y="421"/>
                      <a:pt x="1" y="710"/>
                      <a:pt x="162" y="895"/>
                    </a:cubicBezTo>
                    <a:cubicBezTo>
                      <a:pt x="210" y="952"/>
                      <a:pt x="266" y="1000"/>
                      <a:pt x="322" y="1040"/>
                    </a:cubicBezTo>
                    <a:cubicBezTo>
                      <a:pt x="507" y="1178"/>
                      <a:pt x="745" y="1252"/>
                      <a:pt x="1007" y="1252"/>
                    </a:cubicBezTo>
                    <a:cubicBezTo>
                      <a:pt x="1065" y="1252"/>
                      <a:pt x="1123" y="1248"/>
                      <a:pt x="1183" y="1241"/>
                    </a:cubicBezTo>
                    <a:lnTo>
                      <a:pt x="1207" y="1241"/>
                    </a:lnTo>
                    <a:cubicBezTo>
                      <a:pt x="1537" y="1201"/>
                      <a:pt x="1810" y="1064"/>
                      <a:pt x="1995" y="847"/>
                    </a:cubicBezTo>
                    <a:cubicBezTo>
                      <a:pt x="2044" y="791"/>
                      <a:pt x="2084" y="735"/>
                      <a:pt x="2116" y="670"/>
                    </a:cubicBezTo>
                    <a:cubicBezTo>
                      <a:pt x="2237" y="453"/>
                      <a:pt x="2156" y="180"/>
                      <a:pt x="1939" y="59"/>
                    </a:cubicBezTo>
                    <a:cubicBezTo>
                      <a:pt x="1865" y="18"/>
                      <a:pt x="1785" y="1"/>
                      <a:pt x="1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4" name="Google Shape;783;p26">
                <a:extLst>
                  <a:ext uri="{FF2B5EF4-FFF2-40B4-BE49-F238E27FC236}">
                    <a16:creationId xmlns="" xmlns:a16="http://schemas.microsoft.com/office/drawing/2014/main" id="{A1D35C45-DD27-90C9-2E0B-CF046871EF95}"/>
                  </a:ext>
                </a:extLst>
              </p:cNvPr>
              <p:cNvSpPr/>
              <p:nvPr/>
            </p:nvSpPr>
            <p:spPr>
              <a:xfrm>
                <a:off x="1608160" y="6132275"/>
                <a:ext cx="153711" cy="65217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714" extrusionOk="0">
                    <a:moveTo>
                      <a:pt x="950" y="0"/>
                    </a:moveTo>
                    <a:cubicBezTo>
                      <a:pt x="897" y="0"/>
                      <a:pt x="843" y="4"/>
                      <a:pt x="789" y="11"/>
                    </a:cubicBezTo>
                    <a:cubicBezTo>
                      <a:pt x="411" y="51"/>
                      <a:pt x="97" y="252"/>
                      <a:pt x="0" y="501"/>
                    </a:cubicBezTo>
                    <a:cubicBezTo>
                      <a:pt x="185" y="639"/>
                      <a:pt x="423" y="713"/>
                      <a:pt x="685" y="713"/>
                    </a:cubicBezTo>
                    <a:cubicBezTo>
                      <a:pt x="743" y="713"/>
                      <a:pt x="801" y="709"/>
                      <a:pt x="861" y="702"/>
                    </a:cubicBezTo>
                    <a:lnTo>
                      <a:pt x="885" y="702"/>
                    </a:lnTo>
                    <a:cubicBezTo>
                      <a:pt x="1215" y="662"/>
                      <a:pt x="1488" y="525"/>
                      <a:pt x="1673" y="308"/>
                    </a:cubicBezTo>
                    <a:cubicBezTo>
                      <a:pt x="1542" y="122"/>
                      <a:pt x="1269" y="0"/>
                      <a:pt x="9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5" name="Google Shape;784;p26">
                <a:extLst>
                  <a:ext uri="{FF2B5EF4-FFF2-40B4-BE49-F238E27FC236}">
                    <a16:creationId xmlns="" xmlns:a16="http://schemas.microsoft.com/office/drawing/2014/main" id="{E1DD483E-D3CD-9E1C-5849-EAC76A39206F}"/>
                  </a:ext>
                </a:extLst>
              </p:cNvPr>
              <p:cNvSpPr/>
              <p:nvPr/>
            </p:nvSpPr>
            <p:spPr>
              <a:xfrm>
                <a:off x="1260337" y="6046050"/>
                <a:ext cx="213487" cy="20231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215" extrusionOk="0">
                    <a:moveTo>
                      <a:pt x="1159" y="1"/>
                    </a:moveTo>
                    <a:cubicBezTo>
                      <a:pt x="1124" y="1"/>
                      <a:pt x="1089" y="2"/>
                      <a:pt x="1054" y="5"/>
                    </a:cubicBezTo>
                    <a:cubicBezTo>
                      <a:pt x="451" y="62"/>
                      <a:pt x="0" y="609"/>
                      <a:pt x="65" y="1212"/>
                    </a:cubicBezTo>
                    <a:cubicBezTo>
                      <a:pt x="118" y="1788"/>
                      <a:pt x="599" y="2214"/>
                      <a:pt x="1166" y="2214"/>
                    </a:cubicBezTo>
                    <a:cubicBezTo>
                      <a:pt x="1201" y="2214"/>
                      <a:pt x="1236" y="2212"/>
                      <a:pt x="1271" y="2209"/>
                    </a:cubicBezTo>
                    <a:cubicBezTo>
                      <a:pt x="1882" y="2145"/>
                      <a:pt x="2325" y="1606"/>
                      <a:pt x="2260" y="995"/>
                    </a:cubicBezTo>
                    <a:cubicBezTo>
                      <a:pt x="2207" y="426"/>
                      <a:pt x="1726" y="1"/>
                      <a:pt x="11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6" name="Google Shape;785;p26">
                <a:extLst>
                  <a:ext uri="{FF2B5EF4-FFF2-40B4-BE49-F238E27FC236}">
                    <a16:creationId xmlns="" xmlns:a16="http://schemas.microsoft.com/office/drawing/2014/main" id="{715F9FE2-5680-5BAE-8729-4F4DBCD11C7A}"/>
                  </a:ext>
                </a:extLst>
              </p:cNvPr>
              <p:cNvSpPr/>
              <p:nvPr/>
            </p:nvSpPr>
            <p:spPr>
              <a:xfrm>
                <a:off x="1911725" y="5970877"/>
                <a:ext cx="203111" cy="202044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2212" extrusionOk="0">
                    <a:moveTo>
                      <a:pt x="1102" y="0"/>
                    </a:moveTo>
                    <a:cubicBezTo>
                      <a:pt x="491" y="0"/>
                      <a:pt x="0" y="499"/>
                      <a:pt x="0" y="1110"/>
                    </a:cubicBezTo>
                    <a:cubicBezTo>
                      <a:pt x="0" y="1721"/>
                      <a:pt x="491" y="2212"/>
                      <a:pt x="1102" y="2212"/>
                    </a:cubicBezTo>
                    <a:cubicBezTo>
                      <a:pt x="1713" y="2212"/>
                      <a:pt x="2212" y="1721"/>
                      <a:pt x="2212" y="1110"/>
                    </a:cubicBezTo>
                    <a:cubicBezTo>
                      <a:pt x="2212" y="499"/>
                      <a:pt x="1713" y="0"/>
                      <a:pt x="11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7" name="Google Shape;786;p26">
                <a:extLst>
                  <a:ext uri="{FF2B5EF4-FFF2-40B4-BE49-F238E27FC236}">
                    <a16:creationId xmlns="" xmlns:a16="http://schemas.microsoft.com/office/drawing/2014/main" id="{5759F711-071B-AB3B-21AF-8605E228D5DF}"/>
                  </a:ext>
                </a:extLst>
              </p:cNvPr>
              <p:cNvSpPr/>
              <p:nvPr/>
            </p:nvSpPr>
            <p:spPr>
              <a:xfrm>
                <a:off x="1568309" y="6074000"/>
                <a:ext cx="220833" cy="132717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453" extrusionOk="0">
                    <a:moveTo>
                      <a:pt x="1834" y="198"/>
                    </a:moveTo>
                    <a:cubicBezTo>
                      <a:pt x="1890" y="198"/>
                      <a:pt x="1947" y="214"/>
                      <a:pt x="2003" y="246"/>
                    </a:cubicBezTo>
                    <a:cubicBezTo>
                      <a:pt x="2083" y="287"/>
                      <a:pt x="2140" y="359"/>
                      <a:pt x="2172" y="455"/>
                    </a:cubicBezTo>
                    <a:cubicBezTo>
                      <a:pt x="2196" y="544"/>
                      <a:pt x="2188" y="640"/>
                      <a:pt x="2140" y="721"/>
                    </a:cubicBezTo>
                    <a:cubicBezTo>
                      <a:pt x="1979" y="1010"/>
                      <a:pt x="1689" y="1195"/>
                      <a:pt x="1311" y="1236"/>
                    </a:cubicBezTo>
                    <a:lnTo>
                      <a:pt x="1279" y="1236"/>
                    </a:lnTo>
                    <a:cubicBezTo>
                      <a:pt x="1221" y="1243"/>
                      <a:pt x="1165" y="1247"/>
                      <a:pt x="1110" y="1247"/>
                    </a:cubicBezTo>
                    <a:cubicBezTo>
                      <a:pt x="803" y="1247"/>
                      <a:pt x="538" y="1135"/>
                      <a:pt x="354" y="930"/>
                    </a:cubicBezTo>
                    <a:cubicBezTo>
                      <a:pt x="225" y="785"/>
                      <a:pt x="233" y="560"/>
                      <a:pt x="378" y="431"/>
                    </a:cubicBezTo>
                    <a:cubicBezTo>
                      <a:pt x="434" y="383"/>
                      <a:pt x="507" y="351"/>
                      <a:pt x="587" y="343"/>
                    </a:cubicBezTo>
                    <a:lnTo>
                      <a:pt x="1794" y="206"/>
                    </a:lnTo>
                    <a:cubicBezTo>
                      <a:pt x="1802" y="198"/>
                      <a:pt x="1818" y="198"/>
                      <a:pt x="1834" y="198"/>
                    </a:cubicBezTo>
                    <a:close/>
                    <a:moveTo>
                      <a:pt x="1838" y="0"/>
                    </a:moveTo>
                    <a:cubicBezTo>
                      <a:pt x="1816" y="0"/>
                      <a:pt x="1793" y="2"/>
                      <a:pt x="1770" y="5"/>
                    </a:cubicBezTo>
                    <a:lnTo>
                      <a:pt x="563" y="142"/>
                    </a:lnTo>
                    <a:cubicBezTo>
                      <a:pt x="451" y="150"/>
                      <a:pt x="338" y="198"/>
                      <a:pt x="249" y="279"/>
                    </a:cubicBezTo>
                    <a:cubicBezTo>
                      <a:pt x="16" y="480"/>
                      <a:pt x="0" y="834"/>
                      <a:pt x="201" y="1059"/>
                    </a:cubicBezTo>
                    <a:cubicBezTo>
                      <a:pt x="426" y="1316"/>
                      <a:pt x="748" y="1453"/>
                      <a:pt x="1118" y="1453"/>
                    </a:cubicBezTo>
                    <a:cubicBezTo>
                      <a:pt x="1182" y="1453"/>
                      <a:pt x="1247" y="1445"/>
                      <a:pt x="1303" y="1437"/>
                    </a:cubicBezTo>
                    <a:lnTo>
                      <a:pt x="1327" y="1437"/>
                    </a:lnTo>
                    <a:cubicBezTo>
                      <a:pt x="1778" y="1388"/>
                      <a:pt x="2123" y="1163"/>
                      <a:pt x="2316" y="817"/>
                    </a:cubicBezTo>
                    <a:cubicBezTo>
                      <a:pt x="2389" y="689"/>
                      <a:pt x="2405" y="536"/>
                      <a:pt x="2365" y="399"/>
                    </a:cubicBezTo>
                    <a:cubicBezTo>
                      <a:pt x="2316" y="254"/>
                      <a:pt x="2228" y="134"/>
                      <a:pt x="2091" y="69"/>
                    </a:cubicBezTo>
                    <a:cubicBezTo>
                      <a:pt x="2014" y="25"/>
                      <a:pt x="1927" y="0"/>
                      <a:pt x="1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8" name="Google Shape;787;p26">
                <a:extLst>
                  <a:ext uri="{FF2B5EF4-FFF2-40B4-BE49-F238E27FC236}">
                    <a16:creationId xmlns="" xmlns:a16="http://schemas.microsoft.com/office/drawing/2014/main" id="{72FA9964-4BCD-E8A5-BA72-582333955D6C}"/>
                  </a:ext>
                </a:extLst>
              </p:cNvPr>
              <p:cNvSpPr/>
              <p:nvPr/>
            </p:nvSpPr>
            <p:spPr>
              <a:xfrm>
                <a:off x="1832666" y="5894517"/>
                <a:ext cx="183278" cy="172541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889" extrusionOk="0">
                    <a:moveTo>
                      <a:pt x="1010" y="0"/>
                    </a:moveTo>
                    <a:cubicBezTo>
                      <a:pt x="971" y="0"/>
                      <a:pt x="932" y="3"/>
                      <a:pt x="893" y="8"/>
                    </a:cubicBezTo>
                    <a:cubicBezTo>
                      <a:pt x="370" y="64"/>
                      <a:pt x="1" y="530"/>
                      <a:pt x="57" y="1053"/>
                    </a:cubicBezTo>
                    <a:cubicBezTo>
                      <a:pt x="116" y="1530"/>
                      <a:pt x="520" y="1889"/>
                      <a:pt x="994" y="1889"/>
                    </a:cubicBezTo>
                    <a:cubicBezTo>
                      <a:pt x="1033" y="1889"/>
                      <a:pt x="1071" y="1886"/>
                      <a:pt x="1110" y="1882"/>
                    </a:cubicBezTo>
                    <a:cubicBezTo>
                      <a:pt x="1625" y="1825"/>
                      <a:pt x="1995" y="1351"/>
                      <a:pt x="1939" y="836"/>
                    </a:cubicBezTo>
                    <a:cubicBezTo>
                      <a:pt x="1879" y="353"/>
                      <a:pt x="1477" y="0"/>
                      <a:pt x="10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29" name="Google Shape;788;p26">
                <a:extLst>
                  <a:ext uri="{FF2B5EF4-FFF2-40B4-BE49-F238E27FC236}">
                    <a16:creationId xmlns="" xmlns:a16="http://schemas.microsoft.com/office/drawing/2014/main" id="{F0B9627D-4EAC-C041-8C7D-74BD85DF0006}"/>
                  </a:ext>
                </a:extLst>
              </p:cNvPr>
              <p:cNvSpPr/>
              <p:nvPr/>
            </p:nvSpPr>
            <p:spPr>
              <a:xfrm>
                <a:off x="1862968" y="5930870"/>
                <a:ext cx="59868" cy="5635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17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90" y="4"/>
                    </a:cubicBezTo>
                    <a:cubicBezTo>
                      <a:pt x="121" y="20"/>
                      <a:pt x="0" y="173"/>
                      <a:pt x="16" y="342"/>
                    </a:cubicBezTo>
                    <a:cubicBezTo>
                      <a:pt x="31" y="500"/>
                      <a:pt x="167" y="616"/>
                      <a:pt x="331" y="616"/>
                    </a:cubicBezTo>
                    <a:cubicBezTo>
                      <a:pt x="341" y="616"/>
                      <a:pt x="352" y="616"/>
                      <a:pt x="362" y="615"/>
                    </a:cubicBezTo>
                    <a:cubicBezTo>
                      <a:pt x="531" y="599"/>
                      <a:pt x="652" y="446"/>
                      <a:pt x="628" y="269"/>
                    </a:cubicBezTo>
                    <a:cubicBezTo>
                      <a:pt x="613" y="115"/>
                      <a:pt x="484" y="1"/>
                      <a:pt x="3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30" name="Google Shape;789;p26">
                <a:extLst>
                  <a:ext uri="{FF2B5EF4-FFF2-40B4-BE49-F238E27FC236}">
                    <a16:creationId xmlns="" xmlns:a16="http://schemas.microsoft.com/office/drawing/2014/main" id="{77256E25-6763-911F-E33E-BCD488063C66}"/>
                  </a:ext>
                </a:extLst>
              </p:cNvPr>
              <p:cNvSpPr/>
              <p:nvPr/>
            </p:nvSpPr>
            <p:spPr>
              <a:xfrm>
                <a:off x="1942670" y="5992799"/>
                <a:ext cx="31128" cy="29594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24" extrusionOk="0">
                    <a:moveTo>
                      <a:pt x="169" y="1"/>
                    </a:moveTo>
                    <a:cubicBezTo>
                      <a:pt x="164" y="1"/>
                      <a:pt x="159" y="1"/>
                      <a:pt x="154" y="1"/>
                    </a:cubicBezTo>
                    <a:cubicBezTo>
                      <a:pt x="65" y="17"/>
                      <a:pt x="1" y="98"/>
                      <a:pt x="9" y="186"/>
                    </a:cubicBezTo>
                    <a:cubicBezTo>
                      <a:pt x="16" y="269"/>
                      <a:pt x="87" y="324"/>
                      <a:pt x="169" y="324"/>
                    </a:cubicBezTo>
                    <a:cubicBezTo>
                      <a:pt x="175" y="324"/>
                      <a:pt x="180" y="324"/>
                      <a:pt x="186" y="323"/>
                    </a:cubicBezTo>
                    <a:cubicBezTo>
                      <a:pt x="274" y="315"/>
                      <a:pt x="339" y="235"/>
                      <a:pt x="331" y="146"/>
                    </a:cubicBezTo>
                    <a:cubicBezTo>
                      <a:pt x="323" y="63"/>
                      <a:pt x="251" y="1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31" name="Google Shape;790;p26">
                <a:extLst>
                  <a:ext uri="{FF2B5EF4-FFF2-40B4-BE49-F238E27FC236}">
                    <a16:creationId xmlns="" xmlns:a16="http://schemas.microsoft.com/office/drawing/2014/main" id="{19F3114A-C61D-EB6B-C60F-C96CD4111EEA}"/>
                  </a:ext>
                </a:extLst>
              </p:cNvPr>
              <p:cNvSpPr/>
              <p:nvPr/>
            </p:nvSpPr>
            <p:spPr>
              <a:xfrm>
                <a:off x="1341508" y="5950508"/>
                <a:ext cx="183278" cy="172998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894" extrusionOk="0">
                    <a:moveTo>
                      <a:pt x="991" y="0"/>
                    </a:moveTo>
                    <a:cubicBezTo>
                      <a:pt x="956" y="0"/>
                      <a:pt x="921" y="2"/>
                      <a:pt x="886" y="6"/>
                    </a:cubicBezTo>
                    <a:cubicBezTo>
                      <a:pt x="371" y="70"/>
                      <a:pt x="1" y="537"/>
                      <a:pt x="57" y="1059"/>
                    </a:cubicBezTo>
                    <a:cubicBezTo>
                      <a:pt x="117" y="1539"/>
                      <a:pt x="527" y="1894"/>
                      <a:pt x="999" y="1894"/>
                    </a:cubicBezTo>
                    <a:cubicBezTo>
                      <a:pt x="1034" y="1894"/>
                      <a:pt x="1068" y="1892"/>
                      <a:pt x="1103" y="1888"/>
                    </a:cubicBezTo>
                    <a:cubicBezTo>
                      <a:pt x="1626" y="1824"/>
                      <a:pt x="1996" y="1357"/>
                      <a:pt x="1939" y="842"/>
                    </a:cubicBezTo>
                    <a:cubicBezTo>
                      <a:pt x="1879" y="355"/>
                      <a:pt x="1470" y="0"/>
                      <a:pt x="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32" name="Google Shape;791;p26">
                <a:extLst>
                  <a:ext uri="{FF2B5EF4-FFF2-40B4-BE49-F238E27FC236}">
                    <a16:creationId xmlns="" xmlns:a16="http://schemas.microsoft.com/office/drawing/2014/main" id="{6DF2C3A6-8036-EC91-0922-BFE206D8A524}"/>
                  </a:ext>
                </a:extLst>
              </p:cNvPr>
              <p:cNvSpPr/>
              <p:nvPr/>
            </p:nvSpPr>
            <p:spPr>
              <a:xfrm>
                <a:off x="1371074" y="5987410"/>
                <a:ext cx="60695" cy="56357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17" extrusionOk="0">
                    <a:moveTo>
                      <a:pt x="335" y="1"/>
                    </a:moveTo>
                    <a:cubicBezTo>
                      <a:pt x="320" y="1"/>
                      <a:pt x="305" y="2"/>
                      <a:pt x="290" y="4"/>
                    </a:cubicBezTo>
                    <a:cubicBezTo>
                      <a:pt x="121" y="20"/>
                      <a:pt x="1" y="173"/>
                      <a:pt x="25" y="342"/>
                    </a:cubicBezTo>
                    <a:cubicBezTo>
                      <a:pt x="40" y="501"/>
                      <a:pt x="176" y="617"/>
                      <a:pt x="332" y="617"/>
                    </a:cubicBezTo>
                    <a:cubicBezTo>
                      <a:pt x="342" y="617"/>
                      <a:pt x="352" y="616"/>
                      <a:pt x="363" y="615"/>
                    </a:cubicBezTo>
                    <a:cubicBezTo>
                      <a:pt x="531" y="591"/>
                      <a:pt x="660" y="438"/>
                      <a:pt x="636" y="269"/>
                    </a:cubicBezTo>
                    <a:cubicBezTo>
                      <a:pt x="621" y="115"/>
                      <a:pt x="492" y="1"/>
                      <a:pt x="3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  <p:sp>
            <p:nvSpPr>
              <p:cNvPr id="833" name="Google Shape;792;p26">
                <a:extLst>
                  <a:ext uri="{FF2B5EF4-FFF2-40B4-BE49-F238E27FC236}">
                    <a16:creationId xmlns="" xmlns:a16="http://schemas.microsoft.com/office/drawing/2014/main" id="{4285104C-8369-CB0E-C6F3-6CC35B23CD4D}"/>
                  </a:ext>
                </a:extLst>
              </p:cNvPr>
              <p:cNvSpPr/>
              <p:nvPr/>
            </p:nvSpPr>
            <p:spPr>
              <a:xfrm>
                <a:off x="1451603" y="6049338"/>
                <a:ext cx="31128" cy="2968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25" extrusionOk="0">
                    <a:moveTo>
                      <a:pt x="160" y="1"/>
                    </a:moveTo>
                    <a:cubicBezTo>
                      <a:pt x="155" y="1"/>
                      <a:pt x="150" y="1"/>
                      <a:pt x="145" y="2"/>
                    </a:cubicBezTo>
                    <a:cubicBezTo>
                      <a:pt x="57" y="10"/>
                      <a:pt x="0" y="90"/>
                      <a:pt x="8" y="179"/>
                    </a:cubicBezTo>
                    <a:cubicBezTo>
                      <a:pt x="16" y="262"/>
                      <a:pt x="88" y="324"/>
                      <a:pt x="170" y="324"/>
                    </a:cubicBezTo>
                    <a:cubicBezTo>
                      <a:pt x="175" y="324"/>
                      <a:pt x="180" y="324"/>
                      <a:pt x="185" y="323"/>
                    </a:cubicBezTo>
                    <a:cubicBezTo>
                      <a:pt x="274" y="315"/>
                      <a:pt x="338" y="235"/>
                      <a:pt x="330" y="146"/>
                    </a:cubicBezTo>
                    <a:cubicBezTo>
                      <a:pt x="315" y="63"/>
                      <a:pt x="242" y="1"/>
                      <a:pt x="1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4923" tIns="114923" rIns="114923" bIns="114923" anchor="ctr" anchorCtr="0">
                <a:noAutofit/>
              </a:bodyPr>
              <a:lstStyle/>
              <a:p>
                <a:endParaRPr sz="1760"/>
              </a:p>
            </p:txBody>
          </p:sp>
        </p:grpSp>
        <p:sp>
          <p:nvSpPr>
            <p:cNvPr id="811" name="Google Shape;793;p26">
              <a:extLst>
                <a:ext uri="{FF2B5EF4-FFF2-40B4-BE49-F238E27FC236}">
                  <a16:creationId xmlns="" xmlns:a16="http://schemas.microsoft.com/office/drawing/2014/main" id="{8736A944-4D00-E3EF-A68B-9682432A17FA}"/>
                </a:ext>
              </a:extLst>
            </p:cNvPr>
            <p:cNvSpPr/>
            <p:nvPr/>
          </p:nvSpPr>
          <p:spPr>
            <a:xfrm rot="5400000">
              <a:off x="2423918" y="5283050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12" name="Google Shape;794;p26">
              <a:extLst>
                <a:ext uri="{FF2B5EF4-FFF2-40B4-BE49-F238E27FC236}">
                  <a16:creationId xmlns="" xmlns:a16="http://schemas.microsoft.com/office/drawing/2014/main" id="{BE436778-09C1-05D3-4312-0B9ABBE00701}"/>
                </a:ext>
              </a:extLst>
            </p:cNvPr>
            <p:cNvSpPr/>
            <p:nvPr/>
          </p:nvSpPr>
          <p:spPr>
            <a:xfrm>
              <a:off x="839959" y="5555962"/>
              <a:ext cx="137100" cy="137100"/>
            </a:xfrm>
            <a:prstGeom prst="donut">
              <a:avLst>
                <a:gd name="adj" fmla="val 25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13" name="Google Shape;795;p26">
              <a:extLst>
                <a:ext uri="{FF2B5EF4-FFF2-40B4-BE49-F238E27FC236}">
                  <a16:creationId xmlns="" xmlns:a16="http://schemas.microsoft.com/office/drawing/2014/main" id="{092E991B-1555-FCBA-4D58-56435953A8A8}"/>
                </a:ext>
              </a:extLst>
            </p:cNvPr>
            <p:cNvSpPr/>
            <p:nvPr/>
          </p:nvSpPr>
          <p:spPr>
            <a:xfrm>
              <a:off x="779791" y="5199262"/>
              <a:ext cx="137100" cy="137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14" name="Google Shape;796;p26">
              <a:extLst>
                <a:ext uri="{FF2B5EF4-FFF2-40B4-BE49-F238E27FC236}">
                  <a16:creationId xmlns="" xmlns:a16="http://schemas.microsoft.com/office/drawing/2014/main" id="{7513F84A-6DAB-ADCD-7334-0DAA9CA0D2BB}"/>
                </a:ext>
              </a:extLst>
            </p:cNvPr>
            <p:cNvSpPr/>
            <p:nvPr/>
          </p:nvSpPr>
          <p:spPr>
            <a:xfrm>
              <a:off x="2565151" y="6464312"/>
              <a:ext cx="137100" cy="137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</p:grpSp>
      <p:grpSp>
        <p:nvGrpSpPr>
          <p:cNvPr id="834" name="Google Shape;11592;p47">
            <a:extLst>
              <a:ext uri="{FF2B5EF4-FFF2-40B4-BE49-F238E27FC236}">
                <a16:creationId xmlns="" xmlns:a16="http://schemas.microsoft.com/office/drawing/2014/main" id="{34A8DA4A-57B2-4814-ED66-B7DC94FD321C}"/>
              </a:ext>
            </a:extLst>
          </p:cNvPr>
          <p:cNvGrpSpPr/>
          <p:nvPr/>
        </p:nvGrpSpPr>
        <p:grpSpPr>
          <a:xfrm rot="20362147">
            <a:off x="2063097" y="678501"/>
            <a:ext cx="1959958" cy="1646598"/>
            <a:chOff x="7711544" y="1456340"/>
            <a:chExt cx="2075947" cy="1828790"/>
          </a:xfrm>
        </p:grpSpPr>
        <p:sp>
          <p:nvSpPr>
            <p:cNvPr id="835" name="Google Shape;11593;p47">
              <a:extLst>
                <a:ext uri="{FF2B5EF4-FFF2-40B4-BE49-F238E27FC236}">
                  <a16:creationId xmlns="" xmlns:a16="http://schemas.microsoft.com/office/drawing/2014/main" id="{72CADF21-DD43-E1B0-AB4E-11EC8FA4AE32}"/>
                </a:ext>
              </a:extLst>
            </p:cNvPr>
            <p:cNvSpPr/>
            <p:nvPr/>
          </p:nvSpPr>
          <p:spPr>
            <a:xfrm>
              <a:off x="7759953" y="1556307"/>
              <a:ext cx="2010288" cy="1688564"/>
            </a:xfrm>
            <a:custGeom>
              <a:avLst/>
              <a:gdLst/>
              <a:ahLst/>
              <a:cxnLst/>
              <a:rect l="l" t="t" r="r" b="b"/>
              <a:pathLst>
                <a:path w="15033" h="12415" extrusionOk="0">
                  <a:moveTo>
                    <a:pt x="7945" y="1"/>
                  </a:moveTo>
                  <a:cubicBezTo>
                    <a:pt x="6357" y="1"/>
                    <a:pt x="4838" y="659"/>
                    <a:pt x="3588" y="1708"/>
                  </a:cubicBezTo>
                  <a:cubicBezTo>
                    <a:pt x="1963" y="3059"/>
                    <a:pt x="797" y="5062"/>
                    <a:pt x="523" y="7137"/>
                  </a:cubicBezTo>
                  <a:cubicBezTo>
                    <a:pt x="0" y="11070"/>
                    <a:pt x="3177" y="11593"/>
                    <a:pt x="7110" y="12107"/>
                  </a:cubicBezTo>
                  <a:cubicBezTo>
                    <a:pt x="8341" y="12271"/>
                    <a:pt x="9500" y="12415"/>
                    <a:pt x="10528" y="12415"/>
                  </a:cubicBezTo>
                  <a:cubicBezTo>
                    <a:pt x="12784" y="12415"/>
                    <a:pt x="14406" y="11721"/>
                    <a:pt x="14759" y="9019"/>
                  </a:cubicBezTo>
                  <a:cubicBezTo>
                    <a:pt x="15033" y="7008"/>
                    <a:pt x="14470" y="4845"/>
                    <a:pt x="13328" y="3148"/>
                  </a:cubicBezTo>
                  <a:cubicBezTo>
                    <a:pt x="12242" y="1515"/>
                    <a:pt x="10625" y="308"/>
                    <a:pt x="8703" y="51"/>
                  </a:cubicBezTo>
                  <a:cubicBezTo>
                    <a:pt x="8449" y="17"/>
                    <a:pt x="8196" y="1"/>
                    <a:pt x="7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36" name="Google Shape;11594;p47">
              <a:extLst>
                <a:ext uri="{FF2B5EF4-FFF2-40B4-BE49-F238E27FC236}">
                  <a16:creationId xmlns="" xmlns:a16="http://schemas.microsoft.com/office/drawing/2014/main" id="{51C651CE-711D-2072-006D-6FAA1818331C}"/>
                </a:ext>
              </a:extLst>
            </p:cNvPr>
            <p:cNvSpPr/>
            <p:nvPr/>
          </p:nvSpPr>
          <p:spPr>
            <a:xfrm>
              <a:off x="8239624" y="1556307"/>
              <a:ext cx="1302615" cy="764512"/>
            </a:xfrm>
            <a:custGeom>
              <a:avLst/>
              <a:gdLst/>
              <a:ahLst/>
              <a:cxnLst/>
              <a:rect l="l" t="t" r="r" b="b"/>
              <a:pathLst>
                <a:path w="9741" h="5621" extrusionOk="0">
                  <a:moveTo>
                    <a:pt x="4358" y="1"/>
                  </a:moveTo>
                  <a:cubicBezTo>
                    <a:pt x="2770" y="1"/>
                    <a:pt x="1251" y="659"/>
                    <a:pt x="1" y="1708"/>
                  </a:cubicBezTo>
                  <a:cubicBezTo>
                    <a:pt x="73" y="3558"/>
                    <a:pt x="1963" y="5231"/>
                    <a:pt x="4472" y="5560"/>
                  </a:cubicBezTo>
                  <a:cubicBezTo>
                    <a:pt x="4771" y="5601"/>
                    <a:pt x="5067" y="5620"/>
                    <a:pt x="5356" y="5620"/>
                  </a:cubicBezTo>
                  <a:cubicBezTo>
                    <a:pt x="7426" y="5620"/>
                    <a:pt x="9190" y="4622"/>
                    <a:pt x="9741" y="3148"/>
                  </a:cubicBezTo>
                  <a:cubicBezTo>
                    <a:pt x="8655" y="1515"/>
                    <a:pt x="7038" y="308"/>
                    <a:pt x="5116" y="51"/>
                  </a:cubicBezTo>
                  <a:cubicBezTo>
                    <a:pt x="4862" y="17"/>
                    <a:pt x="4609" y="1"/>
                    <a:pt x="4358" y="1"/>
                  </a:cubicBezTo>
                  <a:close/>
                </a:path>
              </a:pathLst>
            </a:custGeom>
            <a:solidFill>
              <a:srgbClr val="F4E9FB">
                <a:alpha val="4392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37" name="Google Shape;11595;p47">
              <a:extLst>
                <a:ext uri="{FF2B5EF4-FFF2-40B4-BE49-F238E27FC236}">
                  <a16:creationId xmlns="" xmlns:a16="http://schemas.microsoft.com/office/drawing/2014/main" id="{0EEA8E81-1CA7-7F44-867F-D23DF6E82C33}"/>
                </a:ext>
              </a:extLst>
            </p:cNvPr>
            <p:cNvSpPr/>
            <p:nvPr/>
          </p:nvSpPr>
          <p:spPr>
            <a:xfrm>
              <a:off x="7783622" y="1543114"/>
              <a:ext cx="2003869" cy="1715766"/>
            </a:xfrm>
            <a:custGeom>
              <a:avLst/>
              <a:gdLst/>
              <a:ahLst/>
              <a:cxnLst/>
              <a:rect l="l" t="t" r="r" b="b"/>
              <a:pathLst>
                <a:path w="14985" h="12615" extrusionOk="0">
                  <a:moveTo>
                    <a:pt x="7770" y="196"/>
                  </a:moveTo>
                  <a:cubicBezTo>
                    <a:pt x="8019" y="196"/>
                    <a:pt x="8269" y="212"/>
                    <a:pt x="8510" y="245"/>
                  </a:cubicBezTo>
                  <a:cubicBezTo>
                    <a:pt x="12531" y="775"/>
                    <a:pt x="14984" y="5360"/>
                    <a:pt x="14486" y="9100"/>
                  </a:cubicBezTo>
                  <a:cubicBezTo>
                    <a:pt x="14252" y="10869"/>
                    <a:pt x="13464" y="11867"/>
                    <a:pt x="12017" y="12237"/>
                  </a:cubicBezTo>
                  <a:cubicBezTo>
                    <a:pt x="11521" y="12362"/>
                    <a:pt x="10970" y="12413"/>
                    <a:pt x="10363" y="12413"/>
                  </a:cubicBezTo>
                  <a:cubicBezTo>
                    <a:pt x="9374" y="12413"/>
                    <a:pt x="8236" y="12277"/>
                    <a:pt x="6949" y="12108"/>
                  </a:cubicBezTo>
                  <a:cubicBezTo>
                    <a:pt x="4866" y="11834"/>
                    <a:pt x="3185" y="11569"/>
                    <a:pt x="2019" y="10910"/>
                  </a:cubicBezTo>
                  <a:cubicBezTo>
                    <a:pt x="708" y="10178"/>
                    <a:pt x="209" y="9011"/>
                    <a:pt x="443" y="7250"/>
                  </a:cubicBezTo>
                  <a:cubicBezTo>
                    <a:pt x="700" y="5344"/>
                    <a:pt x="1705" y="3462"/>
                    <a:pt x="3226" y="2094"/>
                  </a:cubicBezTo>
                  <a:cubicBezTo>
                    <a:pt x="4593" y="856"/>
                    <a:pt x="6185" y="196"/>
                    <a:pt x="7770" y="196"/>
                  </a:cubicBezTo>
                  <a:close/>
                  <a:moveTo>
                    <a:pt x="7769" y="1"/>
                  </a:moveTo>
                  <a:cubicBezTo>
                    <a:pt x="6132" y="1"/>
                    <a:pt x="4499" y="678"/>
                    <a:pt x="3089" y="1950"/>
                  </a:cubicBezTo>
                  <a:cubicBezTo>
                    <a:pt x="1537" y="3349"/>
                    <a:pt x="507" y="5271"/>
                    <a:pt x="242" y="7226"/>
                  </a:cubicBezTo>
                  <a:cubicBezTo>
                    <a:pt x="0" y="9076"/>
                    <a:pt x="531" y="10306"/>
                    <a:pt x="1923" y="11086"/>
                  </a:cubicBezTo>
                  <a:cubicBezTo>
                    <a:pt x="3121" y="11762"/>
                    <a:pt x="4818" y="12027"/>
                    <a:pt x="6917" y="12301"/>
                  </a:cubicBezTo>
                  <a:cubicBezTo>
                    <a:pt x="8212" y="12478"/>
                    <a:pt x="9354" y="12615"/>
                    <a:pt x="10360" y="12615"/>
                  </a:cubicBezTo>
                  <a:cubicBezTo>
                    <a:pt x="10987" y="12615"/>
                    <a:pt x="11550" y="12558"/>
                    <a:pt x="12065" y="12430"/>
                  </a:cubicBezTo>
                  <a:cubicBezTo>
                    <a:pt x="13609" y="12036"/>
                    <a:pt x="14437" y="10990"/>
                    <a:pt x="14687" y="9132"/>
                  </a:cubicBezTo>
                  <a:cubicBezTo>
                    <a:pt x="14944" y="7178"/>
                    <a:pt x="14446" y="5054"/>
                    <a:pt x="13311" y="3301"/>
                  </a:cubicBezTo>
                  <a:cubicBezTo>
                    <a:pt x="12121" y="1451"/>
                    <a:pt x="10424" y="301"/>
                    <a:pt x="8542" y="52"/>
                  </a:cubicBezTo>
                  <a:cubicBezTo>
                    <a:pt x="8285" y="18"/>
                    <a:pt x="8027" y="1"/>
                    <a:pt x="7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38" name="Google Shape;11596;p47">
              <a:extLst>
                <a:ext uri="{FF2B5EF4-FFF2-40B4-BE49-F238E27FC236}">
                  <a16:creationId xmlns="" xmlns:a16="http://schemas.microsoft.com/office/drawing/2014/main" id="{4868E63C-96A7-3FAB-84B5-F8B21C56BF51}"/>
                </a:ext>
              </a:extLst>
            </p:cNvPr>
            <p:cNvSpPr/>
            <p:nvPr/>
          </p:nvSpPr>
          <p:spPr>
            <a:xfrm>
              <a:off x="8312772" y="1469941"/>
              <a:ext cx="1228398" cy="710244"/>
            </a:xfrm>
            <a:custGeom>
              <a:avLst/>
              <a:gdLst/>
              <a:ahLst/>
              <a:cxnLst/>
              <a:rect l="l" t="t" r="r" b="b"/>
              <a:pathLst>
                <a:path w="9186" h="5222" extrusionOk="0">
                  <a:moveTo>
                    <a:pt x="3318" y="0"/>
                  </a:moveTo>
                  <a:cubicBezTo>
                    <a:pt x="2729" y="0"/>
                    <a:pt x="2140" y="49"/>
                    <a:pt x="1561" y="147"/>
                  </a:cubicBezTo>
                  <a:cubicBezTo>
                    <a:pt x="1336" y="187"/>
                    <a:pt x="1110" y="236"/>
                    <a:pt x="893" y="292"/>
                  </a:cubicBezTo>
                  <a:cubicBezTo>
                    <a:pt x="1" y="517"/>
                    <a:pt x="9" y="1587"/>
                    <a:pt x="917" y="1860"/>
                  </a:cubicBezTo>
                  <a:cubicBezTo>
                    <a:pt x="933" y="1868"/>
                    <a:pt x="950" y="1868"/>
                    <a:pt x="966" y="1876"/>
                  </a:cubicBezTo>
                  <a:cubicBezTo>
                    <a:pt x="966" y="1876"/>
                    <a:pt x="716" y="2078"/>
                    <a:pt x="483" y="2383"/>
                  </a:cubicBezTo>
                  <a:cubicBezTo>
                    <a:pt x="89" y="2866"/>
                    <a:pt x="443" y="3557"/>
                    <a:pt x="1143" y="3678"/>
                  </a:cubicBezTo>
                  <a:cubicBezTo>
                    <a:pt x="1347" y="3712"/>
                    <a:pt x="1571" y="3735"/>
                    <a:pt x="1805" y="3735"/>
                  </a:cubicBezTo>
                  <a:cubicBezTo>
                    <a:pt x="2123" y="3735"/>
                    <a:pt x="2459" y="3693"/>
                    <a:pt x="2783" y="3582"/>
                  </a:cubicBezTo>
                  <a:lnTo>
                    <a:pt x="2783" y="3582"/>
                  </a:lnTo>
                  <a:cubicBezTo>
                    <a:pt x="2783" y="3582"/>
                    <a:pt x="2695" y="4370"/>
                    <a:pt x="3523" y="4997"/>
                  </a:cubicBezTo>
                  <a:cubicBezTo>
                    <a:pt x="3716" y="5144"/>
                    <a:pt x="3961" y="5221"/>
                    <a:pt x="4204" y="5221"/>
                  </a:cubicBezTo>
                  <a:cubicBezTo>
                    <a:pt x="4346" y="5221"/>
                    <a:pt x="4487" y="5195"/>
                    <a:pt x="4617" y="5142"/>
                  </a:cubicBezTo>
                  <a:cubicBezTo>
                    <a:pt x="5582" y="4756"/>
                    <a:pt x="5703" y="3968"/>
                    <a:pt x="5703" y="3968"/>
                  </a:cubicBezTo>
                  <a:cubicBezTo>
                    <a:pt x="6202" y="4305"/>
                    <a:pt x="6773" y="4442"/>
                    <a:pt x="7263" y="4482"/>
                  </a:cubicBezTo>
                  <a:cubicBezTo>
                    <a:pt x="7300" y="4486"/>
                    <a:pt x="7336" y="4487"/>
                    <a:pt x="7372" y="4487"/>
                  </a:cubicBezTo>
                  <a:cubicBezTo>
                    <a:pt x="8023" y="4487"/>
                    <a:pt x="8473" y="3946"/>
                    <a:pt x="8236" y="3405"/>
                  </a:cubicBezTo>
                  <a:cubicBezTo>
                    <a:pt x="8084" y="3051"/>
                    <a:pt x="7899" y="2793"/>
                    <a:pt x="7899" y="2793"/>
                  </a:cubicBezTo>
                  <a:lnTo>
                    <a:pt x="7955" y="2793"/>
                  </a:lnTo>
                  <a:cubicBezTo>
                    <a:pt x="8896" y="2761"/>
                    <a:pt x="9186" y="1732"/>
                    <a:pt x="8381" y="1281"/>
                  </a:cubicBezTo>
                  <a:cubicBezTo>
                    <a:pt x="8188" y="1169"/>
                    <a:pt x="7987" y="1064"/>
                    <a:pt x="7778" y="968"/>
                  </a:cubicBezTo>
                  <a:cubicBezTo>
                    <a:pt x="6390" y="329"/>
                    <a:pt x="4851" y="0"/>
                    <a:pt x="3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39" name="Google Shape;11597;p47">
              <a:extLst>
                <a:ext uri="{FF2B5EF4-FFF2-40B4-BE49-F238E27FC236}">
                  <a16:creationId xmlns="" xmlns:a16="http://schemas.microsoft.com/office/drawing/2014/main" id="{806798EC-88FD-139F-BFA4-A53ED10B9993}"/>
                </a:ext>
              </a:extLst>
            </p:cNvPr>
            <p:cNvSpPr/>
            <p:nvPr/>
          </p:nvSpPr>
          <p:spPr>
            <a:xfrm>
              <a:off x="8495574" y="1472389"/>
              <a:ext cx="851962" cy="492628"/>
            </a:xfrm>
            <a:custGeom>
              <a:avLst/>
              <a:gdLst/>
              <a:ahLst/>
              <a:cxnLst/>
              <a:rect l="l" t="t" r="r" b="b"/>
              <a:pathLst>
                <a:path w="6371" h="3622" extrusionOk="0">
                  <a:moveTo>
                    <a:pt x="2313" y="1"/>
                  </a:moveTo>
                  <a:cubicBezTo>
                    <a:pt x="1901" y="1"/>
                    <a:pt x="1490" y="35"/>
                    <a:pt x="1087" y="105"/>
                  </a:cubicBezTo>
                  <a:cubicBezTo>
                    <a:pt x="926" y="129"/>
                    <a:pt x="773" y="161"/>
                    <a:pt x="620" y="202"/>
                  </a:cubicBezTo>
                  <a:cubicBezTo>
                    <a:pt x="1" y="362"/>
                    <a:pt x="9" y="1102"/>
                    <a:pt x="636" y="1287"/>
                  </a:cubicBezTo>
                  <a:cubicBezTo>
                    <a:pt x="652" y="1295"/>
                    <a:pt x="660" y="1295"/>
                    <a:pt x="668" y="1303"/>
                  </a:cubicBezTo>
                  <a:cubicBezTo>
                    <a:pt x="668" y="1303"/>
                    <a:pt x="499" y="1440"/>
                    <a:pt x="339" y="1649"/>
                  </a:cubicBezTo>
                  <a:cubicBezTo>
                    <a:pt x="65" y="1987"/>
                    <a:pt x="306" y="2462"/>
                    <a:pt x="797" y="2550"/>
                  </a:cubicBezTo>
                  <a:cubicBezTo>
                    <a:pt x="937" y="2573"/>
                    <a:pt x="1087" y="2588"/>
                    <a:pt x="1243" y="2588"/>
                  </a:cubicBezTo>
                  <a:cubicBezTo>
                    <a:pt x="1466" y="2588"/>
                    <a:pt x="1700" y="2558"/>
                    <a:pt x="1931" y="2478"/>
                  </a:cubicBezTo>
                  <a:lnTo>
                    <a:pt x="1931" y="2478"/>
                  </a:lnTo>
                  <a:cubicBezTo>
                    <a:pt x="1931" y="2478"/>
                    <a:pt x="1867" y="3033"/>
                    <a:pt x="2446" y="3467"/>
                  </a:cubicBezTo>
                  <a:cubicBezTo>
                    <a:pt x="2577" y="3568"/>
                    <a:pt x="2746" y="3621"/>
                    <a:pt x="2914" y="3621"/>
                  </a:cubicBezTo>
                  <a:cubicBezTo>
                    <a:pt x="3013" y="3621"/>
                    <a:pt x="3112" y="3603"/>
                    <a:pt x="3202" y="3564"/>
                  </a:cubicBezTo>
                  <a:cubicBezTo>
                    <a:pt x="3878" y="3298"/>
                    <a:pt x="3958" y="2751"/>
                    <a:pt x="3958" y="2751"/>
                  </a:cubicBezTo>
                  <a:cubicBezTo>
                    <a:pt x="4304" y="2984"/>
                    <a:pt x="4698" y="3073"/>
                    <a:pt x="5036" y="3105"/>
                  </a:cubicBezTo>
                  <a:cubicBezTo>
                    <a:pt x="5064" y="3108"/>
                    <a:pt x="5091" y="3109"/>
                    <a:pt x="5118" y="3109"/>
                  </a:cubicBezTo>
                  <a:cubicBezTo>
                    <a:pt x="5572" y="3109"/>
                    <a:pt x="5878" y="2737"/>
                    <a:pt x="5711" y="2357"/>
                  </a:cubicBezTo>
                  <a:cubicBezTo>
                    <a:pt x="5607" y="2116"/>
                    <a:pt x="5478" y="1939"/>
                    <a:pt x="5478" y="1939"/>
                  </a:cubicBezTo>
                  <a:cubicBezTo>
                    <a:pt x="5494" y="1939"/>
                    <a:pt x="5502" y="1931"/>
                    <a:pt x="5518" y="1931"/>
                  </a:cubicBezTo>
                  <a:cubicBezTo>
                    <a:pt x="6170" y="1915"/>
                    <a:pt x="6371" y="1199"/>
                    <a:pt x="5816" y="885"/>
                  </a:cubicBezTo>
                  <a:cubicBezTo>
                    <a:pt x="5679" y="813"/>
                    <a:pt x="5534" y="740"/>
                    <a:pt x="5390" y="668"/>
                  </a:cubicBezTo>
                  <a:cubicBezTo>
                    <a:pt x="4434" y="228"/>
                    <a:pt x="3371" y="1"/>
                    <a:pt x="2313" y="1"/>
                  </a:cubicBezTo>
                  <a:close/>
                </a:path>
              </a:pathLst>
            </a:custGeom>
            <a:solidFill>
              <a:srgbClr val="6D5F95">
                <a:alpha val="3137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0" name="Google Shape;11598;p47">
              <a:extLst>
                <a:ext uri="{FF2B5EF4-FFF2-40B4-BE49-F238E27FC236}">
                  <a16:creationId xmlns="" xmlns:a16="http://schemas.microsoft.com/office/drawing/2014/main" id="{E61EE26E-3AA3-42BB-2DDF-BD73357FD302}"/>
                </a:ext>
              </a:extLst>
            </p:cNvPr>
            <p:cNvSpPr/>
            <p:nvPr/>
          </p:nvSpPr>
          <p:spPr>
            <a:xfrm>
              <a:off x="8841922" y="1472389"/>
              <a:ext cx="116341" cy="609461"/>
            </a:xfrm>
            <a:custGeom>
              <a:avLst/>
              <a:gdLst/>
              <a:ahLst/>
              <a:cxnLst/>
              <a:rect l="l" t="t" r="r" b="b"/>
              <a:pathLst>
                <a:path w="870" h="4481" extrusionOk="0">
                  <a:moveTo>
                    <a:pt x="773" y="1"/>
                  </a:moveTo>
                  <a:cubicBezTo>
                    <a:pt x="716" y="9"/>
                    <a:pt x="668" y="49"/>
                    <a:pt x="668" y="105"/>
                  </a:cubicBezTo>
                  <a:cubicBezTo>
                    <a:pt x="628" y="1537"/>
                    <a:pt x="411" y="2968"/>
                    <a:pt x="17" y="4352"/>
                  </a:cubicBezTo>
                  <a:cubicBezTo>
                    <a:pt x="1" y="4408"/>
                    <a:pt x="33" y="4464"/>
                    <a:pt x="89" y="4480"/>
                  </a:cubicBezTo>
                  <a:lnTo>
                    <a:pt x="113" y="4480"/>
                  </a:lnTo>
                  <a:cubicBezTo>
                    <a:pt x="161" y="4480"/>
                    <a:pt x="202" y="4448"/>
                    <a:pt x="210" y="4408"/>
                  </a:cubicBezTo>
                  <a:cubicBezTo>
                    <a:pt x="604" y="3009"/>
                    <a:pt x="829" y="1561"/>
                    <a:pt x="869" y="105"/>
                  </a:cubicBezTo>
                  <a:cubicBezTo>
                    <a:pt x="869" y="49"/>
                    <a:pt x="829" y="9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1" name="Google Shape;11599;p47">
              <a:extLst>
                <a:ext uri="{FF2B5EF4-FFF2-40B4-BE49-F238E27FC236}">
                  <a16:creationId xmlns="" xmlns:a16="http://schemas.microsoft.com/office/drawing/2014/main" id="{BF4A4036-E15E-3E72-19E9-526F7B6AE6E4}"/>
                </a:ext>
              </a:extLst>
            </p:cNvPr>
            <p:cNvSpPr/>
            <p:nvPr/>
          </p:nvSpPr>
          <p:spPr>
            <a:xfrm>
              <a:off x="8546122" y="1469261"/>
              <a:ext cx="405722" cy="342337"/>
            </a:xfrm>
            <a:custGeom>
              <a:avLst/>
              <a:gdLst/>
              <a:ahLst/>
              <a:cxnLst/>
              <a:rect l="l" t="t" r="r" b="b"/>
              <a:pathLst>
                <a:path w="3034" h="2517" extrusionOk="0">
                  <a:moveTo>
                    <a:pt x="2922" y="0"/>
                  </a:moveTo>
                  <a:cubicBezTo>
                    <a:pt x="2895" y="0"/>
                    <a:pt x="2869" y="10"/>
                    <a:pt x="2848" y="32"/>
                  </a:cubicBezTo>
                  <a:cubicBezTo>
                    <a:pt x="2044" y="940"/>
                    <a:pt x="1111" y="1713"/>
                    <a:pt x="65" y="2332"/>
                  </a:cubicBezTo>
                  <a:cubicBezTo>
                    <a:pt x="17" y="2356"/>
                    <a:pt x="1" y="2420"/>
                    <a:pt x="33" y="2469"/>
                  </a:cubicBezTo>
                  <a:cubicBezTo>
                    <a:pt x="49" y="2501"/>
                    <a:pt x="81" y="2517"/>
                    <a:pt x="113" y="2517"/>
                  </a:cubicBezTo>
                  <a:cubicBezTo>
                    <a:pt x="138" y="2517"/>
                    <a:pt x="154" y="2509"/>
                    <a:pt x="170" y="2501"/>
                  </a:cubicBezTo>
                  <a:cubicBezTo>
                    <a:pt x="1231" y="1873"/>
                    <a:pt x="2180" y="1085"/>
                    <a:pt x="3001" y="168"/>
                  </a:cubicBezTo>
                  <a:cubicBezTo>
                    <a:pt x="3033" y="128"/>
                    <a:pt x="3033" y="64"/>
                    <a:pt x="2993" y="24"/>
                  </a:cubicBezTo>
                  <a:cubicBezTo>
                    <a:pt x="2970" y="8"/>
                    <a:pt x="2945" y="0"/>
                    <a:pt x="2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2" name="Google Shape;11600;p47">
              <a:extLst>
                <a:ext uri="{FF2B5EF4-FFF2-40B4-BE49-F238E27FC236}">
                  <a16:creationId xmlns="" xmlns:a16="http://schemas.microsoft.com/office/drawing/2014/main" id="{6C6DFA1C-6612-D830-D85F-94D365263C97}"/>
                </a:ext>
              </a:extLst>
            </p:cNvPr>
            <p:cNvSpPr/>
            <p:nvPr/>
          </p:nvSpPr>
          <p:spPr>
            <a:xfrm>
              <a:off x="8564442" y="1625536"/>
              <a:ext cx="229205" cy="245226"/>
            </a:xfrm>
            <a:custGeom>
              <a:avLst/>
              <a:gdLst/>
              <a:ahLst/>
              <a:cxnLst/>
              <a:rect l="l" t="t" r="r" b="b"/>
              <a:pathLst>
                <a:path w="1714" h="1803" extrusionOk="0">
                  <a:moveTo>
                    <a:pt x="105" y="1"/>
                  </a:moveTo>
                  <a:cubicBezTo>
                    <a:pt x="49" y="1"/>
                    <a:pt x="1" y="41"/>
                    <a:pt x="1" y="97"/>
                  </a:cubicBezTo>
                  <a:cubicBezTo>
                    <a:pt x="1" y="153"/>
                    <a:pt x="49" y="202"/>
                    <a:pt x="105" y="202"/>
                  </a:cubicBezTo>
                  <a:lnTo>
                    <a:pt x="1480" y="210"/>
                  </a:lnTo>
                  <a:lnTo>
                    <a:pt x="1119" y="1673"/>
                  </a:lnTo>
                  <a:cubicBezTo>
                    <a:pt x="1110" y="1730"/>
                    <a:pt x="1143" y="1786"/>
                    <a:pt x="1191" y="1802"/>
                  </a:cubicBezTo>
                  <a:lnTo>
                    <a:pt x="1215" y="1802"/>
                  </a:lnTo>
                  <a:cubicBezTo>
                    <a:pt x="1263" y="1802"/>
                    <a:pt x="1304" y="1770"/>
                    <a:pt x="1312" y="1722"/>
                  </a:cubicBezTo>
                  <a:lnTo>
                    <a:pt x="1706" y="129"/>
                  </a:lnTo>
                  <a:cubicBezTo>
                    <a:pt x="1714" y="97"/>
                    <a:pt x="1706" y="65"/>
                    <a:pt x="1682" y="41"/>
                  </a:cubicBezTo>
                  <a:cubicBezTo>
                    <a:pt x="1665" y="17"/>
                    <a:pt x="1641" y="9"/>
                    <a:pt x="1609" y="9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3" name="Google Shape;11601;p47">
              <a:extLst>
                <a:ext uri="{FF2B5EF4-FFF2-40B4-BE49-F238E27FC236}">
                  <a16:creationId xmlns="" xmlns:a16="http://schemas.microsoft.com/office/drawing/2014/main" id="{B458C815-8D0A-BF81-371F-87AA6BC0DB56}"/>
                </a:ext>
              </a:extLst>
            </p:cNvPr>
            <p:cNvSpPr/>
            <p:nvPr/>
          </p:nvSpPr>
          <p:spPr>
            <a:xfrm>
              <a:off x="8931250" y="1468308"/>
              <a:ext cx="365738" cy="497525"/>
            </a:xfrm>
            <a:custGeom>
              <a:avLst/>
              <a:gdLst/>
              <a:ahLst/>
              <a:cxnLst/>
              <a:rect l="l" t="t" r="r" b="b"/>
              <a:pathLst>
                <a:path w="2735" h="3658" extrusionOk="0">
                  <a:moveTo>
                    <a:pt x="109" y="0"/>
                  </a:moveTo>
                  <a:cubicBezTo>
                    <a:pt x="85" y="0"/>
                    <a:pt x="61" y="10"/>
                    <a:pt x="40" y="31"/>
                  </a:cubicBezTo>
                  <a:cubicBezTo>
                    <a:pt x="0" y="71"/>
                    <a:pt x="0" y="135"/>
                    <a:pt x="32" y="175"/>
                  </a:cubicBezTo>
                  <a:cubicBezTo>
                    <a:pt x="1030" y="1189"/>
                    <a:pt x="1866" y="2347"/>
                    <a:pt x="2534" y="3610"/>
                  </a:cubicBezTo>
                  <a:cubicBezTo>
                    <a:pt x="2550" y="3642"/>
                    <a:pt x="2582" y="3658"/>
                    <a:pt x="2622" y="3658"/>
                  </a:cubicBezTo>
                  <a:cubicBezTo>
                    <a:pt x="2638" y="3658"/>
                    <a:pt x="2654" y="3658"/>
                    <a:pt x="2662" y="3650"/>
                  </a:cubicBezTo>
                  <a:cubicBezTo>
                    <a:pt x="2719" y="3626"/>
                    <a:pt x="2735" y="3561"/>
                    <a:pt x="2711" y="3513"/>
                  </a:cubicBezTo>
                  <a:cubicBezTo>
                    <a:pt x="2035" y="2234"/>
                    <a:pt x="1183" y="1068"/>
                    <a:pt x="177" y="31"/>
                  </a:cubicBezTo>
                  <a:cubicBezTo>
                    <a:pt x="157" y="10"/>
                    <a:pt x="133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4" name="Google Shape;11602;p47">
              <a:extLst>
                <a:ext uri="{FF2B5EF4-FFF2-40B4-BE49-F238E27FC236}">
                  <a16:creationId xmlns="" xmlns:a16="http://schemas.microsoft.com/office/drawing/2014/main" id="{C1074EF0-A8BB-E4CB-3CDE-3B65A2C3F973}"/>
                </a:ext>
              </a:extLst>
            </p:cNvPr>
            <p:cNvSpPr/>
            <p:nvPr/>
          </p:nvSpPr>
          <p:spPr>
            <a:xfrm>
              <a:off x="9115122" y="1694901"/>
              <a:ext cx="222786" cy="232713"/>
            </a:xfrm>
            <a:custGeom>
              <a:avLst/>
              <a:gdLst/>
              <a:ahLst/>
              <a:cxnLst/>
              <a:rect l="l" t="t" r="r" b="b"/>
              <a:pathLst>
                <a:path w="1666" h="1711" extrusionOk="0">
                  <a:moveTo>
                    <a:pt x="119" y="0"/>
                  </a:moveTo>
                  <a:cubicBezTo>
                    <a:pt x="99" y="0"/>
                    <a:pt x="79" y="4"/>
                    <a:pt x="65" y="13"/>
                  </a:cubicBezTo>
                  <a:cubicBezTo>
                    <a:pt x="41" y="37"/>
                    <a:pt x="25" y="70"/>
                    <a:pt x="25" y="102"/>
                  </a:cubicBezTo>
                  <a:lnTo>
                    <a:pt x="1" y="1606"/>
                  </a:lnTo>
                  <a:cubicBezTo>
                    <a:pt x="1" y="1662"/>
                    <a:pt x="41" y="1710"/>
                    <a:pt x="97" y="1710"/>
                  </a:cubicBezTo>
                  <a:cubicBezTo>
                    <a:pt x="153" y="1710"/>
                    <a:pt x="202" y="1662"/>
                    <a:pt x="202" y="1606"/>
                  </a:cubicBezTo>
                  <a:lnTo>
                    <a:pt x="218" y="247"/>
                  </a:lnTo>
                  <a:lnTo>
                    <a:pt x="1513" y="737"/>
                  </a:lnTo>
                  <a:cubicBezTo>
                    <a:pt x="1524" y="740"/>
                    <a:pt x="1536" y="742"/>
                    <a:pt x="1547" y="742"/>
                  </a:cubicBezTo>
                  <a:cubicBezTo>
                    <a:pt x="1590" y="742"/>
                    <a:pt x="1629" y="718"/>
                    <a:pt x="1641" y="673"/>
                  </a:cubicBezTo>
                  <a:cubicBezTo>
                    <a:pt x="1665" y="625"/>
                    <a:pt x="1641" y="568"/>
                    <a:pt x="1585" y="544"/>
                  </a:cubicBezTo>
                  <a:lnTo>
                    <a:pt x="161" y="5"/>
                  </a:lnTo>
                  <a:cubicBezTo>
                    <a:pt x="148" y="2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5" name="Google Shape;11603;p47">
              <a:extLst>
                <a:ext uri="{FF2B5EF4-FFF2-40B4-BE49-F238E27FC236}">
                  <a16:creationId xmlns="" xmlns:a16="http://schemas.microsoft.com/office/drawing/2014/main" id="{5F2A7519-F1A2-5C54-307A-F00927C8094D}"/>
                </a:ext>
              </a:extLst>
            </p:cNvPr>
            <p:cNvSpPr/>
            <p:nvPr/>
          </p:nvSpPr>
          <p:spPr>
            <a:xfrm>
              <a:off x="8328953" y="1456340"/>
              <a:ext cx="1190687" cy="737038"/>
            </a:xfrm>
            <a:custGeom>
              <a:avLst/>
              <a:gdLst/>
              <a:ahLst/>
              <a:cxnLst/>
              <a:rect l="l" t="t" r="r" b="b"/>
              <a:pathLst>
                <a:path w="8904" h="5419" extrusionOk="0">
                  <a:moveTo>
                    <a:pt x="3197" y="200"/>
                  </a:moveTo>
                  <a:cubicBezTo>
                    <a:pt x="4715" y="200"/>
                    <a:pt x="6238" y="523"/>
                    <a:pt x="7609" y="1156"/>
                  </a:cubicBezTo>
                  <a:cubicBezTo>
                    <a:pt x="7842" y="1269"/>
                    <a:pt x="8035" y="1365"/>
                    <a:pt x="8212" y="1462"/>
                  </a:cubicBezTo>
                  <a:cubicBezTo>
                    <a:pt x="8534" y="1647"/>
                    <a:pt x="8687" y="1944"/>
                    <a:pt x="8614" y="2250"/>
                  </a:cubicBezTo>
                  <a:cubicBezTo>
                    <a:pt x="8534" y="2564"/>
                    <a:pt x="8228" y="2781"/>
                    <a:pt x="7826" y="2789"/>
                  </a:cubicBezTo>
                  <a:lnTo>
                    <a:pt x="7778" y="2789"/>
                  </a:lnTo>
                  <a:cubicBezTo>
                    <a:pt x="7737" y="2789"/>
                    <a:pt x="7705" y="2813"/>
                    <a:pt x="7689" y="2845"/>
                  </a:cubicBezTo>
                  <a:cubicBezTo>
                    <a:pt x="7673" y="2877"/>
                    <a:pt x="7681" y="2917"/>
                    <a:pt x="7697" y="2950"/>
                  </a:cubicBezTo>
                  <a:cubicBezTo>
                    <a:pt x="7697" y="2950"/>
                    <a:pt x="7882" y="3199"/>
                    <a:pt x="8027" y="3545"/>
                  </a:cubicBezTo>
                  <a:cubicBezTo>
                    <a:pt x="8115" y="3754"/>
                    <a:pt x="8099" y="3971"/>
                    <a:pt x="7963" y="4156"/>
                  </a:cubicBezTo>
                  <a:cubicBezTo>
                    <a:pt x="7811" y="4366"/>
                    <a:pt x="7542" y="4491"/>
                    <a:pt x="7250" y="4491"/>
                  </a:cubicBezTo>
                  <a:cubicBezTo>
                    <a:pt x="7217" y="4491"/>
                    <a:pt x="7184" y="4489"/>
                    <a:pt x="7150" y="4486"/>
                  </a:cubicBezTo>
                  <a:cubicBezTo>
                    <a:pt x="6555" y="4430"/>
                    <a:pt x="6048" y="4261"/>
                    <a:pt x="5638" y="3979"/>
                  </a:cubicBezTo>
                  <a:cubicBezTo>
                    <a:pt x="5618" y="3969"/>
                    <a:pt x="5598" y="3962"/>
                    <a:pt x="5579" y="3962"/>
                  </a:cubicBezTo>
                  <a:cubicBezTo>
                    <a:pt x="5566" y="3962"/>
                    <a:pt x="5554" y="3965"/>
                    <a:pt x="5542" y="3971"/>
                  </a:cubicBezTo>
                  <a:cubicBezTo>
                    <a:pt x="5510" y="3987"/>
                    <a:pt x="5485" y="4019"/>
                    <a:pt x="5485" y="4052"/>
                  </a:cubicBezTo>
                  <a:cubicBezTo>
                    <a:pt x="5477" y="4076"/>
                    <a:pt x="5357" y="4791"/>
                    <a:pt x="4456" y="5153"/>
                  </a:cubicBezTo>
                  <a:cubicBezTo>
                    <a:pt x="4343" y="5200"/>
                    <a:pt x="4219" y="5222"/>
                    <a:pt x="4094" y="5222"/>
                  </a:cubicBezTo>
                  <a:cubicBezTo>
                    <a:pt x="3870" y="5222"/>
                    <a:pt x="3642" y="5151"/>
                    <a:pt x="3467" y="5017"/>
                  </a:cubicBezTo>
                  <a:cubicBezTo>
                    <a:pt x="2695" y="4438"/>
                    <a:pt x="2759" y="3722"/>
                    <a:pt x="2759" y="3690"/>
                  </a:cubicBezTo>
                  <a:cubicBezTo>
                    <a:pt x="2767" y="3657"/>
                    <a:pt x="2751" y="3625"/>
                    <a:pt x="2727" y="3601"/>
                  </a:cubicBezTo>
                  <a:cubicBezTo>
                    <a:pt x="2711" y="3585"/>
                    <a:pt x="2686" y="3577"/>
                    <a:pt x="2662" y="3577"/>
                  </a:cubicBezTo>
                  <a:cubicBezTo>
                    <a:pt x="2654" y="3577"/>
                    <a:pt x="2638" y="3577"/>
                    <a:pt x="2630" y="3585"/>
                  </a:cubicBezTo>
                  <a:cubicBezTo>
                    <a:pt x="2344" y="3684"/>
                    <a:pt x="2031" y="3734"/>
                    <a:pt x="1696" y="3734"/>
                  </a:cubicBezTo>
                  <a:cubicBezTo>
                    <a:pt x="1485" y="3734"/>
                    <a:pt x="1265" y="3714"/>
                    <a:pt x="1038" y="3674"/>
                  </a:cubicBezTo>
                  <a:cubicBezTo>
                    <a:pt x="708" y="3617"/>
                    <a:pt x="443" y="3416"/>
                    <a:pt x="338" y="3151"/>
                  </a:cubicBezTo>
                  <a:cubicBezTo>
                    <a:pt x="258" y="2942"/>
                    <a:pt x="298" y="2716"/>
                    <a:pt x="434" y="2539"/>
                  </a:cubicBezTo>
                  <a:cubicBezTo>
                    <a:pt x="668" y="2250"/>
                    <a:pt x="909" y="2057"/>
                    <a:pt x="909" y="2057"/>
                  </a:cubicBezTo>
                  <a:cubicBezTo>
                    <a:pt x="941" y="2033"/>
                    <a:pt x="949" y="1993"/>
                    <a:pt x="941" y="1952"/>
                  </a:cubicBezTo>
                  <a:cubicBezTo>
                    <a:pt x="933" y="1920"/>
                    <a:pt x="909" y="1888"/>
                    <a:pt x="869" y="1880"/>
                  </a:cubicBezTo>
                  <a:lnTo>
                    <a:pt x="829" y="1864"/>
                  </a:lnTo>
                  <a:cubicBezTo>
                    <a:pt x="443" y="1751"/>
                    <a:pt x="201" y="1462"/>
                    <a:pt x="209" y="1140"/>
                  </a:cubicBezTo>
                  <a:cubicBezTo>
                    <a:pt x="217" y="826"/>
                    <a:pt x="443" y="577"/>
                    <a:pt x="796" y="489"/>
                  </a:cubicBezTo>
                  <a:cubicBezTo>
                    <a:pt x="997" y="432"/>
                    <a:pt x="1207" y="392"/>
                    <a:pt x="1456" y="344"/>
                  </a:cubicBezTo>
                  <a:cubicBezTo>
                    <a:pt x="2030" y="248"/>
                    <a:pt x="2613" y="200"/>
                    <a:pt x="3197" y="200"/>
                  </a:cubicBezTo>
                  <a:close/>
                  <a:moveTo>
                    <a:pt x="3201" y="0"/>
                  </a:moveTo>
                  <a:cubicBezTo>
                    <a:pt x="2605" y="0"/>
                    <a:pt x="2010" y="50"/>
                    <a:pt x="1424" y="151"/>
                  </a:cubicBezTo>
                  <a:cubicBezTo>
                    <a:pt x="1174" y="191"/>
                    <a:pt x="949" y="239"/>
                    <a:pt x="748" y="287"/>
                  </a:cubicBezTo>
                  <a:cubicBezTo>
                    <a:pt x="298" y="408"/>
                    <a:pt x="16" y="730"/>
                    <a:pt x="8" y="1132"/>
                  </a:cubicBezTo>
                  <a:cubicBezTo>
                    <a:pt x="0" y="1518"/>
                    <a:pt x="249" y="1848"/>
                    <a:pt x="652" y="2017"/>
                  </a:cubicBezTo>
                  <a:cubicBezTo>
                    <a:pt x="555" y="2105"/>
                    <a:pt x="418" y="2242"/>
                    <a:pt x="282" y="2419"/>
                  </a:cubicBezTo>
                  <a:cubicBezTo>
                    <a:pt x="97" y="2652"/>
                    <a:pt x="48" y="2942"/>
                    <a:pt x="153" y="3223"/>
                  </a:cubicBezTo>
                  <a:cubicBezTo>
                    <a:pt x="282" y="3553"/>
                    <a:pt x="611" y="3810"/>
                    <a:pt x="1006" y="3875"/>
                  </a:cubicBezTo>
                  <a:cubicBezTo>
                    <a:pt x="1243" y="3915"/>
                    <a:pt x="1474" y="3936"/>
                    <a:pt x="1696" y="3936"/>
                  </a:cubicBezTo>
                  <a:cubicBezTo>
                    <a:pt x="2000" y="3936"/>
                    <a:pt x="2288" y="3897"/>
                    <a:pt x="2558" y="3818"/>
                  </a:cubicBezTo>
                  <a:cubicBezTo>
                    <a:pt x="2574" y="4092"/>
                    <a:pt x="2686" y="4679"/>
                    <a:pt x="3346" y="5178"/>
                  </a:cubicBezTo>
                  <a:cubicBezTo>
                    <a:pt x="3555" y="5338"/>
                    <a:pt x="3821" y="5419"/>
                    <a:pt x="4086" y="5419"/>
                  </a:cubicBezTo>
                  <a:cubicBezTo>
                    <a:pt x="4239" y="5419"/>
                    <a:pt x="4392" y="5395"/>
                    <a:pt x="4536" y="5338"/>
                  </a:cubicBezTo>
                  <a:cubicBezTo>
                    <a:pt x="5300" y="5025"/>
                    <a:pt x="5558" y="4486"/>
                    <a:pt x="5646" y="4220"/>
                  </a:cubicBezTo>
                  <a:cubicBezTo>
                    <a:pt x="6056" y="4478"/>
                    <a:pt x="6563" y="4631"/>
                    <a:pt x="7134" y="4687"/>
                  </a:cubicBezTo>
                  <a:cubicBezTo>
                    <a:pt x="7170" y="4690"/>
                    <a:pt x="7205" y="4691"/>
                    <a:pt x="7240" y="4691"/>
                  </a:cubicBezTo>
                  <a:cubicBezTo>
                    <a:pt x="7602" y="4691"/>
                    <a:pt x="7933" y="4541"/>
                    <a:pt x="8124" y="4277"/>
                  </a:cubicBezTo>
                  <a:cubicBezTo>
                    <a:pt x="8300" y="4035"/>
                    <a:pt x="8333" y="3738"/>
                    <a:pt x="8212" y="3464"/>
                  </a:cubicBezTo>
                  <a:cubicBezTo>
                    <a:pt x="8124" y="3263"/>
                    <a:pt x="8027" y="3094"/>
                    <a:pt x="7963" y="2982"/>
                  </a:cubicBezTo>
                  <a:cubicBezTo>
                    <a:pt x="8389" y="2926"/>
                    <a:pt x="8719" y="2668"/>
                    <a:pt x="8807" y="2298"/>
                  </a:cubicBezTo>
                  <a:cubicBezTo>
                    <a:pt x="8904" y="1904"/>
                    <a:pt x="8719" y="1518"/>
                    <a:pt x="8317" y="1293"/>
                  </a:cubicBezTo>
                  <a:cubicBezTo>
                    <a:pt x="8132" y="1188"/>
                    <a:pt x="7931" y="1084"/>
                    <a:pt x="7697" y="979"/>
                  </a:cubicBezTo>
                  <a:cubicBezTo>
                    <a:pt x="6298" y="335"/>
                    <a:pt x="4748" y="0"/>
                    <a:pt x="3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6" name="Google Shape;11604;p47">
              <a:extLst>
                <a:ext uri="{FF2B5EF4-FFF2-40B4-BE49-F238E27FC236}">
                  <a16:creationId xmlns="" xmlns:a16="http://schemas.microsoft.com/office/drawing/2014/main" id="{4847B514-8244-B7CE-99CE-B0EF16966F8C}"/>
                </a:ext>
              </a:extLst>
            </p:cNvPr>
            <p:cNvSpPr/>
            <p:nvPr/>
          </p:nvSpPr>
          <p:spPr>
            <a:xfrm>
              <a:off x="7728795" y="2348293"/>
              <a:ext cx="2041446" cy="922556"/>
            </a:xfrm>
            <a:custGeom>
              <a:avLst/>
              <a:gdLst/>
              <a:ahLst/>
              <a:cxnLst/>
              <a:rect l="l" t="t" r="r" b="b"/>
              <a:pathLst>
                <a:path w="15266" h="6783" extrusionOk="0">
                  <a:moveTo>
                    <a:pt x="1069" y="0"/>
                  </a:moveTo>
                  <a:cubicBezTo>
                    <a:pt x="1040" y="0"/>
                    <a:pt x="1011" y="1"/>
                    <a:pt x="981" y="3"/>
                  </a:cubicBezTo>
                  <a:cubicBezTo>
                    <a:pt x="893" y="3"/>
                    <a:pt x="813" y="67"/>
                    <a:pt x="788" y="156"/>
                  </a:cubicBezTo>
                  <a:cubicBezTo>
                    <a:pt x="676" y="550"/>
                    <a:pt x="587" y="944"/>
                    <a:pt x="531" y="1346"/>
                  </a:cubicBezTo>
                  <a:cubicBezTo>
                    <a:pt x="0" y="5400"/>
                    <a:pt x="3266" y="5931"/>
                    <a:pt x="7319" y="6469"/>
                  </a:cubicBezTo>
                  <a:cubicBezTo>
                    <a:pt x="8586" y="6635"/>
                    <a:pt x="9779" y="6782"/>
                    <a:pt x="10837" y="6782"/>
                  </a:cubicBezTo>
                  <a:cubicBezTo>
                    <a:pt x="13164" y="6782"/>
                    <a:pt x="14836" y="6071"/>
                    <a:pt x="15201" y="3284"/>
                  </a:cubicBezTo>
                  <a:cubicBezTo>
                    <a:pt x="15242" y="3003"/>
                    <a:pt x="15258" y="2721"/>
                    <a:pt x="15266" y="2432"/>
                  </a:cubicBezTo>
                  <a:cubicBezTo>
                    <a:pt x="15266" y="2307"/>
                    <a:pt x="15164" y="2206"/>
                    <a:pt x="15049" y="2206"/>
                  </a:cubicBezTo>
                  <a:cubicBezTo>
                    <a:pt x="15030" y="2206"/>
                    <a:pt x="15011" y="2209"/>
                    <a:pt x="14992" y="2215"/>
                  </a:cubicBezTo>
                  <a:cubicBezTo>
                    <a:pt x="14582" y="2327"/>
                    <a:pt x="14276" y="2657"/>
                    <a:pt x="14035" y="3003"/>
                  </a:cubicBezTo>
                  <a:cubicBezTo>
                    <a:pt x="13794" y="3349"/>
                    <a:pt x="13593" y="3727"/>
                    <a:pt x="13295" y="4032"/>
                  </a:cubicBezTo>
                  <a:cubicBezTo>
                    <a:pt x="13044" y="4277"/>
                    <a:pt x="12711" y="4462"/>
                    <a:pt x="12373" y="4462"/>
                  </a:cubicBezTo>
                  <a:cubicBezTo>
                    <a:pt x="12300" y="4462"/>
                    <a:pt x="12226" y="4453"/>
                    <a:pt x="12153" y="4435"/>
                  </a:cubicBezTo>
                  <a:cubicBezTo>
                    <a:pt x="11389" y="4242"/>
                    <a:pt x="11204" y="3180"/>
                    <a:pt x="10504" y="2810"/>
                  </a:cubicBezTo>
                  <a:cubicBezTo>
                    <a:pt x="10341" y="2725"/>
                    <a:pt x="10164" y="2687"/>
                    <a:pt x="9984" y="2687"/>
                  </a:cubicBezTo>
                  <a:cubicBezTo>
                    <a:pt x="9569" y="2687"/>
                    <a:pt x="9135" y="2884"/>
                    <a:pt x="8799" y="3148"/>
                  </a:cubicBezTo>
                  <a:cubicBezTo>
                    <a:pt x="8317" y="3526"/>
                    <a:pt x="7931" y="4032"/>
                    <a:pt x="7424" y="4370"/>
                  </a:cubicBezTo>
                  <a:cubicBezTo>
                    <a:pt x="7130" y="4572"/>
                    <a:pt x="6767" y="4699"/>
                    <a:pt x="6419" y="4699"/>
                  </a:cubicBezTo>
                  <a:cubicBezTo>
                    <a:pt x="6309" y="4699"/>
                    <a:pt x="6201" y="4687"/>
                    <a:pt x="6097" y="4660"/>
                  </a:cubicBezTo>
                  <a:cubicBezTo>
                    <a:pt x="5960" y="4628"/>
                    <a:pt x="5823" y="4563"/>
                    <a:pt x="5711" y="4467"/>
                  </a:cubicBezTo>
                  <a:cubicBezTo>
                    <a:pt x="5196" y="4040"/>
                    <a:pt x="5164" y="3148"/>
                    <a:pt x="4552" y="2890"/>
                  </a:cubicBezTo>
                  <a:cubicBezTo>
                    <a:pt x="4425" y="2838"/>
                    <a:pt x="4290" y="2821"/>
                    <a:pt x="4151" y="2821"/>
                  </a:cubicBezTo>
                  <a:cubicBezTo>
                    <a:pt x="3933" y="2821"/>
                    <a:pt x="3707" y="2861"/>
                    <a:pt x="3489" y="2861"/>
                  </a:cubicBezTo>
                  <a:cubicBezTo>
                    <a:pt x="3339" y="2861"/>
                    <a:pt x="3193" y="2842"/>
                    <a:pt x="3057" y="2778"/>
                  </a:cubicBezTo>
                  <a:cubicBezTo>
                    <a:pt x="2703" y="2617"/>
                    <a:pt x="2542" y="2207"/>
                    <a:pt x="2477" y="1821"/>
                  </a:cubicBezTo>
                  <a:cubicBezTo>
                    <a:pt x="2413" y="1435"/>
                    <a:pt x="2413" y="1032"/>
                    <a:pt x="2244" y="687"/>
                  </a:cubicBezTo>
                  <a:cubicBezTo>
                    <a:pt x="2032" y="247"/>
                    <a:pt x="1548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7" name="Google Shape;11605;p47">
              <a:extLst>
                <a:ext uri="{FF2B5EF4-FFF2-40B4-BE49-F238E27FC236}">
                  <a16:creationId xmlns="" xmlns:a16="http://schemas.microsoft.com/office/drawing/2014/main" id="{6675BE80-533B-FA09-CE77-C0FAD905F2BF}"/>
                </a:ext>
              </a:extLst>
            </p:cNvPr>
            <p:cNvSpPr/>
            <p:nvPr/>
          </p:nvSpPr>
          <p:spPr>
            <a:xfrm>
              <a:off x="7728795" y="2369375"/>
              <a:ext cx="2041446" cy="901474"/>
            </a:xfrm>
            <a:custGeom>
              <a:avLst/>
              <a:gdLst/>
              <a:ahLst/>
              <a:cxnLst/>
              <a:rect l="l" t="t" r="r" b="b"/>
              <a:pathLst>
                <a:path w="15266" h="6628" extrusionOk="0">
                  <a:moveTo>
                    <a:pt x="788" y="1"/>
                  </a:moveTo>
                  <a:cubicBezTo>
                    <a:pt x="676" y="395"/>
                    <a:pt x="587" y="789"/>
                    <a:pt x="531" y="1191"/>
                  </a:cubicBezTo>
                  <a:cubicBezTo>
                    <a:pt x="0" y="5245"/>
                    <a:pt x="3266" y="5776"/>
                    <a:pt x="7319" y="6314"/>
                  </a:cubicBezTo>
                  <a:cubicBezTo>
                    <a:pt x="8586" y="6480"/>
                    <a:pt x="9779" y="6627"/>
                    <a:pt x="10837" y="6627"/>
                  </a:cubicBezTo>
                  <a:cubicBezTo>
                    <a:pt x="13164" y="6627"/>
                    <a:pt x="14836" y="5916"/>
                    <a:pt x="15201" y="3129"/>
                  </a:cubicBezTo>
                  <a:cubicBezTo>
                    <a:pt x="15242" y="2848"/>
                    <a:pt x="15258" y="2566"/>
                    <a:pt x="15266" y="2277"/>
                  </a:cubicBezTo>
                  <a:lnTo>
                    <a:pt x="15266" y="2277"/>
                  </a:lnTo>
                  <a:cubicBezTo>
                    <a:pt x="15266" y="2278"/>
                    <a:pt x="14965" y="5479"/>
                    <a:pt x="9629" y="5479"/>
                  </a:cubicBezTo>
                  <a:cubicBezTo>
                    <a:pt x="8980" y="5479"/>
                    <a:pt x="8255" y="5432"/>
                    <a:pt x="7448" y="5325"/>
                  </a:cubicBezTo>
                  <a:cubicBezTo>
                    <a:pt x="6917" y="5261"/>
                    <a:pt x="6427" y="5172"/>
                    <a:pt x="5976" y="5068"/>
                  </a:cubicBezTo>
                  <a:cubicBezTo>
                    <a:pt x="121" y="374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8" name="Google Shape;11606;p47">
              <a:extLst>
                <a:ext uri="{FF2B5EF4-FFF2-40B4-BE49-F238E27FC236}">
                  <a16:creationId xmlns="" xmlns:a16="http://schemas.microsoft.com/office/drawing/2014/main" id="{F504D535-41D9-7AB6-2787-7E25DF000A08}"/>
                </a:ext>
              </a:extLst>
            </p:cNvPr>
            <p:cNvSpPr/>
            <p:nvPr/>
          </p:nvSpPr>
          <p:spPr>
            <a:xfrm>
              <a:off x="7711544" y="2334012"/>
              <a:ext cx="2072738" cy="951118"/>
            </a:xfrm>
            <a:custGeom>
              <a:avLst/>
              <a:gdLst/>
              <a:ahLst/>
              <a:cxnLst/>
              <a:rect l="l" t="t" r="r" b="b"/>
              <a:pathLst>
                <a:path w="15500" h="6993" extrusionOk="0">
                  <a:moveTo>
                    <a:pt x="1199" y="204"/>
                  </a:moveTo>
                  <a:cubicBezTo>
                    <a:pt x="1657" y="204"/>
                    <a:pt x="2100" y="454"/>
                    <a:pt x="2285" y="832"/>
                  </a:cubicBezTo>
                  <a:cubicBezTo>
                    <a:pt x="2397" y="1073"/>
                    <a:pt x="2429" y="1338"/>
                    <a:pt x="2462" y="1620"/>
                  </a:cubicBezTo>
                  <a:cubicBezTo>
                    <a:pt x="2478" y="1725"/>
                    <a:pt x="2486" y="1837"/>
                    <a:pt x="2510" y="1942"/>
                  </a:cubicBezTo>
                  <a:cubicBezTo>
                    <a:pt x="2566" y="2312"/>
                    <a:pt x="2727" y="2786"/>
                    <a:pt x="3137" y="2979"/>
                  </a:cubicBezTo>
                  <a:cubicBezTo>
                    <a:pt x="3289" y="3048"/>
                    <a:pt x="3443" y="3070"/>
                    <a:pt x="3598" y="3070"/>
                  </a:cubicBezTo>
                  <a:cubicBezTo>
                    <a:pt x="3715" y="3070"/>
                    <a:pt x="3832" y="3057"/>
                    <a:pt x="3950" y="3044"/>
                  </a:cubicBezTo>
                  <a:cubicBezTo>
                    <a:pt x="4059" y="3037"/>
                    <a:pt x="4165" y="3028"/>
                    <a:pt x="4267" y="3028"/>
                  </a:cubicBezTo>
                  <a:cubicBezTo>
                    <a:pt x="4399" y="3028"/>
                    <a:pt x="4524" y="3042"/>
                    <a:pt x="4641" y="3092"/>
                  </a:cubicBezTo>
                  <a:cubicBezTo>
                    <a:pt x="4947" y="3221"/>
                    <a:pt x="5100" y="3534"/>
                    <a:pt x="5261" y="3872"/>
                  </a:cubicBezTo>
                  <a:cubicBezTo>
                    <a:pt x="5389" y="4154"/>
                    <a:pt x="5534" y="4443"/>
                    <a:pt x="5775" y="4644"/>
                  </a:cubicBezTo>
                  <a:cubicBezTo>
                    <a:pt x="5896" y="4749"/>
                    <a:pt x="6041" y="4821"/>
                    <a:pt x="6202" y="4869"/>
                  </a:cubicBezTo>
                  <a:cubicBezTo>
                    <a:pt x="6306" y="4895"/>
                    <a:pt x="6417" y="4908"/>
                    <a:pt x="6532" y="4908"/>
                  </a:cubicBezTo>
                  <a:cubicBezTo>
                    <a:pt x="6886" y="4908"/>
                    <a:pt x="7275" y="4788"/>
                    <a:pt x="7609" y="4564"/>
                  </a:cubicBezTo>
                  <a:cubicBezTo>
                    <a:pt x="7899" y="4363"/>
                    <a:pt x="8156" y="4113"/>
                    <a:pt x="8397" y="3872"/>
                  </a:cubicBezTo>
                  <a:cubicBezTo>
                    <a:pt x="8582" y="3687"/>
                    <a:pt x="8775" y="3494"/>
                    <a:pt x="8993" y="3333"/>
                  </a:cubicBezTo>
                  <a:cubicBezTo>
                    <a:pt x="9295" y="3093"/>
                    <a:pt x="9711" y="2890"/>
                    <a:pt x="10114" y="2890"/>
                  </a:cubicBezTo>
                  <a:cubicBezTo>
                    <a:pt x="10279" y="2890"/>
                    <a:pt x="10441" y="2924"/>
                    <a:pt x="10593" y="3003"/>
                  </a:cubicBezTo>
                  <a:cubicBezTo>
                    <a:pt x="10883" y="3164"/>
                    <a:pt x="11092" y="3470"/>
                    <a:pt x="11293" y="3767"/>
                  </a:cubicBezTo>
                  <a:cubicBezTo>
                    <a:pt x="11542" y="4137"/>
                    <a:pt x="11808" y="4523"/>
                    <a:pt x="12258" y="4636"/>
                  </a:cubicBezTo>
                  <a:cubicBezTo>
                    <a:pt x="12339" y="4657"/>
                    <a:pt x="12422" y="4667"/>
                    <a:pt x="12506" y="4667"/>
                  </a:cubicBezTo>
                  <a:cubicBezTo>
                    <a:pt x="12841" y="4667"/>
                    <a:pt x="13193" y="4505"/>
                    <a:pt x="13489" y="4210"/>
                  </a:cubicBezTo>
                  <a:cubicBezTo>
                    <a:pt x="13706" y="3985"/>
                    <a:pt x="13875" y="3727"/>
                    <a:pt x="14035" y="3478"/>
                  </a:cubicBezTo>
                  <a:cubicBezTo>
                    <a:pt x="14108" y="3373"/>
                    <a:pt x="14172" y="3269"/>
                    <a:pt x="14245" y="3164"/>
                  </a:cubicBezTo>
                  <a:cubicBezTo>
                    <a:pt x="14542" y="2746"/>
                    <a:pt x="14824" y="2505"/>
                    <a:pt x="15145" y="2416"/>
                  </a:cubicBezTo>
                  <a:lnTo>
                    <a:pt x="15153" y="2416"/>
                  </a:lnTo>
                  <a:cubicBezTo>
                    <a:pt x="15163" y="2412"/>
                    <a:pt x="15172" y="2411"/>
                    <a:pt x="15181" y="2411"/>
                  </a:cubicBezTo>
                  <a:cubicBezTo>
                    <a:pt x="15208" y="2411"/>
                    <a:pt x="15230" y="2426"/>
                    <a:pt x="15242" y="2432"/>
                  </a:cubicBezTo>
                  <a:cubicBezTo>
                    <a:pt x="15274" y="2456"/>
                    <a:pt x="15298" y="2497"/>
                    <a:pt x="15298" y="2537"/>
                  </a:cubicBezTo>
                  <a:cubicBezTo>
                    <a:pt x="15290" y="2818"/>
                    <a:pt x="15266" y="3100"/>
                    <a:pt x="15234" y="3381"/>
                  </a:cubicBezTo>
                  <a:cubicBezTo>
                    <a:pt x="14993" y="5199"/>
                    <a:pt x="14180" y="6221"/>
                    <a:pt x="12684" y="6607"/>
                  </a:cubicBezTo>
                  <a:cubicBezTo>
                    <a:pt x="12180" y="6734"/>
                    <a:pt x="11617" y="6786"/>
                    <a:pt x="10997" y="6786"/>
                  </a:cubicBezTo>
                  <a:cubicBezTo>
                    <a:pt x="9975" y="6786"/>
                    <a:pt x="8796" y="6645"/>
                    <a:pt x="7464" y="6470"/>
                  </a:cubicBezTo>
                  <a:cubicBezTo>
                    <a:pt x="5325" y="6188"/>
                    <a:pt x="3588" y="5915"/>
                    <a:pt x="2381" y="5239"/>
                  </a:cubicBezTo>
                  <a:cubicBezTo>
                    <a:pt x="1038" y="4483"/>
                    <a:pt x="523" y="3285"/>
                    <a:pt x="765" y="1467"/>
                  </a:cubicBezTo>
                  <a:cubicBezTo>
                    <a:pt x="813" y="1081"/>
                    <a:pt x="901" y="679"/>
                    <a:pt x="1014" y="293"/>
                  </a:cubicBezTo>
                  <a:cubicBezTo>
                    <a:pt x="1030" y="245"/>
                    <a:pt x="1070" y="204"/>
                    <a:pt x="1118" y="204"/>
                  </a:cubicBezTo>
                  <a:close/>
                  <a:moveTo>
                    <a:pt x="1194" y="1"/>
                  </a:moveTo>
                  <a:cubicBezTo>
                    <a:pt x="1166" y="1"/>
                    <a:pt x="1138" y="2"/>
                    <a:pt x="1110" y="3"/>
                  </a:cubicBezTo>
                  <a:cubicBezTo>
                    <a:pt x="974" y="11"/>
                    <a:pt x="861" y="108"/>
                    <a:pt x="821" y="237"/>
                  </a:cubicBezTo>
                  <a:cubicBezTo>
                    <a:pt x="700" y="639"/>
                    <a:pt x="612" y="1041"/>
                    <a:pt x="564" y="1443"/>
                  </a:cubicBezTo>
                  <a:cubicBezTo>
                    <a:pt x="0" y="5690"/>
                    <a:pt x="3612" y="6164"/>
                    <a:pt x="7432" y="6671"/>
                  </a:cubicBezTo>
                  <a:cubicBezTo>
                    <a:pt x="8663" y="6832"/>
                    <a:pt x="9877" y="6993"/>
                    <a:pt x="10963" y="6993"/>
                  </a:cubicBezTo>
                  <a:cubicBezTo>
                    <a:pt x="13263" y="6993"/>
                    <a:pt x="15049" y="6285"/>
                    <a:pt x="15435" y="3406"/>
                  </a:cubicBezTo>
                  <a:cubicBezTo>
                    <a:pt x="15467" y="3116"/>
                    <a:pt x="15491" y="2826"/>
                    <a:pt x="15499" y="2545"/>
                  </a:cubicBezTo>
                  <a:cubicBezTo>
                    <a:pt x="15499" y="2440"/>
                    <a:pt x="15451" y="2336"/>
                    <a:pt x="15371" y="2280"/>
                  </a:cubicBezTo>
                  <a:cubicBezTo>
                    <a:pt x="15314" y="2234"/>
                    <a:pt x="15246" y="2209"/>
                    <a:pt x="15180" y="2209"/>
                  </a:cubicBezTo>
                  <a:cubicBezTo>
                    <a:pt x="15151" y="2209"/>
                    <a:pt x="15124" y="2214"/>
                    <a:pt x="15097" y="2223"/>
                  </a:cubicBezTo>
                  <a:lnTo>
                    <a:pt x="15089" y="2223"/>
                  </a:lnTo>
                  <a:cubicBezTo>
                    <a:pt x="14727" y="2328"/>
                    <a:pt x="14405" y="2593"/>
                    <a:pt x="14084" y="3052"/>
                  </a:cubicBezTo>
                  <a:cubicBezTo>
                    <a:pt x="14003" y="3156"/>
                    <a:pt x="13939" y="3269"/>
                    <a:pt x="13867" y="3373"/>
                  </a:cubicBezTo>
                  <a:cubicBezTo>
                    <a:pt x="13706" y="3623"/>
                    <a:pt x="13553" y="3864"/>
                    <a:pt x="13352" y="4065"/>
                  </a:cubicBezTo>
                  <a:cubicBezTo>
                    <a:pt x="13143" y="4274"/>
                    <a:pt x="12821" y="4466"/>
                    <a:pt x="12495" y="4466"/>
                  </a:cubicBezTo>
                  <a:cubicBezTo>
                    <a:pt x="12432" y="4466"/>
                    <a:pt x="12369" y="4459"/>
                    <a:pt x="12306" y="4443"/>
                  </a:cubicBezTo>
                  <a:cubicBezTo>
                    <a:pt x="11928" y="4347"/>
                    <a:pt x="11703" y="4009"/>
                    <a:pt x="11462" y="3655"/>
                  </a:cubicBezTo>
                  <a:cubicBezTo>
                    <a:pt x="11245" y="3333"/>
                    <a:pt x="11027" y="3011"/>
                    <a:pt x="10682" y="2826"/>
                  </a:cubicBezTo>
                  <a:cubicBezTo>
                    <a:pt x="10500" y="2732"/>
                    <a:pt x="10306" y="2691"/>
                    <a:pt x="10111" y="2691"/>
                  </a:cubicBezTo>
                  <a:cubicBezTo>
                    <a:pt x="9659" y="2691"/>
                    <a:pt x="9201" y="2908"/>
                    <a:pt x="8864" y="3172"/>
                  </a:cubicBezTo>
                  <a:cubicBezTo>
                    <a:pt x="8647" y="3341"/>
                    <a:pt x="8446" y="3542"/>
                    <a:pt x="8253" y="3735"/>
                  </a:cubicBezTo>
                  <a:cubicBezTo>
                    <a:pt x="8019" y="3969"/>
                    <a:pt x="7770" y="4210"/>
                    <a:pt x="7497" y="4395"/>
                  </a:cubicBezTo>
                  <a:cubicBezTo>
                    <a:pt x="7199" y="4595"/>
                    <a:pt x="6852" y="4704"/>
                    <a:pt x="6540" y="4704"/>
                  </a:cubicBezTo>
                  <a:cubicBezTo>
                    <a:pt x="6439" y="4704"/>
                    <a:pt x="6341" y="4692"/>
                    <a:pt x="6250" y="4668"/>
                  </a:cubicBezTo>
                  <a:cubicBezTo>
                    <a:pt x="6121" y="4636"/>
                    <a:pt x="6001" y="4580"/>
                    <a:pt x="5904" y="4491"/>
                  </a:cubicBezTo>
                  <a:cubicBezTo>
                    <a:pt x="5695" y="4322"/>
                    <a:pt x="5566" y="4049"/>
                    <a:pt x="5438" y="3784"/>
                  </a:cubicBezTo>
                  <a:cubicBezTo>
                    <a:pt x="5269" y="3430"/>
                    <a:pt x="5100" y="3060"/>
                    <a:pt x="4722" y="2907"/>
                  </a:cubicBezTo>
                  <a:cubicBezTo>
                    <a:pt x="4576" y="2848"/>
                    <a:pt x="4427" y="2830"/>
                    <a:pt x="4278" y="2830"/>
                  </a:cubicBezTo>
                  <a:cubicBezTo>
                    <a:pt x="4163" y="2830"/>
                    <a:pt x="4048" y="2840"/>
                    <a:pt x="3933" y="2851"/>
                  </a:cubicBezTo>
                  <a:cubicBezTo>
                    <a:pt x="3825" y="2857"/>
                    <a:pt x="3719" y="2866"/>
                    <a:pt x="3618" y="2866"/>
                  </a:cubicBezTo>
                  <a:cubicBezTo>
                    <a:pt x="3478" y="2866"/>
                    <a:pt x="3347" y="2850"/>
                    <a:pt x="3226" y="2794"/>
                  </a:cubicBezTo>
                  <a:cubicBezTo>
                    <a:pt x="2888" y="2641"/>
                    <a:pt x="2759" y="2231"/>
                    <a:pt x="2703" y="1910"/>
                  </a:cubicBezTo>
                  <a:cubicBezTo>
                    <a:pt x="2687" y="1805"/>
                    <a:pt x="2679" y="1700"/>
                    <a:pt x="2663" y="1604"/>
                  </a:cubicBezTo>
                  <a:cubicBezTo>
                    <a:pt x="2631" y="1314"/>
                    <a:pt x="2598" y="1017"/>
                    <a:pt x="2462" y="743"/>
                  </a:cubicBezTo>
                  <a:cubicBezTo>
                    <a:pt x="2248" y="292"/>
                    <a:pt x="1728" y="1"/>
                    <a:pt x="1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49" name="Google Shape;11607;p47">
              <a:extLst>
                <a:ext uri="{FF2B5EF4-FFF2-40B4-BE49-F238E27FC236}">
                  <a16:creationId xmlns="" xmlns:a16="http://schemas.microsoft.com/office/drawing/2014/main" id="{A63C3AE0-54B7-1DBB-8669-53FEC163C111}"/>
                </a:ext>
              </a:extLst>
            </p:cNvPr>
            <p:cNvSpPr/>
            <p:nvPr/>
          </p:nvSpPr>
          <p:spPr>
            <a:xfrm>
              <a:off x="9029137" y="2750747"/>
              <a:ext cx="218373" cy="235977"/>
            </a:xfrm>
            <a:custGeom>
              <a:avLst/>
              <a:gdLst/>
              <a:ahLst/>
              <a:cxnLst/>
              <a:rect l="l" t="t" r="r" b="b"/>
              <a:pathLst>
                <a:path w="1633" h="1735" extrusionOk="0">
                  <a:moveTo>
                    <a:pt x="318" y="1"/>
                  </a:moveTo>
                  <a:cubicBezTo>
                    <a:pt x="204" y="1"/>
                    <a:pt x="86" y="69"/>
                    <a:pt x="48" y="181"/>
                  </a:cubicBezTo>
                  <a:cubicBezTo>
                    <a:pt x="0" y="325"/>
                    <a:pt x="64" y="486"/>
                    <a:pt x="209" y="551"/>
                  </a:cubicBezTo>
                  <a:cubicBezTo>
                    <a:pt x="241" y="559"/>
                    <a:pt x="266" y="575"/>
                    <a:pt x="298" y="591"/>
                  </a:cubicBezTo>
                  <a:cubicBezTo>
                    <a:pt x="314" y="599"/>
                    <a:pt x="322" y="599"/>
                    <a:pt x="330" y="607"/>
                  </a:cubicBezTo>
                  <a:cubicBezTo>
                    <a:pt x="386" y="639"/>
                    <a:pt x="434" y="671"/>
                    <a:pt x="491" y="711"/>
                  </a:cubicBezTo>
                  <a:cubicBezTo>
                    <a:pt x="539" y="744"/>
                    <a:pt x="587" y="784"/>
                    <a:pt x="636" y="832"/>
                  </a:cubicBezTo>
                  <a:cubicBezTo>
                    <a:pt x="636" y="832"/>
                    <a:pt x="652" y="848"/>
                    <a:pt x="652" y="848"/>
                  </a:cubicBezTo>
                  <a:cubicBezTo>
                    <a:pt x="676" y="880"/>
                    <a:pt x="700" y="905"/>
                    <a:pt x="724" y="929"/>
                  </a:cubicBezTo>
                  <a:cubicBezTo>
                    <a:pt x="764" y="977"/>
                    <a:pt x="804" y="1025"/>
                    <a:pt x="837" y="1073"/>
                  </a:cubicBezTo>
                  <a:cubicBezTo>
                    <a:pt x="853" y="1098"/>
                    <a:pt x="869" y="1122"/>
                    <a:pt x="885" y="1154"/>
                  </a:cubicBezTo>
                  <a:cubicBezTo>
                    <a:pt x="893" y="1162"/>
                    <a:pt x="901" y="1170"/>
                    <a:pt x="901" y="1186"/>
                  </a:cubicBezTo>
                  <a:cubicBezTo>
                    <a:pt x="933" y="1234"/>
                    <a:pt x="957" y="1291"/>
                    <a:pt x="981" y="1355"/>
                  </a:cubicBezTo>
                  <a:cubicBezTo>
                    <a:pt x="997" y="1379"/>
                    <a:pt x="1005" y="1411"/>
                    <a:pt x="1022" y="1443"/>
                  </a:cubicBezTo>
                  <a:cubicBezTo>
                    <a:pt x="1022" y="1459"/>
                    <a:pt x="1030" y="1476"/>
                    <a:pt x="1030" y="1492"/>
                  </a:cubicBezTo>
                  <a:cubicBezTo>
                    <a:pt x="1038" y="1500"/>
                    <a:pt x="1038" y="1500"/>
                    <a:pt x="1038" y="1508"/>
                  </a:cubicBezTo>
                  <a:cubicBezTo>
                    <a:pt x="1054" y="1572"/>
                    <a:pt x="1086" y="1636"/>
                    <a:pt x="1142" y="1677"/>
                  </a:cubicBezTo>
                  <a:cubicBezTo>
                    <a:pt x="1191" y="1712"/>
                    <a:pt x="1259" y="1734"/>
                    <a:pt x="1323" y="1734"/>
                  </a:cubicBezTo>
                  <a:cubicBezTo>
                    <a:pt x="1332" y="1734"/>
                    <a:pt x="1342" y="1734"/>
                    <a:pt x="1351" y="1733"/>
                  </a:cubicBezTo>
                  <a:cubicBezTo>
                    <a:pt x="1488" y="1709"/>
                    <a:pt x="1633" y="1564"/>
                    <a:pt x="1593" y="1411"/>
                  </a:cubicBezTo>
                  <a:cubicBezTo>
                    <a:pt x="1512" y="1106"/>
                    <a:pt x="1375" y="816"/>
                    <a:pt x="1166" y="575"/>
                  </a:cubicBezTo>
                  <a:cubicBezTo>
                    <a:pt x="965" y="333"/>
                    <a:pt x="708" y="148"/>
                    <a:pt x="418" y="20"/>
                  </a:cubicBezTo>
                  <a:cubicBezTo>
                    <a:pt x="387" y="7"/>
                    <a:pt x="353" y="1"/>
                    <a:pt x="318" y="1"/>
                  </a:cubicBez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0" name="Google Shape;11608;p47">
              <a:extLst>
                <a:ext uri="{FF2B5EF4-FFF2-40B4-BE49-F238E27FC236}">
                  <a16:creationId xmlns="" xmlns:a16="http://schemas.microsoft.com/office/drawing/2014/main" id="{358B0710-8CA0-7B59-C065-053D754602DF}"/>
                </a:ext>
              </a:extLst>
            </p:cNvPr>
            <p:cNvSpPr/>
            <p:nvPr/>
          </p:nvSpPr>
          <p:spPr>
            <a:xfrm>
              <a:off x="8105231" y="2187529"/>
              <a:ext cx="359319" cy="343153"/>
            </a:xfrm>
            <a:custGeom>
              <a:avLst/>
              <a:gdLst/>
              <a:ahLst/>
              <a:cxnLst/>
              <a:rect l="l" t="t" r="r" b="b"/>
              <a:pathLst>
                <a:path w="2687" h="2523" extrusionOk="0">
                  <a:moveTo>
                    <a:pt x="1349" y="0"/>
                  </a:moveTo>
                  <a:cubicBezTo>
                    <a:pt x="723" y="0"/>
                    <a:pt x="178" y="460"/>
                    <a:pt x="89" y="1096"/>
                  </a:cubicBezTo>
                  <a:cubicBezTo>
                    <a:pt x="0" y="1788"/>
                    <a:pt x="491" y="2424"/>
                    <a:pt x="1174" y="2512"/>
                  </a:cubicBezTo>
                  <a:cubicBezTo>
                    <a:pt x="1229" y="2519"/>
                    <a:pt x="1284" y="2522"/>
                    <a:pt x="1338" y="2522"/>
                  </a:cubicBezTo>
                  <a:cubicBezTo>
                    <a:pt x="1964" y="2522"/>
                    <a:pt x="2509" y="2063"/>
                    <a:pt x="2590" y="1426"/>
                  </a:cubicBezTo>
                  <a:cubicBezTo>
                    <a:pt x="2687" y="735"/>
                    <a:pt x="2196" y="99"/>
                    <a:pt x="1512" y="11"/>
                  </a:cubicBezTo>
                  <a:cubicBezTo>
                    <a:pt x="1457" y="4"/>
                    <a:pt x="1403" y="0"/>
                    <a:pt x="13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1" name="Google Shape;11609;p47">
              <a:extLst>
                <a:ext uri="{FF2B5EF4-FFF2-40B4-BE49-F238E27FC236}">
                  <a16:creationId xmlns="" xmlns:a16="http://schemas.microsoft.com/office/drawing/2014/main" id="{5F70C40B-8F79-3D76-1301-48C5B3A8089D}"/>
                </a:ext>
              </a:extLst>
            </p:cNvPr>
            <p:cNvSpPr/>
            <p:nvPr/>
          </p:nvSpPr>
          <p:spPr>
            <a:xfrm>
              <a:off x="9163530" y="2330340"/>
              <a:ext cx="384058" cy="343425"/>
            </a:xfrm>
            <a:custGeom>
              <a:avLst/>
              <a:gdLst/>
              <a:ahLst/>
              <a:cxnLst/>
              <a:rect l="l" t="t" r="r" b="b"/>
              <a:pathLst>
                <a:path w="2872" h="2525" extrusionOk="0">
                  <a:moveTo>
                    <a:pt x="1441" y="0"/>
                  </a:moveTo>
                  <a:cubicBezTo>
                    <a:pt x="1257" y="0"/>
                    <a:pt x="1070" y="41"/>
                    <a:pt x="893" y="127"/>
                  </a:cubicBezTo>
                  <a:cubicBezTo>
                    <a:pt x="266" y="424"/>
                    <a:pt x="0" y="1180"/>
                    <a:pt x="298" y="1808"/>
                  </a:cubicBezTo>
                  <a:cubicBezTo>
                    <a:pt x="513" y="2261"/>
                    <a:pt x="967" y="2525"/>
                    <a:pt x="1438" y="2525"/>
                  </a:cubicBezTo>
                  <a:cubicBezTo>
                    <a:pt x="1620" y="2525"/>
                    <a:pt x="1805" y="2486"/>
                    <a:pt x="1979" y="2403"/>
                  </a:cubicBezTo>
                  <a:cubicBezTo>
                    <a:pt x="2606" y="2097"/>
                    <a:pt x="2872" y="1349"/>
                    <a:pt x="2574" y="722"/>
                  </a:cubicBezTo>
                  <a:cubicBezTo>
                    <a:pt x="2360" y="266"/>
                    <a:pt x="1910" y="0"/>
                    <a:pt x="1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2" name="Google Shape;11610;p47">
              <a:extLst>
                <a:ext uri="{FF2B5EF4-FFF2-40B4-BE49-F238E27FC236}">
                  <a16:creationId xmlns="" xmlns:a16="http://schemas.microsoft.com/office/drawing/2014/main" id="{88F81664-12DA-9AFC-6A93-3A7D50C3B622}"/>
                </a:ext>
              </a:extLst>
            </p:cNvPr>
            <p:cNvSpPr/>
            <p:nvPr/>
          </p:nvSpPr>
          <p:spPr>
            <a:xfrm>
              <a:off x="9105494" y="2169168"/>
              <a:ext cx="288311" cy="293374"/>
            </a:xfrm>
            <a:custGeom>
              <a:avLst/>
              <a:gdLst/>
              <a:ahLst/>
              <a:cxnLst/>
              <a:rect l="l" t="t" r="r" b="b"/>
              <a:pathLst>
                <a:path w="2156" h="2157" extrusionOk="0">
                  <a:moveTo>
                    <a:pt x="1078" y="1"/>
                  </a:moveTo>
                  <a:cubicBezTo>
                    <a:pt x="483" y="1"/>
                    <a:pt x="0" y="483"/>
                    <a:pt x="0" y="1079"/>
                  </a:cubicBezTo>
                  <a:cubicBezTo>
                    <a:pt x="0" y="1674"/>
                    <a:pt x="483" y="2156"/>
                    <a:pt x="1078" y="2156"/>
                  </a:cubicBezTo>
                  <a:cubicBezTo>
                    <a:pt x="1673" y="2156"/>
                    <a:pt x="2156" y="1674"/>
                    <a:pt x="2156" y="1079"/>
                  </a:cubicBezTo>
                  <a:cubicBezTo>
                    <a:pt x="2156" y="483"/>
                    <a:pt x="1673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3" name="Google Shape;11611;p47">
              <a:extLst>
                <a:ext uri="{FF2B5EF4-FFF2-40B4-BE49-F238E27FC236}">
                  <a16:creationId xmlns="" xmlns:a16="http://schemas.microsoft.com/office/drawing/2014/main" id="{E0346234-6F43-A0CC-1962-79CDB33EBD67}"/>
                </a:ext>
              </a:extLst>
            </p:cNvPr>
            <p:cNvSpPr/>
            <p:nvPr/>
          </p:nvSpPr>
          <p:spPr>
            <a:xfrm>
              <a:off x="9157112" y="2219220"/>
              <a:ext cx="100160" cy="96023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374" y="0"/>
                  </a:moveTo>
                  <a:cubicBezTo>
                    <a:pt x="199" y="0"/>
                    <a:pt x="47" y="130"/>
                    <a:pt x="24" y="308"/>
                  </a:cubicBezTo>
                  <a:cubicBezTo>
                    <a:pt x="0" y="502"/>
                    <a:pt x="137" y="678"/>
                    <a:pt x="330" y="703"/>
                  </a:cubicBezTo>
                  <a:cubicBezTo>
                    <a:pt x="345" y="704"/>
                    <a:pt x="360" y="705"/>
                    <a:pt x="374" y="705"/>
                  </a:cubicBezTo>
                  <a:cubicBezTo>
                    <a:pt x="549" y="705"/>
                    <a:pt x="702" y="575"/>
                    <a:pt x="724" y="397"/>
                  </a:cubicBezTo>
                  <a:cubicBezTo>
                    <a:pt x="748" y="204"/>
                    <a:pt x="611" y="27"/>
                    <a:pt x="418" y="3"/>
                  </a:cubicBezTo>
                  <a:cubicBezTo>
                    <a:pt x="404" y="1"/>
                    <a:pt x="389" y="0"/>
                    <a:pt x="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4" name="Google Shape;11612;p47">
              <a:extLst>
                <a:ext uri="{FF2B5EF4-FFF2-40B4-BE49-F238E27FC236}">
                  <a16:creationId xmlns="" xmlns:a16="http://schemas.microsoft.com/office/drawing/2014/main" id="{DF455447-63EC-B0E1-F0B0-F3DAB8DADA53}"/>
                </a:ext>
              </a:extLst>
            </p:cNvPr>
            <p:cNvSpPr/>
            <p:nvPr/>
          </p:nvSpPr>
          <p:spPr>
            <a:xfrm>
              <a:off x="9266766" y="2349381"/>
              <a:ext cx="52821" cy="50052"/>
            </a:xfrm>
            <a:custGeom>
              <a:avLst/>
              <a:gdLst/>
              <a:ahLst/>
              <a:cxnLst/>
              <a:rect l="l" t="t" r="r" b="b"/>
              <a:pathLst>
                <a:path w="395" h="368" extrusionOk="0">
                  <a:moveTo>
                    <a:pt x="191" y="1"/>
                  </a:moveTo>
                  <a:cubicBezTo>
                    <a:pt x="104" y="1"/>
                    <a:pt x="24" y="68"/>
                    <a:pt x="17" y="156"/>
                  </a:cubicBezTo>
                  <a:cubicBezTo>
                    <a:pt x="1" y="260"/>
                    <a:pt x="73" y="349"/>
                    <a:pt x="170" y="365"/>
                  </a:cubicBezTo>
                  <a:cubicBezTo>
                    <a:pt x="179" y="366"/>
                    <a:pt x="189" y="367"/>
                    <a:pt x="198" y="367"/>
                  </a:cubicBezTo>
                  <a:cubicBezTo>
                    <a:pt x="290" y="367"/>
                    <a:pt x="364" y="299"/>
                    <a:pt x="379" y="204"/>
                  </a:cubicBezTo>
                  <a:cubicBezTo>
                    <a:pt x="395" y="108"/>
                    <a:pt x="322" y="11"/>
                    <a:pt x="218" y="3"/>
                  </a:cubicBezTo>
                  <a:cubicBezTo>
                    <a:pt x="209" y="1"/>
                    <a:pt x="200" y="1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5" name="Google Shape;11613;p47">
              <a:extLst>
                <a:ext uri="{FF2B5EF4-FFF2-40B4-BE49-F238E27FC236}">
                  <a16:creationId xmlns="" xmlns:a16="http://schemas.microsoft.com/office/drawing/2014/main" id="{339112A1-2A90-F077-E5F4-484A887CF342}"/>
                </a:ext>
              </a:extLst>
            </p:cNvPr>
            <p:cNvSpPr/>
            <p:nvPr/>
          </p:nvSpPr>
          <p:spPr>
            <a:xfrm>
              <a:off x="8269713" y="2059952"/>
              <a:ext cx="329231" cy="294054"/>
            </a:xfrm>
            <a:custGeom>
              <a:avLst/>
              <a:gdLst/>
              <a:ahLst/>
              <a:cxnLst/>
              <a:rect l="l" t="t" r="r" b="b"/>
              <a:pathLst>
                <a:path w="2462" h="2162" extrusionOk="0">
                  <a:moveTo>
                    <a:pt x="1237" y="1"/>
                  </a:moveTo>
                  <a:cubicBezTo>
                    <a:pt x="850" y="1"/>
                    <a:pt x="477" y="209"/>
                    <a:pt x="282" y="571"/>
                  </a:cubicBezTo>
                  <a:cubicBezTo>
                    <a:pt x="1" y="1093"/>
                    <a:pt x="202" y="1753"/>
                    <a:pt x="725" y="2034"/>
                  </a:cubicBezTo>
                  <a:cubicBezTo>
                    <a:pt x="885" y="2121"/>
                    <a:pt x="1058" y="2162"/>
                    <a:pt x="1229" y="2162"/>
                  </a:cubicBezTo>
                  <a:cubicBezTo>
                    <a:pt x="1613" y="2162"/>
                    <a:pt x="1985" y="1954"/>
                    <a:pt x="2180" y="1592"/>
                  </a:cubicBezTo>
                  <a:cubicBezTo>
                    <a:pt x="2462" y="1069"/>
                    <a:pt x="2269" y="410"/>
                    <a:pt x="1746" y="128"/>
                  </a:cubicBezTo>
                  <a:cubicBezTo>
                    <a:pt x="1583" y="42"/>
                    <a:pt x="1408" y="1"/>
                    <a:pt x="1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6" name="Google Shape;11614;p47">
              <a:extLst>
                <a:ext uri="{FF2B5EF4-FFF2-40B4-BE49-F238E27FC236}">
                  <a16:creationId xmlns="" xmlns:a16="http://schemas.microsoft.com/office/drawing/2014/main" id="{4563A76F-DF08-13ED-FDB6-6E0B769FED42}"/>
                </a:ext>
              </a:extLst>
            </p:cNvPr>
            <p:cNvSpPr/>
            <p:nvPr/>
          </p:nvSpPr>
          <p:spPr>
            <a:xfrm>
              <a:off x="8341790" y="2109732"/>
              <a:ext cx="101230" cy="96159"/>
            </a:xfrm>
            <a:custGeom>
              <a:avLst/>
              <a:gdLst/>
              <a:ahLst/>
              <a:cxnLst/>
              <a:rect l="l" t="t" r="r" b="b"/>
              <a:pathLst>
                <a:path w="757" h="707" extrusionOk="0">
                  <a:moveTo>
                    <a:pt x="381" y="1"/>
                  </a:moveTo>
                  <a:cubicBezTo>
                    <a:pt x="206" y="1"/>
                    <a:pt x="55" y="124"/>
                    <a:pt x="33" y="309"/>
                  </a:cubicBezTo>
                  <a:cubicBezTo>
                    <a:pt x="1" y="502"/>
                    <a:pt x="137" y="679"/>
                    <a:pt x="330" y="703"/>
                  </a:cubicBezTo>
                  <a:cubicBezTo>
                    <a:pt x="345" y="705"/>
                    <a:pt x="360" y="706"/>
                    <a:pt x="375" y="706"/>
                  </a:cubicBezTo>
                  <a:cubicBezTo>
                    <a:pt x="550" y="706"/>
                    <a:pt x="703" y="576"/>
                    <a:pt x="733" y="398"/>
                  </a:cubicBezTo>
                  <a:cubicBezTo>
                    <a:pt x="757" y="205"/>
                    <a:pt x="620" y="28"/>
                    <a:pt x="427" y="4"/>
                  </a:cubicBezTo>
                  <a:cubicBezTo>
                    <a:pt x="411" y="2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7" name="Google Shape;11615;p47">
              <a:extLst>
                <a:ext uri="{FF2B5EF4-FFF2-40B4-BE49-F238E27FC236}">
                  <a16:creationId xmlns="" xmlns:a16="http://schemas.microsoft.com/office/drawing/2014/main" id="{4639D953-A0B8-A94A-33F2-DE18F20DD10D}"/>
                </a:ext>
              </a:extLst>
            </p:cNvPr>
            <p:cNvSpPr/>
            <p:nvPr/>
          </p:nvSpPr>
          <p:spPr>
            <a:xfrm>
              <a:off x="8452648" y="2240029"/>
              <a:ext cx="51752" cy="49916"/>
            </a:xfrm>
            <a:custGeom>
              <a:avLst/>
              <a:gdLst/>
              <a:ahLst/>
              <a:cxnLst/>
              <a:rect l="l" t="t" r="r" b="b"/>
              <a:pathLst>
                <a:path w="387" h="367" extrusionOk="0">
                  <a:moveTo>
                    <a:pt x="188" y="0"/>
                  </a:moveTo>
                  <a:cubicBezTo>
                    <a:pt x="97" y="0"/>
                    <a:pt x="23" y="68"/>
                    <a:pt x="8" y="155"/>
                  </a:cubicBezTo>
                  <a:cubicBezTo>
                    <a:pt x="0" y="260"/>
                    <a:pt x="64" y="349"/>
                    <a:pt x="169" y="365"/>
                  </a:cubicBezTo>
                  <a:cubicBezTo>
                    <a:pt x="178" y="366"/>
                    <a:pt x="187" y="367"/>
                    <a:pt x="196" y="367"/>
                  </a:cubicBezTo>
                  <a:cubicBezTo>
                    <a:pt x="283" y="367"/>
                    <a:pt x="364" y="298"/>
                    <a:pt x="378" y="204"/>
                  </a:cubicBezTo>
                  <a:cubicBezTo>
                    <a:pt x="386" y="107"/>
                    <a:pt x="314" y="11"/>
                    <a:pt x="217" y="3"/>
                  </a:cubicBezTo>
                  <a:cubicBezTo>
                    <a:pt x="207" y="1"/>
                    <a:pt x="198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858" name="Google Shape;11616;p47">
              <a:extLst>
                <a:ext uri="{FF2B5EF4-FFF2-40B4-BE49-F238E27FC236}">
                  <a16:creationId xmlns="" xmlns:a16="http://schemas.microsoft.com/office/drawing/2014/main" id="{46BA65B9-9EB1-1350-E484-04C40822858B}"/>
                </a:ext>
              </a:extLst>
            </p:cNvPr>
            <p:cNvSpPr/>
            <p:nvPr/>
          </p:nvSpPr>
          <p:spPr>
            <a:xfrm>
              <a:off x="8633311" y="2338772"/>
              <a:ext cx="361459" cy="128121"/>
            </a:xfrm>
            <a:custGeom>
              <a:avLst/>
              <a:gdLst/>
              <a:ahLst/>
              <a:cxnLst/>
              <a:rect l="l" t="t" r="r" b="b"/>
              <a:pathLst>
                <a:path w="2703" h="942" extrusionOk="0">
                  <a:moveTo>
                    <a:pt x="108" y="0"/>
                  </a:moveTo>
                  <a:cubicBezTo>
                    <a:pt x="96" y="0"/>
                    <a:pt x="84" y="3"/>
                    <a:pt x="73" y="9"/>
                  </a:cubicBezTo>
                  <a:cubicBezTo>
                    <a:pt x="24" y="33"/>
                    <a:pt x="0" y="89"/>
                    <a:pt x="16" y="137"/>
                  </a:cubicBezTo>
                  <a:cubicBezTo>
                    <a:pt x="24" y="161"/>
                    <a:pt x="290" y="789"/>
                    <a:pt x="1295" y="925"/>
                  </a:cubicBezTo>
                  <a:cubicBezTo>
                    <a:pt x="1408" y="934"/>
                    <a:pt x="1512" y="942"/>
                    <a:pt x="1601" y="942"/>
                  </a:cubicBezTo>
                  <a:cubicBezTo>
                    <a:pt x="2381" y="942"/>
                    <a:pt x="2663" y="499"/>
                    <a:pt x="2679" y="483"/>
                  </a:cubicBezTo>
                  <a:cubicBezTo>
                    <a:pt x="2703" y="435"/>
                    <a:pt x="2687" y="370"/>
                    <a:pt x="2646" y="346"/>
                  </a:cubicBezTo>
                  <a:cubicBezTo>
                    <a:pt x="2629" y="335"/>
                    <a:pt x="2610" y="330"/>
                    <a:pt x="2591" y="330"/>
                  </a:cubicBezTo>
                  <a:cubicBezTo>
                    <a:pt x="2557" y="330"/>
                    <a:pt x="2522" y="347"/>
                    <a:pt x="2502" y="379"/>
                  </a:cubicBezTo>
                  <a:cubicBezTo>
                    <a:pt x="2495" y="393"/>
                    <a:pt x="2266" y="743"/>
                    <a:pt x="1596" y="743"/>
                  </a:cubicBezTo>
                  <a:cubicBezTo>
                    <a:pt x="1511" y="743"/>
                    <a:pt x="1419" y="737"/>
                    <a:pt x="1319" y="724"/>
                  </a:cubicBezTo>
                  <a:cubicBezTo>
                    <a:pt x="435" y="604"/>
                    <a:pt x="217" y="89"/>
                    <a:pt x="201" y="65"/>
                  </a:cubicBezTo>
                  <a:cubicBezTo>
                    <a:pt x="189" y="28"/>
                    <a:pt x="14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69C46B-8605-3936-5DA7-4A135918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B3A7F-BB4F-4F1A-07E5-D9E3B058A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courtney! 🌱 @ looking for work on Twitter: &quot;hi #PortfolioDay, i'm  courtney! i'm an LA-based illustrator and background artist with BG paint  and color lead experience in animation at CN and titmouse.">
            <a:extLst>
              <a:ext uri="{FF2B5EF4-FFF2-40B4-BE49-F238E27FC236}">
                <a16:creationId xmlns="" xmlns:a16="http://schemas.microsoft.com/office/drawing/2014/main" id="{9B8F9BD8-CAF9-6061-7F8D-AE0B4AAA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8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20140A-3202-657F-71A4-1138FAFB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19" y="3897065"/>
            <a:ext cx="1648788" cy="2972734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="" xmlns:a16="http://schemas.microsoft.com/office/drawing/2014/main" id="{5A8138C6-16E9-EC07-B437-52F235E6B46B}"/>
              </a:ext>
            </a:extLst>
          </p:cNvPr>
          <p:cNvSpPr/>
          <p:nvPr/>
        </p:nvSpPr>
        <p:spPr>
          <a:xfrm>
            <a:off x="4319275" y="4907311"/>
            <a:ext cx="3553449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ounded Rectangular Callout 10">
            <a:extLst>
              <a:ext uri="{FF2B5EF4-FFF2-40B4-BE49-F238E27FC236}">
                <a16:creationId xmlns="" xmlns:a16="http://schemas.microsoft.com/office/drawing/2014/main" id="{2D72866E-4510-AA03-19F9-361F90E3174E}"/>
              </a:ext>
            </a:extLst>
          </p:cNvPr>
          <p:cNvSpPr/>
          <p:nvPr/>
        </p:nvSpPr>
        <p:spPr>
          <a:xfrm flipH="1">
            <a:off x="3033810" y="431926"/>
            <a:ext cx="5635626" cy="4112048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986998-10E4-C40E-2A1B-1AF16376A54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EA23BD-5556-9874-6A2A-91DC4EE92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17" y="3764074"/>
            <a:ext cx="3102384" cy="3138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9D7329-A6AE-4DA8-0143-1B675E0888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74" b="90000" l="10000" r="90000">
                        <a14:foregroundMark x1="34000" y1="9907" x2="39857" y2="3148"/>
                        <a14:foregroundMark x1="39857" y1="3148" x2="53000" y2="1481"/>
                        <a14:foregroundMark x1="53000" y1="1481" x2="63286" y2="4815"/>
                        <a14:foregroundMark x1="63286" y1="4815" x2="67286" y2="10093"/>
                        <a14:foregroundMark x1="43857" y1="14352" x2="50857" y2="32870"/>
                        <a14:foregroundMark x1="50857" y1="32870" x2="50857" y2="32870"/>
                        <a14:foregroundMark x1="55857" y1="12407" x2="55143" y2="25278"/>
                        <a14:foregroundMark x1="36571" y1="4444" x2="47143" y2="1574"/>
                        <a14:foregroundMark x1="47143" y1="1574" x2="53571" y2="2315"/>
                        <a14:backgroundMark x1="37429" y1="40278" x2="37429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3" r="24164" b="34968"/>
          <a:stretch/>
        </p:blipFill>
        <p:spPr>
          <a:xfrm flipH="1">
            <a:off x="9260821" y="2874411"/>
            <a:ext cx="2169723" cy="3971695"/>
          </a:xfrm>
          <a:prstGeom prst="rect">
            <a:avLst/>
          </a:prstGeom>
        </p:spPr>
      </p:pic>
      <p:pic>
        <p:nvPicPr>
          <p:cNvPr id="1026" name="Picture 2" descr="Cold Bubble Tea Transparent Background | PNG Mart">
            <a:extLst>
              <a:ext uri="{FF2B5EF4-FFF2-40B4-BE49-F238E27FC236}">
                <a16:creationId xmlns="" xmlns:a16="http://schemas.microsoft.com/office/drawing/2014/main" id="{5DFD39EB-38E6-D779-A6C8-AA398A3FC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b="5679"/>
          <a:stretch/>
        </p:blipFill>
        <p:spPr bwMode="auto">
          <a:xfrm>
            <a:off x="4315812" y="511574"/>
            <a:ext cx="3156120" cy="3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2EE5324-D1AD-C184-58A2-2820DA803E09}"/>
              </a:ext>
            </a:extLst>
          </p:cNvPr>
          <p:cNvGrpSpPr/>
          <p:nvPr/>
        </p:nvGrpSpPr>
        <p:grpSpPr>
          <a:xfrm>
            <a:off x="3914387" y="4729194"/>
            <a:ext cx="3958971" cy="1262633"/>
            <a:chOff x="4525958" y="4790749"/>
            <a:chExt cx="3958971" cy="1262633"/>
          </a:xfrm>
        </p:grpSpPr>
        <p:pic>
          <p:nvPicPr>
            <p:cNvPr id="10" name="图片 6">
              <a:extLst>
                <a:ext uri="{FF2B5EF4-FFF2-40B4-BE49-F238E27FC236}">
                  <a16:creationId xmlns="" xmlns:a16="http://schemas.microsoft.com/office/drawing/2014/main" id="{3B472C19-FBCD-7AC5-88F7-8A6F87DD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rgbClr val="CCFF6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525958" y="4790749"/>
              <a:ext cx="3958971" cy="1262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125FABD-DF5D-7E63-3980-1249FC9D1FB0}"/>
                </a:ext>
              </a:extLst>
            </p:cNvPr>
            <p:cNvSpPr txBox="1"/>
            <p:nvPr/>
          </p:nvSpPr>
          <p:spPr>
            <a:xfrm>
              <a:off x="4728720" y="5006568"/>
              <a:ext cx="3553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chemeClr val="accent3">
                      <a:lumMod val="10000"/>
                    </a:schemeClr>
                  </a:solidFill>
                  <a:latin typeface="Comic Sans MS" panose="030F0702030302020204" pitchFamily="66" charset="0"/>
                </a:rPr>
                <a:t>bubble tea</a:t>
              </a:r>
              <a:endParaRPr lang="en-US" sz="4800" b="1" dirty="0">
                <a:solidFill>
                  <a:schemeClr val="accent3">
                    <a:lumMod val="1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54C26EE5-1F16-4D38-5836-35D5F2A08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61" end="144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4850" y="5023139"/>
            <a:ext cx="749977" cy="749977"/>
          </a:xfrm>
          <a:prstGeom prst="rect">
            <a:avLst/>
          </a:prstGeom>
        </p:spPr>
      </p:pic>
      <p:pic>
        <p:nvPicPr>
          <p:cNvPr id="6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622C3A7B-8F00-31F3-AECA-2FE3CD80F8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61" end="144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32000" y="431926"/>
            <a:ext cx="271463" cy="271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17F7A2-F8E3-2EA1-7BC7-41C81657FA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69C46B-8605-3936-5DA7-4A135918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B3A7F-BB4F-4F1A-07E5-D9E3B058A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courtney! 🌱 @ looking for work on Twitter: &quot;hi #PortfolioDay, i'm  courtney! i'm an LA-based illustrator and background artist with BG paint  and color lead experience in animation at CN and titmouse.">
            <a:extLst>
              <a:ext uri="{FF2B5EF4-FFF2-40B4-BE49-F238E27FC236}">
                <a16:creationId xmlns="" xmlns:a16="http://schemas.microsoft.com/office/drawing/2014/main" id="{9B8F9BD8-CAF9-6061-7F8D-AE0B4AAA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8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20140A-3202-657F-71A4-1138FAFB8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19" y="3897065"/>
            <a:ext cx="1648788" cy="2972734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="" xmlns:a16="http://schemas.microsoft.com/office/drawing/2014/main" id="{5A8138C6-16E9-EC07-B437-52F235E6B46B}"/>
              </a:ext>
            </a:extLst>
          </p:cNvPr>
          <p:cNvSpPr/>
          <p:nvPr/>
        </p:nvSpPr>
        <p:spPr>
          <a:xfrm>
            <a:off x="4319275" y="4907311"/>
            <a:ext cx="3553449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ounded Rectangular Callout 10">
            <a:extLst>
              <a:ext uri="{FF2B5EF4-FFF2-40B4-BE49-F238E27FC236}">
                <a16:creationId xmlns="" xmlns:a16="http://schemas.microsoft.com/office/drawing/2014/main" id="{2D72866E-4510-AA03-19F9-361F90E3174E}"/>
              </a:ext>
            </a:extLst>
          </p:cNvPr>
          <p:cNvSpPr/>
          <p:nvPr/>
        </p:nvSpPr>
        <p:spPr>
          <a:xfrm flipH="1">
            <a:off x="3033810" y="431926"/>
            <a:ext cx="5635626" cy="4112048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986998-10E4-C40E-2A1B-1AF16376A54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EA23BD-5556-9874-6A2A-91DC4EE92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417" y="3764074"/>
            <a:ext cx="3102384" cy="3138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9D7329-A6AE-4DA8-0143-1B675E0888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74" b="90000" l="10000" r="90000">
                        <a14:foregroundMark x1="34000" y1="9907" x2="39857" y2="3148"/>
                        <a14:foregroundMark x1="39857" y1="3148" x2="53000" y2="1481"/>
                        <a14:foregroundMark x1="53000" y1="1481" x2="63286" y2="4815"/>
                        <a14:foregroundMark x1="63286" y1="4815" x2="67286" y2="10093"/>
                        <a14:foregroundMark x1="43857" y1="14352" x2="50857" y2="32870"/>
                        <a14:foregroundMark x1="50857" y1="32870" x2="50857" y2="32870"/>
                        <a14:foregroundMark x1="55857" y1="12407" x2="55143" y2="25278"/>
                        <a14:foregroundMark x1="36571" y1="4444" x2="47143" y2="1574"/>
                        <a14:foregroundMark x1="47143" y1="1574" x2="53571" y2="2315"/>
                        <a14:backgroundMark x1="37429" y1="40278" x2="37429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3" r="24164" b="34968"/>
          <a:stretch/>
        </p:blipFill>
        <p:spPr>
          <a:xfrm flipH="1">
            <a:off x="9260821" y="2874411"/>
            <a:ext cx="2169723" cy="39716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2EE5324-D1AD-C184-58A2-2820DA803E09}"/>
              </a:ext>
            </a:extLst>
          </p:cNvPr>
          <p:cNvGrpSpPr/>
          <p:nvPr/>
        </p:nvGrpSpPr>
        <p:grpSpPr>
          <a:xfrm>
            <a:off x="3914388" y="4729194"/>
            <a:ext cx="4175934" cy="1262633"/>
            <a:chOff x="4525958" y="4790749"/>
            <a:chExt cx="3958971" cy="1262633"/>
          </a:xfrm>
        </p:grpSpPr>
        <p:pic>
          <p:nvPicPr>
            <p:cNvPr id="10" name="图片 6">
              <a:extLst>
                <a:ext uri="{FF2B5EF4-FFF2-40B4-BE49-F238E27FC236}">
                  <a16:creationId xmlns="" xmlns:a16="http://schemas.microsoft.com/office/drawing/2014/main" id="{3B472C19-FBCD-7AC5-88F7-8A6F87DD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rgbClr val="CCFF6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525958" y="4790749"/>
              <a:ext cx="3958971" cy="1262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125FABD-DF5D-7E63-3980-1249FC9D1FB0}"/>
                </a:ext>
              </a:extLst>
            </p:cNvPr>
            <p:cNvSpPr txBox="1"/>
            <p:nvPr/>
          </p:nvSpPr>
          <p:spPr>
            <a:xfrm>
              <a:off x="4728720" y="5006568"/>
              <a:ext cx="3553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DADADA">
                      <a:lumMod val="10000"/>
                    </a:srgbClr>
                  </a:solidFill>
                  <a:latin typeface="Comic Sans MS" panose="030F0702030302020204" pitchFamily="66" charset="0"/>
                </a:rPr>
                <a:t>soft drinks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5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54C26EE5-1F16-4D38-5836-35D5F2A08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11" end="1156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18135" y="468514"/>
            <a:ext cx="477329" cy="477329"/>
          </a:xfrm>
          <a:prstGeom prst="rect">
            <a:avLst/>
          </a:prstGeom>
        </p:spPr>
      </p:pic>
      <p:pic>
        <p:nvPicPr>
          <p:cNvPr id="1026" name="Picture 2" descr="Coke Glass Pictures | Download Free Images on Unsplash">
            <a:extLst>
              <a:ext uri="{FF2B5EF4-FFF2-40B4-BE49-F238E27FC236}">
                <a16:creationId xmlns="" xmlns:a16="http://schemas.microsoft.com/office/drawing/2014/main" id="{C25FB293-7A7A-6BC4-8A65-BFA920ED4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13924" r="21766" b="15037"/>
          <a:stretch/>
        </p:blipFill>
        <p:spPr bwMode="auto">
          <a:xfrm>
            <a:off x="3600611" y="1139451"/>
            <a:ext cx="2040924" cy="330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E7783CDA-8411-0302-3BF6-F6CEE93A2F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11" end="1156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4783" y="5010208"/>
            <a:ext cx="796968" cy="796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17F7A2-F8E3-2EA1-7BC7-41C81657FA3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928" y="332189"/>
            <a:ext cx="1564144" cy="749977"/>
          </a:xfrm>
          <a:prstGeom prst="rect">
            <a:avLst/>
          </a:prstGeom>
        </p:spPr>
      </p:pic>
      <p:pic>
        <p:nvPicPr>
          <p:cNvPr id="19" name="Picture 2" descr="Coke Glass Pictures | Download Free Images on Unsplash">
            <a:extLst>
              <a:ext uri="{FF2B5EF4-FFF2-40B4-BE49-F238E27FC236}">
                <a16:creationId xmlns="" xmlns:a16="http://schemas.microsoft.com/office/drawing/2014/main" id="{C25FB293-7A7A-6BC4-8A65-BFA920ED4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13924" r="21766" b="15037"/>
          <a:stretch/>
        </p:blipFill>
        <p:spPr bwMode="auto">
          <a:xfrm>
            <a:off x="5836891" y="1139451"/>
            <a:ext cx="2040924" cy="330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69C46B-8605-3936-5DA7-4A135918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B3A7F-BB4F-4F1A-07E5-D9E3B058A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courtney! 🌱 @ looking for work on Twitter: &quot;hi #PortfolioDay, i'm  courtney! i'm an LA-based illustrator and background artist with BG paint  and color lead experience in animation at CN and titmouse.">
            <a:extLst>
              <a:ext uri="{FF2B5EF4-FFF2-40B4-BE49-F238E27FC236}">
                <a16:creationId xmlns="" xmlns:a16="http://schemas.microsoft.com/office/drawing/2014/main" id="{9B8F9BD8-CAF9-6061-7F8D-AE0B4AAA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8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20140A-3202-657F-71A4-1138FAFB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19" y="3897065"/>
            <a:ext cx="1648788" cy="2972734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="" xmlns:a16="http://schemas.microsoft.com/office/drawing/2014/main" id="{5A8138C6-16E9-EC07-B437-52F235E6B46B}"/>
              </a:ext>
            </a:extLst>
          </p:cNvPr>
          <p:cNvSpPr/>
          <p:nvPr/>
        </p:nvSpPr>
        <p:spPr>
          <a:xfrm>
            <a:off x="4319275" y="4907311"/>
            <a:ext cx="3553449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ounded Rectangular Callout 10">
            <a:extLst>
              <a:ext uri="{FF2B5EF4-FFF2-40B4-BE49-F238E27FC236}">
                <a16:creationId xmlns="" xmlns:a16="http://schemas.microsoft.com/office/drawing/2014/main" id="{2D72866E-4510-AA03-19F9-361F90E3174E}"/>
              </a:ext>
            </a:extLst>
          </p:cNvPr>
          <p:cNvSpPr/>
          <p:nvPr/>
        </p:nvSpPr>
        <p:spPr>
          <a:xfrm flipH="1">
            <a:off x="3033810" y="431926"/>
            <a:ext cx="5635626" cy="4112048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986998-10E4-C40E-2A1B-1AF16376A54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EA23BD-5556-9874-6A2A-91DC4EE92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17" y="3764074"/>
            <a:ext cx="3102384" cy="3138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9D7329-A6AE-4DA8-0143-1B675E0888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74" b="90000" l="10000" r="90000">
                        <a14:foregroundMark x1="34000" y1="9907" x2="39857" y2="3148"/>
                        <a14:foregroundMark x1="39857" y1="3148" x2="53000" y2="1481"/>
                        <a14:foregroundMark x1="53000" y1="1481" x2="63286" y2="4815"/>
                        <a14:foregroundMark x1="63286" y1="4815" x2="67286" y2="10093"/>
                        <a14:foregroundMark x1="43857" y1="14352" x2="50857" y2="32870"/>
                        <a14:foregroundMark x1="50857" y1="32870" x2="50857" y2="32870"/>
                        <a14:foregroundMark x1="55857" y1="12407" x2="55143" y2="25278"/>
                        <a14:foregroundMark x1="36571" y1="4444" x2="47143" y2="1574"/>
                        <a14:foregroundMark x1="47143" y1="1574" x2="53571" y2="2315"/>
                        <a14:backgroundMark x1="37429" y1="40278" x2="37429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3" r="24164" b="34968"/>
          <a:stretch/>
        </p:blipFill>
        <p:spPr>
          <a:xfrm flipH="1">
            <a:off x="9260821" y="2874411"/>
            <a:ext cx="2169723" cy="39716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2EE5324-D1AD-C184-58A2-2820DA803E09}"/>
              </a:ext>
            </a:extLst>
          </p:cNvPr>
          <p:cNvGrpSpPr/>
          <p:nvPr/>
        </p:nvGrpSpPr>
        <p:grpSpPr>
          <a:xfrm>
            <a:off x="4411356" y="4701916"/>
            <a:ext cx="3461368" cy="1262633"/>
            <a:chOff x="4525958" y="4790749"/>
            <a:chExt cx="3958971" cy="1262633"/>
          </a:xfrm>
        </p:grpSpPr>
        <p:pic>
          <p:nvPicPr>
            <p:cNvPr id="10" name="图片 6">
              <a:extLst>
                <a:ext uri="{FF2B5EF4-FFF2-40B4-BE49-F238E27FC236}">
                  <a16:creationId xmlns="" xmlns:a16="http://schemas.microsoft.com/office/drawing/2014/main" id="{3B472C19-FBCD-7AC5-88F7-8A6F87DD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CCFF6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525958" y="4790749"/>
              <a:ext cx="3958971" cy="1262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125FABD-DF5D-7E63-3980-1249FC9D1FB0}"/>
                </a:ext>
              </a:extLst>
            </p:cNvPr>
            <p:cNvSpPr txBox="1"/>
            <p:nvPr/>
          </p:nvSpPr>
          <p:spPr>
            <a:xfrm>
              <a:off x="4728720" y="5006568"/>
              <a:ext cx="3553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DADADA">
                      <a:lumMod val="10000"/>
                    </a:srgbClr>
                  </a:solidFill>
                  <a:latin typeface="Comic Sans MS" panose="030F0702030302020204" pitchFamily="66" charset="0"/>
                </a:rPr>
                <a:t>lemonade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5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54C26EE5-1F16-4D38-5836-35D5F2A08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78" end="811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89904" y="5051502"/>
            <a:ext cx="698172" cy="698172"/>
          </a:xfrm>
          <a:prstGeom prst="rect">
            <a:avLst/>
          </a:prstGeom>
        </p:spPr>
      </p:pic>
      <p:pic>
        <p:nvPicPr>
          <p:cNvPr id="15" name="Picture 6" descr="Lemonade PNG Images Transparent Background | PNG Play">
            <a:extLst>
              <a:ext uri="{FF2B5EF4-FFF2-40B4-BE49-F238E27FC236}">
                <a16:creationId xmlns="" xmlns:a16="http://schemas.microsoft.com/office/drawing/2014/main" id="{E044B145-1D53-15A5-835C-7004B25A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40" y="29616"/>
            <a:ext cx="4000376" cy="48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57D9F969-4ADE-24FF-83F7-90E62DB49B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78" end="811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34247" y="308515"/>
            <a:ext cx="596297" cy="596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17F7A2-F8E3-2EA1-7BC7-41C81657FA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6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69C46B-8605-3936-5DA7-4A135918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B3A7F-BB4F-4F1A-07E5-D9E3B058A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courtney! 🌱 @ looking for work on Twitter: &quot;hi #PortfolioDay, i'm  courtney! i'm an LA-based illustrator and background artist with BG paint  and color lead experience in animation at CN and titmouse.">
            <a:extLst>
              <a:ext uri="{FF2B5EF4-FFF2-40B4-BE49-F238E27FC236}">
                <a16:creationId xmlns="" xmlns:a16="http://schemas.microsoft.com/office/drawing/2014/main" id="{9B8F9BD8-CAF9-6061-7F8D-AE0B4AAA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8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20140A-3202-657F-71A4-1138FAFB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19" y="3897065"/>
            <a:ext cx="1648788" cy="2972734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="" xmlns:a16="http://schemas.microsoft.com/office/drawing/2014/main" id="{5A8138C6-16E9-EC07-B437-52F235E6B46B}"/>
              </a:ext>
            </a:extLst>
          </p:cNvPr>
          <p:cNvSpPr/>
          <p:nvPr/>
        </p:nvSpPr>
        <p:spPr>
          <a:xfrm>
            <a:off x="4319275" y="4907311"/>
            <a:ext cx="3553449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ounded Rectangular Callout 10">
            <a:extLst>
              <a:ext uri="{FF2B5EF4-FFF2-40B4-BE49-F238E27FC236}">
                <a16:creationId xmlns="" xmlns:a16="http://schemas.microsoft.com/office/drawing/2014/main" id="{2D72866E-4510-AA03-19F9-361F90E3174E}"/>
              </a:ext>
            </a:extLst>
          </p:cNvPr>
          <p:cNvSpPr/>
          <p:nvPr/>
        </p:nvSpPr>
        <p:spPr>
          <a:xfrm flipH="1">
            <a:off x="3033810" y="431926"/>
            <a:ext cx="5635626" cy="4112048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accent6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986998-10E4-C40E-2A1B-1AF16376A54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EA23BD-5556-9874-6A2A-91DC4EE92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17" y="3764074"/>
            <a:ext cx="3102384" cy="3138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9D7329-A6AE-4DA8-0143-1B675E0888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74" b="90000" l="10000" r="90000">
                        <a14:foregroundMark x1="34000" y1="9907" x2="39857" y2="3148"/>
                        <a14:foregroundMark x1="39857" y1="3148" x2="53000" y2="1481"/>
                        <a14:foregroundMark x1="53000" y1="1481" x2="63286" y2="4815"/>
                        <a14:foregroundMark x1="63286" y1="4815" x2="67286" y2="10093"/>
                        <a14:foregroundMark x1="43857" y1="14352" x2="50857" y2="32870"/>
                        <a14:foregroundMark x1="50857" y1="32870" x2="50857" y2="32870"/>
                        <a14:foregroundMark x1="55857" y1="12407" x2="55143" y2="25278"/>
                        <a14:foregroundMark x1="36571" y1="4444" x2="47143" y2="1574"/>
                        <a14:foregroundMark x1="47143" y1="1574" x2="53571" y2="2315"/>
                        <a14:backgroundMark x1="37429" y1="40278" x2="37429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3" r="24164" b="34968"/>
          <a:stretch/>
        </p:blipFill>
        <p:spPr>
          <a:xfrm flipH="1">
            <a:off x="9260821" y="2874411"/>
            <a:ext cx="2169723" cy="39716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2EE5324-D1AD-C184-58A2-2820DA803E09}"/>
              </a:ext>
            </a:extLst>
          </p:cNvPr>
          <p:cNvGrpSpPr/>
          <p:nvPr/>
        </p:nvGrpSpPr>
        <p:grpSpPr>
          <a:xfrm>
            <a:off x="4810721" y="4752115"/>
            <a:ext cx="2769605" cy="1262633"/>
            <a:chOff x="4561784" y="4786821"/>
            <a:chExt cx="4256729" cy="1262633"/>
          </a:xfrm>
        </p:grpSpPr>
        <p:pic>
          <p:nvPicPr>
            <p:cNvPr id="10" name="图片 6">
              <a:extLst>
                <a:ext uri="{FF2B5EF4-FFF2-40B4-BE49-F238E27FC236}">
                  <a16:creationId xmlns="" xmlns:a16="http://schemas.microsoft.com/office/drawing/2014/main" id="{3B472C19-FBCD-7AC5-88F7-8A6F87DD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CCFF6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561784" y="4786821"/>
              <a:ext cx="3958970" cy="1262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125FABD-DF5D-7E63-3980-1249FC9D1FB0}"/>
                </a:ext>
              </a:extLst>
            </p:cNvPr>
            <p:cNvSpPr txBox="1"/>
            <p:nvPr/>
          </p:nvSpPr>
          <p:spPr>
            <a:xfrm>
              <a:off x="5265065" y="5002640"/>
              <a:ext cx="3553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DADADA">
                      <a:lumMod val="10000"/>
                    </a:srgbClr>
                  </a:solidFill>
                  <a:latin typeface="Comic Sans MS" panose="030F0702030302020204" pitchFamily="66" charset="0"/>
                </a:rPr>
                <a:t>nut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s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5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54C26EE5-1F16-4D38-5836-35D5F2A08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27" end="516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16644" y="4947943"/>
            <a:ext cx="721320" cy="721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403A6E-7BD7-742C-EC93-3924C93E92B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296" b="12296"/>
          <a:stretch/>
        </p:blipFill>
        <p:spPr>
          <a:xfrm>
            <a:off x="3821042" y="724482"/>
            <a:ext cx="3968082" cy="3366292"/>
          </a:xfrm>
          <a:prstGeom prst="rect">
            <a:avLst/>
          </a:prstGeom>
        </p:spPr>
      </p:pic>
      <p:pic>
        <p:nvPicPr>
          <p:cNvPr id="15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BE67441F-FBC3-FA39-0965-1DA7CB5920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27" end="516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9404" y="446094"/>
            <a:ext cx="321140" cy="321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17F7A2-F8E3-2EA1-7BC7-41C81657FA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69C46B-8605-3936-5DA7-4A135918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B3A7F-BB4F-4F1A-07E5-D9E3B058A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courtney! 🌱 @ looking for work on Twitter: &quot;hi #PortfolioDay, i'm  courtney! i'm an LA-based illustrator and background artist with BG paint  and color lead experience in animation at CN and titmouse.">
            <a:extLst>
              <a:ext uri="{FF2B5EF4-FFF2-40B4-BE49-F238E27FC236}">
                <a16:creationId xmlns="" xmlns:a16="http://schemas.microsoft.com/office/drawing/2014/main" id="{9B8F9BD8-CAF9-6061-7F8D-AE0B4AAA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8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20140A-3202-657F-71A4-1138FAFB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19" y="3897065"/>
            <a:ext cx="1648788" cy="2972734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="" xmlns:a16="http://schemas.microsoft.com/office/drawing/2014/main" id="{5A8138C6-16E9-EC07-B437-52F235E6B46B}"/>
              </a:ext>
            </a:extLst>
          </p:cNvPr>
          <p:cNvSpPr/>
          <p:nvPr/>
        </p:nvSpPr>
        <p:spPr>
          <a:xfrm>
            <a:off x="4319275" y="4907311"/>
            <a:ext cx="3553449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ounded Rectangular Callout 10">
            <a:extLst>
              <a:ext uri="{FF2B5EF4-FFF2-40B4-BE49-F238E27FC236}">
                <a16:creationId xmlns="" xmlns:a16="http://schemas.microsoft.com/office/drawing/2014/main" id="{2D72866E-4510-AA03-19F9-361F90E3174E}"/>
              </a:ext>
            </a:extLst>
          </p:cNvPr>
          <p:cNvSpPr/>
          <p:nvPr/>
        </p:nvSpPr>
        <p:spPr>
          <a:xfrm flipH="1">
            <a:off x="3033810" y="431926"/>
            <a:ext cx="5635626" cy="4112048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1986998-10E4-C40E-2A1B-1AF16376A54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New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EA23BD-5556-9874-6A2A-91DC4EE92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417" y="3764074"/>
            <a:ext cx="3102384" cy="3138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9D7329-A6AE-4DA8-0143-1B675E0888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74" b="90000" l="10000" r="90000">
                        <a14:foregroundMark x1="34000" y1="9907" x2="39857" y2="3148"/>
                        <a14:foregroundMark x1="39857" y1="3148" x2="53000" y2="1481"/>
                        <a14:foregroundMark x1="53000" y1="1481" x2="63286" y2="4815"/>
                        <a14:foregroundMark x1="63286" y1="4815" x2="67286" y2="10093"/>
                        <a14:foregroundMark x1="43857" y1="14352" x2="50857" y2="32870"/>
                        <a14:foregroundMark x1="50857" y1="32870" x2="50857" y2="32870"/>
                        <a14:foregroundMark x1="55857" y1="12407" x2="55143" y2="25278"/>
                        <a14:foregroundMark x1="36571" y1="4444" x2="47143" y2="1574"/>
                        <a14:foregroundMark x1="47143" y1="1574" x2="53571" y2="2315"/>
                        <a14:backgroundMark x1="37429" y1="40278" x2="37429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3" r="24164" b="34968"/>
          <a:stretch/>
        </p:blipFill>
        <p:spPr>
          <a:xfrm flipH="1">
            <a:off x="9260821" y="2874411"/>
            <a:ext cx="2169723" cy="39716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2EE5324-D1AD-C184-58A2-2820DA803E09}"/>
              </a:ext>
            </a:extLst>
          </p:cNvPr>
          <p:cNvGrpSpPr/>
          <p:nvPr/>
        </p:nvGrpSpPr>
        <p:grpSpPr>
          <a:xfrm>
            <a:off x="4390332" y="4729194"/>
            <a:ext cx="3318400" cy="1262633"/>
            <a:chOff x="4525958" y="4790749"/>
            <a:chExt cx="4007368" cy="1262633"/>
          </a:xfrm>
        </p:grpSpPr>
        <p:pic>
          <p:nvPicPr>
            <p:cNvPr id="10" name="图片 6">
              <a:extLst>
                <a:ext uri="{FF2B5EF4-FFF2-40B4-BE49-F238E27FC236}">
                  <a16:creationId xmlns="" xmlns:a16="http://schemas.microsoft.com/office/drawing/2014/main" id="{3B472C19-FBCD-7AC5-88F7-8A6F87DD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CCFF6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525958" y="4790749"/>
              <a:ext cx="3958971" cy="1262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125FABD-DF5D-7E63-3980-1249FC9D1FB0}"/>
                </a:ext>
              </a:extLst>
            </p:cNvPr>
            <p:cNvSpPr txBox="1"/>
            <p:nvPr/>
          </p:nvSpPr>
          <p:spPr>
            <a:xfrm>
              <a:off x="4979878" y="5003674"/>
              <a:ext cx="3553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DADADA">
                      <a:lumMod val="10000"/>
                    </a:srgbClr>
                  </a:solidFill>
                  <a:latin typeface="Comic Sans MS" panose="030F0702030302020204" pitchFamily="66" charset="0"/>
                </a:rPr>
                <a:t>yoghurt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5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54C26EE5-1F16-4D38-5836-35D5F2A08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09" end="26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68802" y="362496"/>
            <a:ext cx="461742" cy="461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749541D-E837-F0AE-7426-2BD1055A96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9943" y="759584"/>
            <a:ext cx="5084505" cy="3456732"/>
          </a:xfrm>
          <a:prstGeom prst="rect">
            <a:avLst/>
          </a:prstGeom>
        </p:spPr>
      </p:pic>
      <p:pic>
        <p:nvPicPr>
          <p:cNvPr id="6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938D28AF-6B9F-C3B7-0967-B1A8108D98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09" end="26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80381" y="4942119"/>
            <a:ext cx="830997" cy="830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17F7A2-F8E3-2EA1-7BC7-41C81657FA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8534F0B-17C8-33EC-3989-080E24D7B69E}"/>
              </a:ext>
            </a:extLst>
          </p:cNvPr>
          <p:cNvSpPr/>
          <p:nvPr/>
        </p:nvSpPr>
        <p:spPr>
          <a:xfrm>
            <a:off x="130629" y="3429000"/>
            <a:ext cx="11900950" cy="17548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97E58D3-532A-B062-7889-DECDF0C1C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8" name="Rounded Rectangle 2">
            <a:extLst>
              <a:ext uri="{FF2B5EF4-FFF2-40B4-BE49-F238E27FC236}">
                <a16:creationId xmlns="" xmlns:a16="http://schemas.microsoft.com/office/drawing/2014/main" id="{6D54E731-F9AE-41C1-A37C-B2853B9DC36F}"/>
              </a:ext>
            </a:extLst>
          </p:cNvPr>
          <p:cNvSpPr/>
          <p:nvPr/>
        </p:nvSpPr>
        <p:spPr>
          <a:xfrm>
            <a:off x="636520" y="445981"/>
            <a:ext cx="3802489" cy="4994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CD35D32-1A84-CFAF-79FC-0CFDDA0B9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6355">
            <a:off x="1776247" y="4921848"/>
            <a:ext cx="1108433" cy="599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CBCA7D0-0786-90AB-2566-8E4B3DE0A748}"/>
              </a:ext>
            </a:extLst>
          </p:cNvPr>
          <p:cNvSpPr txBox="1"/>
          <p:nvPr/>
        </p:nvSpPr>
        <p:spPr>
          <a:xfrm>
            <a:off x="545543" y="4273421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Comic Sans MS" panose="030F0702030302020204" pitchFamily="66" charset="0"/>
              </a:rPr>
              <a:t>bubble tea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1EBD91A-FEB5-2B7D-7C21-1B5F6F9AC175}"/>
              </a:ext>
            </a:extLst>
          </p:cNvPr>
          <p:cNvSpPr txBox="1"/>
          <p:nvPr/>
        </p:nvSpPr>
        <p:spPr>
          <a:xfrm>
            <a:off x="3281538" y="4273421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Comic Sans MS" panose="030F0702030302020204" pitchFamily="66" charset="0"/>
              </a:rPr>
              <a:t>soft drink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DFCEFD-A5B6-968E-8A85-5F61578076D9}"/>
              </a:ext>
            </a:extLst>
          </p:cNvPr>
          <p:cNvSpPr txBox="1"/>
          <p:nvPr/>
        </p:nvSpPr>
        <p:spPr>
          <a:xfrm>
            <a:off x="6057949" y="4273421"/>
            <a:ext cx="216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Comic Sans MS" panose="030F0702030302020204" pitchFamily="66" charset="0"/>
              </a:rPr>
              <a:t>lemonade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51A78B-BE4E-85E8-EBA8-C361752FA93F}"/>
              </a:ext>
            </a:extLst>
          </p:cNvPr>
          <p:cNvSpPr txBox="1"/>
          <p:nvPr/>
        </p:nvSpPr>
        <p:spPr>
          <a:xfrm>
            <a:off x="8552102" y="4273421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Comic Sans MS" panose="030F0702030302020204" pitchFamily="66" charset="0"/>
              </a:rPr>
              <a:t>nuts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5013232-024F-A532-B5EF-C41B92C4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6355">
            <a:off x="4265581" y="5001179"/>
            <a:ext cx="1108433" cy="599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1CAF36E-3528-D2A4-E6BF-FDDCC7653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6355">
            <a:off x="6941999" y="4929247"/>
            <a:ext cx="1108433" cy="599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34BC5E5-C783-6D21-23A8-F4ACC038C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6355">
            <a:off x="8909466" y="4994142"/>
            <a:ext cx="1108433" cy="5996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0571558-48F3-8E97-4BE2-5AA5B0DE508C}"/>
              </a:ext>
            </a:extLst>
          </p:cNvPr>
          <p:cNvSpPr txBox="1"/>
          <p:nvPr/>
        </p:nvSpPr>
        <p:spPr>
          <a:xfrm>
            <a:off x="9986192" y="4273421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Comic Sans MS" panose="030F0702030302020204" pitchFamily="66" charset="0"/>
              </a:rPr>
              <a:t>yoghurt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66649C8-C8A4-1421-FEA1-CE6737161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6355">
            <a:off x="10773831" y="5001178"/>
            <a:ext cx="1108433" cy="599645"/>
          </a:xfrm>
          <a:prstGeom prst="rect">
            <a:avLst/>
          </a:prstGeom>
        </p:spPr>
      </p:pic>
      <p:pic>
        <p:nvPicPr>
          <p:cNvPr id="19" name="BFB9B88F">
            <a:hlinkClick r:id="" action="ppaction://media"/>
            <a:extLst>
              <a:ext uri="{FF2B5EF4-FFF2-40B4-BE49-F238E27FC236}">
                <a16:creationId xmlns="" xmlns:a16="http://schemas.microsoft.com/office/drawing/2014/main" id="{DB595363-B92B-C43A-8D05-75D44DCC3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378847"/>
            <a:ext cx="641339" cy="6463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A2FE4D3-54F9-1870-7263-4CEAC90EF7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14" y="2034690"/>
            <a:ext cx="1433091" cy="2292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80E5664-D071-208D-E657-93F553B755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r="39742"/>
          <a:stretch/>
        </p:blipFill>
        <p:spPr>
          <a:xfrm>
            <a:off x="10119101" y="2616895"/>
            <a:ext cx="1639001" cy="1710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9DFA05B-9EA5-8B1F-FFE2-D34FAA3201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0" y="1972255"/>
            <a:ext cx="1723879" cy="25753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3E8878B-D7EA-9E39-668C-F5C8034BBD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08" y="2328484"/>
            <a:ext cx="1197127" cy="17920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6416613-61C8-26B5-0B84-BAABAA035C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63" y="2826059"/>
            <a:ext cx="2167580" cy="14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6" t="17323" r="7185" b="22052"/>
          <a:stretch/>
        </p:blipFill>
        <p:spPr>
          <a:xfrm>
            <a:off x="-19635" y="-183244"/>
            <a:ext cx="12211635" cy="704124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780D573E-25B3-AC4F-1426-F6341A203AE3}"/>
              </a:ext>
            </a:extLst>
          </p:cNvPr>
          <p:cNvSpPr/>
          <p:nvPr/>
        </p:nvSpPr>
        <p:spPr>
          <a:xfrm rot="271090">
            <a:off x="1202935" y="1006587"/>
            <a:ext cx="9601866" cy="5000965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095;p35">
            <a:extLst>
              <a:ext uri="{FF2B5EF4-FFF2-40B4-BE49-F238E27FC236}">
                <a16:creationId xmlns="" xmlns:a16="http://schemas.microsoft.com/office/drawing/2014/main" id="{7818D3AE-89A8-A234-C8D0-70C5C1938AF6}"/>
              </a:ext>
            </a:extLst>
          </p:cNvPr>
          <p:cNvSpPr txBox="1">
            <a:spLocks/>
          </p:cNvSpPr>
          <p:nvPr/>
        </p:nvSpPr>
        <p:spPr>
          <a:xfrm>
            <a:off x="2229358" y="2019473"/>
            <a:ext cx="7298555" cy="138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defRPr sz="12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6000" kern="0" dirty="0">
                <a:latin typeface="Comic Sans MS" panose="030F0702030302020204" pitchFamily="66" charset="0"/>
              </a:rPr>
              <a:t>3 PRACTICE</a:t>
            </a:r>
          </a:p>
        </p:txBody>
      </p:sp>
      <p:grpSp>
        <p:nvGrpSpPr>
          <p:cNvPr id="2189" name="Google Shape;11617;p47">
            <a:extLst>
              <a:ext uri="{FF2B5EF4-FFF2-40B4-BE49-F238E27FC236}">
                <a16:creationId xmlns="" xmlns:a16="http://schemas.microsoft.com/office/drawing/2014/main" id="{3898201B-BA75-AD32-9EC8-2EC8BCBF401E}"/>
              </a:ext>
            </a:extLst>
          </p:cNvPr>
          <p:cNvGrpSpPr/>
          <p:nvPr/>
        </p:nvGrpSpPr>
        <p:grpSpPr>
          <a:xfrm rot="16590781" flipV="1">
            <a:off x="3612460" y="-149847"/>
            <a:ext cx="4212385" cy="6799449"/>
            <a:chOff x="6214037" y="1025841"/>
            <a:chExt cx="3351100" cy="5409200"/>
          </a:xfrm>
          <a:solidFill>
            <a:schemeClr val="accent1"/>
          </a:solidFill>
        </p:grpSpPr>
        <p:sp>
          <p:nvSpPr>
            <p:cNvPr id="2190" name="Google Shape;11618;p47">
              <a:extLst>
                <a:ext uri="{FF2B5EF4-FFF2-40B4-BE49-F238E27FC236}">
                  <a16:creationId xmlns="" xmlns:a16="http://schemas.microsoft.com/office/drawing/2014/main" id="{9106C9C6-43F3-2125-91F7-23A9A38F0ED9}"/>
                </a:ext>
              </a:extLst>
            </p:cNvPr>
            <p:cNvSpPr/>
            <p:nvPr/>
          </p:nvSpPr>
          <p:spPr>
            <a:xfrm>
              <a:off x="8024387" y="1290066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1" name="Google Shape;11619;p47">
              <a:extLst>
                <a:ext uri="{FF2B5EF4-FFF2-40B4-BE49-F238E27FC236}">
                  <a16:creationId xmlns="" xmlns:a16="http://schemas.microsoft.com/office/drawing/2014/main" id="{A57FBD59-BE05-FFC2-615B-931EA2798E2B}"/>
                </a:ext>
              </a:extLst>
            </p:cNvPr>
            <p:cNvSpPr/>
            <p:nvPr/>
          </p:nvSpPr>
          <p:spPr>
            <a:xfrm>
              <a:off x="7690762" y="1025841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2" name="Google Shape;11620;p47">
              <a:extLst>
                <a:ext uri="{FF2B5EF4-FFF2-40B4-BE49-F238E27FC236}">
                  <a16:creationId xmlns="" xmlns:a16="http://schemas.microsoft.com/office/drawing/2014/main" id="{DC611701-326E-4C74-E44B-62262F2EF161}"/>
                </a:ext>
              </a:extLst>
            </p:cNvPr>
            <p:cNvSpPr/>
            <p:nvPr/>
          </p:nvSpPr>
          <p:spPr>
            <a:xfrm>
              <a:off x="9290800" y="122145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3" name="Google Shape;11621;p47">
              <a:extLst>
                <a:ext uri="{FF2B5EF4-FFF2-40B4-BE49-F238E27FC236}">
                  <a16:creationId xmlns="" xmlns:a16="http://schemas.microsoft.com/office/drawing/2014/main" id="{5CB6F8C0-8BEB-4AA0-2150-59D837494B86}"/>
                </a:ext>
              </a:extLst>
            </p:cNvPr>
            <p:cNvSpPr/>
            <p:nvPr/>
          </p:nvSpPr>
          <p:spPr>
            <a:xfrm rot="5400000">
              <a:off x="8603538" y="40642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4" name="Google Shape;11622;p47">
              <a:extLst>
                <a:ext uri="{FF2B5EF4-FFF2-40B4-BE49-F238E27FC236}">
                  <a16:creationId xmlns="" xmlns:a16="http://schemas.microsoft.com/office/drawing/2014/main" id="{FF6F139E-8064-05B3-CF98-9EE1BBE08122}"/>
                </a:ext>
              </a:extLst>
            </p:cNvPr>
            <p:cNvSpPr/>
            <p:nvPr/>
          </p:nvSpPr>
          <p:spPr>
            <a:xfrm rot="10800000">
              <a:off x="7019088" y="160330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5" name="Google Shape;11623;p47">
              <a:extLst>
                <a:ext uri="{FF2B5EF4-FFF2-40B4-BE49-F238E27FC236}">
                  <a16:creationId xmlns="" xmlns:a16="http://schemas.microsoft.com/office/drawing/2014/main" id="{7EAB8BFF-854D-C9B1-8133-0288E61BB74C}"/>
                </a:ext>
              </a:extLst>
            </p:cNvPr>
            <p:cNvSpPr/>
            <p:nvPr/>
          </p:nvSpPr>
          <p:spPr>
            <a:xfrm>
              <a:off x="8877862" y="46128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6" name="Google Shape;11624;p47">
              <a:extLst>
                <a:ext uri="{FF2B5EF4-FFF2-40B4-BE49-F238E27FC236}">
                  <a16:creationId xmlns="" xmlns:a16="http://schemas.microsoft.com/office/drawing/2014/main" id="{0B28B55E-2730-A88B-CD80-3F75386AEEF8}"/>
                </a:ext>
              </a:extLst>
            </p:cNvPr>
            <p:cNvSpPr/>
            <p:nvPr/>
          </p:nvSpPr>
          <p:spPr>
            <a:xfrm>
              <a:off x="6214037" y="28481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7" name="Google Shape;11625;p47">
              <a:extLst>
                <a:ext uri="{FF2B5EF4-FFF2-40B4-BE49-F238E27FC236}">
                  <a16:creationId xmlns="" xmlns:a16="http://schemas.microsoft.com/office/drawing/2014/main" id="{6C403B1B-BBBC-3D99-318B-D242E0F6280B}"/>
                </a:ext>
              </a:extLst>
            </p:cNvPr>
            <p:cNvSpPr/>
            <p:nvPr/>
          </p:nvSpPr>
          <p:spPr>
            <a:xfrm>
              <a:off x="8672150" y="62979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8" name="Google Shape;11626;p47">
              <a:extLst>
                <a:ext uri="{FF2B5EF4-FFF2-40B4-BE49-F238E27FC236}">
                  <a16:creationId xmlns="" xmlns:a16="http://schemas.microsoft.com/office/drawing/2014/main" id="{C73B2923-FC93-56E5-3BAF-E6251D133184}"/>
                </a:ext>
              </a:extLst>
            </p:cNvPr>
            <p:cNvSpPr/>
            <p:nvPr/>
          </p:nvSpPr>
          <p:spPr>
            <a:xfrm>
              <a:off x="9428037" y="183829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9" name="Google Shape;11627;p47">
              <a:extLst>
                <a:ext uri="{FF2B5EF4-FFF2-40B4-BE49-F238E27FC236}">
                  <a16:creationId xmlns="" xmlns:a16="http://schemas.microsoft.com/office/drawing/2014/main" id="{84344508-E584-C08B-7F46-75AB581C029A}"/>
                </a:ext>
              </a:extLst>
            </p:cNvPr>
            <p:cNvSpPr/>
            <p:nvPr/>
          </p:nvSpPr>
          <p:spPr>
            <a:xfrm rot="5400000">
              <a:off x="9153713" y="60236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200" name="Google Shape;11628;p47">
              <a:extLst>
                <a:ext uri="{FF2B5EF4-FFF2-40B4-BE49-F238E27FC236}">
                  <a16:creationId xmlns="" xmlns:a16="http://schemas.microsoft.com/office/drawing/2014/main" id="{21BCE8A3-BF19-AAF1-6B82-67F9FC01E4E9}"/>
                </a:ext>
              </a:extLst>
            </p:cNvPr>
            <p:cNvSpPr/>
            <p:nvPr/>
          </p:nvSpPr>
          <p:spPr>
            <a:xfrm>
              <a:off x="6214037" y="392711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201" name="Google Shape;11629;p47">
              <a:extLst>
                <a:ext uri="{FF2B5EF4-FFF2-40B4-BE49-F238E27FC236}">
                  <a16:creationId xmlns="" xmlns:a16="http://schemas.microsoft.com/office/drawing/2014/main" id="{82E2F678-8F96-9600-3E6B-A06B7C3180CD}"/>
                </a:ext>
              </a:extLst>
            </p:cNvPr>
            <p:cNvSpPr/>
            <p:nvPr/>
          </p:nvSpPr>
          <p:spPr>
            <a:xfrm>
              <a:off x="7202112" y="31386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</p:grpSp>
      <p:sp>
        <p:nvSpPr>
          <p:cNvPr id="2114" name="Google Shape;2114;p35"/>
          <p:cNvSpPr/>
          <p:nvPr/>
        </p:nvSpPr>
        <p:spPr>
          <a:xfrm>
            <a:off x="10710297" y="189563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BA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02EE21-CAC2-A3C1-E364-5462B8DD7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sp>
        <p:nvSpPr>
          <p:cNvPr id="5" name="Google Shape;1151;p30">
            <a:extLst>
              <a:ext uri="{FF2B5EF4-FFF2-40B4-BE49-F238E27FC236}">
                <a16:creationId xmlns="" xmlns:a16="http://schemas.microsoft.com/office/drawing/2014/main" id="{A1553043-2ACC-79CC-8A20-3467EA3200A5}"/>
              </a:ext>
            </a:extLst>
          </p:cNvPr>
          <p:cNvSpPr/>
          <p:nvPr/>
        </p:nvSpPr>
        <p:spPr>
          <a:xfrm>
            <a:off x="3579834" y="3253547"/>
            <a:ext cx="4597602" cy="161089"/>
          </a:xfrm>
          <a:custGeom>
            <a:avLst/>
            <a:gdLst/>
            <a:ahLst/>
            <a:cxnLst/>
            <a:rect l="l" t="t" r="r" b="b"/>
            <a:pathLst>
              <a:path w="39090" h="1409" fill="none" extrusionOk="0">
                <a:moveTo>
                  <a:pt x="0" y="1"/>
                </a:moveTo>
                <a:cubicBezTo>
                  <a:pt x="933" y="1"/>
                  <a:pt x="933" y="1408"/>
                  <a:pt x="1866" y="1408"/>
                </a:cubicBezTo>
                <a:cubicBezTo>
                  <a:pt x="2791" y="1408"/>
                  <a:pt x="2791" y="1"/>
                  <a:pt x="3724" y="1"/>
                </a:cubicBezTo>
                <a:cubicBezTo>
                  <a:pt x="4657" y="1"/>
                  <a:pt x="4657" y="1408"/>
                  <a:pt x="5582" y="1408"/>
                </a:cubicBezTo>
                <a:cubicBezTo>
                  <a:pt x="6515" y="1408"/>
                  <a:pt x="6515" y="1"/>
                  <a:pt x="7448" y="1"/>
                </a:cubicBezTo>
                <a:cubicBezTo>
                  <a:pt x="8373" y="1"/>
                  <a:pt x="8373" y="1408"/>
                  <a:pt x="9306" y="1408"/>
                </a:cubicBezTo>
                <a:cubicBezTo>
                  <a:pt x="10239" y="1408"/>
                  <a:pt x="10239" y="1"/>
                  <a:pt x="11172" y="1"/>
                </a:cubicBezTo>
                <a:cubicBezTo>
                  <a:pt x="12097" y="1"/>
                  <a:pt x="12097" y="1408"/>
                  <a:pt x="13030" y="1408"/>
                </a:cubicBezTo>
                <a:cubicBezTo>
                  <a:pt x="13963" y="1408"/>
                  <a:pt x="13963" y="1"/>
                  <a:pt x="14888" y="1"/>
                </a:cubicBezTo>
                <a:cubicBezTo>
                  <a:pt x="15821" y="1"/>
                  <a:pt x="15821" y="1408"/>
                  <a:pt x="16754" y="1408"/>
                </a:cubicBezTo>
                <a:cubicBezTo>
                  <a:pt x="17687" y="1408"/>
                  <a:pt x="17687" y="1"/>
                  <a:pt x="18612" y="1"/>
                </a:cubicBezTo>
                <a:cubicBezTo>
                  <a:pt x="19545" y="1"/>
                  <a:pt x="19545" y="1408"/>
                  <a:pt x="20478" y="1408"/>
                </a:cubicBezTo>
                <a:cubicBezTo>
                  <a:pt x="21403" y="1408"/>
                  <a:pt x="21403" y="1"/>
                  <a:pt x="22336" y="1"/>
                </a:cubicBezTo>
                <a:cubicBezTo>
                  <a:pt x="23269" y="1"/>
                  <a:pt x="23269" y="1408"/>
                  <a:pt x="24202" y="1408"/>
                </a:cubicBezTo>
                <a:cubicBezTo>
                  <a:pt x="25126" y="1408"/>
                  <a:pt x="25126" y="1"/>
                  <a:pt x="26059" y="1"/>
                </a:cubicBezTo>
                <a:cubicBezTo>
                  <a:pt x="26992" y="1"/>
                  <a:pt x="26992" y="1408"/>
                  <a:pt x="27917" y="1408"/>
                </a:cubicBezTo>
                <a:cubicBezTo>
                  <a:pt x="28850" y="1408"/>
                  <a:pt x="28850" y="1"/>
                  <a:pt x="29783" y="1"/>
                </a:cubicBezTo>
                <a:cubicBezTo>
                  <a:pt x="30716" y="1"/>
                  <a:pt x="30716" y="1408"/>
                  <a:pt x="31641" y="1408"/>
                </a:cubicBezTo>
                <a:cubicBezTo>
                  <a:pt x="32574" y="1408"/>
                  <a:pt x="32574" y="1"/>
                  <a:pt x="33507" y="1"/>
                </a:cubicBezTo>
                <a:cubicBezTo>
                  <a:pt x="34440" y="1"/>
                  <a:pt x="34440" y="1408"/>
                  <a:pt x="35365" y="1408"/>
                </a:cubicBezTo>
                <a:cubicBezTo>
                  <a:pt x="36298" y="1408"/>
                  <a:pt x="36298" y="1"/>
                  <a:pt x="37231" y="1"/>
                </a:cubicBezTo>
                <a:cubicBezTo>
                  <a:pt x="38164" y="1"/>
                  <a:pt x="38164" y="1408"/>
                  <a:pt x="39089" y="1408"/>
                </a:cubicBezTo>
              </a:path>
            </a:pathLst>
          </a:custGeom>
          <a:noFill/>
          <a:ln w="19050" cap="rnd" cmpd="sng">
            <a:solidFill>
              <a:srgbClr val="6D5F95"/>
            </a:solidFill>
            <a:prstDash val="solid"/>
            <a:miter lim="8043"/>
            <a:headEnd type="none" w="sm" len="sm"/>
            <a:tailEnd type="none" w="sm" len="sm"/>
          </a:ln>
        </p:spPr>
        <p:txBody>
          <a:bodyPr spcFirstLastPara="1" wrap="square" lIns="114923" tIns="114923" rIns="114923" bIns="114923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03B8545-C01E-DB8F-4F34-8BDC93B2E1B2}"/>
              </a:ext>
            </a:extLst>
          </p:cNvPr>
          <p:cNvSpPr/>
          <p:nvPr/>
        </p:nvSpPr>
        <p:spPr>
          <a:xfrm>
            <a:off x="3492821" y="3492625"/>
            <a:ext cx="5216493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Task </a:t>
            </a:r>
            <a:r>
              <a:rPr lang="vi-VN" sz="36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36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F8D34F-05C8-C772-B57C-96F14FE52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283" y="4357549"/>
            <a:ext cx="211549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in paar Zitronenscheiben in den Wasserkrug, schon ist der beste sommerliche Durstlöscher fertig.">
            <a:extLst>
              <a:ext uri="{FF2B5EF4-FFF2-40B4-BE49-F238E27FC236}">
                <a16:creationId xmlns="" xmlns:a16="http://schemas.microsoft.com/office/drawing/2014/main" id="{E1CA6E1C-D7FF-5C15-35FE-7374FA187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8"/>
          <a:stretch/>
        </p:blipFill>
        <p:spPr bwMode="auto">
          <a:xfrm>
            <a:off x="1275645" y="432779"/>
            <a:ext cx="9437512" cy="56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901B914-C84E-4FE7-BFA9-348387564B74}"/>
              </a:ext>
            </a:extLst>
          </p:cNvPr>
          <p:cNvGrpSpPr/>
          <p:nvPr/>
        </p:nvGrpSpPr>
        <p:grpSpPr>
          <a:xfrm>
            <a:off x="512398" y="5368413"/>
            <a:ext cx="11066750" cy="1356438"/>
            <a:chOff x="538229" y="5185533"/>
            <a:chExt cx="11066750" cy="135643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BC2E64A3-BA76-922B-CB6E-551A31BEAEF1}"/>
                </a:ext>
              </a:extLst>
            </p:cNvPr>
            <p:cNvSpPr/>
            <p:nvPr/>
          </p:nvSpPr>
          <p:spPr>
            <a:xfrm>
              <a:off x="538229" y="5185533"/>
              <a:ext cx="11066750" cy="1356438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0109FF1-43D9-FF2A-2F2B-CC0CDB56FA9C}"/>
                </a:ext>
              </a:extLst>
            </p:cNvPr>
            <p:cNvSpPr txBox="1"/>
            <p:nvPr/>
          </p:nvSpPr>
          <p:spPr>
            <a:xfrm>
              <a:off x="609481" y="5462028"/>
              <a:ext cx="106458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Comic Sans MS" panose="030F0702030302020204" pitchFamily="66" charset="0"/>
                </a:rPr>
                <a:t>Sandy’s got        soft drink</a:t>
              </a:r>
              <a:r>
                <a:rPr lang="en-US" sz="2800" dirty="0">
                  <a:latin typeface="Comic Sans MS" panose="030F0702030302020204" pitchFamily="66" charset="0"/>
                </a:rPr>
                <a:t>s </a:t>
              </a:r>
              <a:r>
                <a:rPr lang="vi-VN" sz="2800" dirty="0">
                  <a:latin typeface="Comic Sans MS" panose="030F0702030302020204" pitchFamily="66" charset="0"/>
                </a:rPr>
                <a:t>      nuts </a:t>
              </a:r>
              <a:r>
                <a:rPr lang="en-US" sz="2800" dirty="0">
                  <a:latin typeface="Comic Sans MS" panose="030F0702030302020204" pitchFamily="66" charset="0"/>
                </a:rPr>
                <a:t> </a:t>
              </a:r>
              <a:r>
                <a:rPr lang="vi-VN" sz="2800" dirty="0">
                  <a:latin typeface="Comic Sans MS" panose="030F0702030302020204" pitchFamily="66" charset="0"/>
                </a:rPr>
                <a:t>     yoghurt</a:t>
              </a:r>
              <a:r>
                <a:rPr lang="en-US" sz="2800" dirty="0">
                  <a:latin typeface="Comic Sans MS" panose="030F0702030302020204" pitchFamily="66" charset="0"/>
                </a:rPr>
                <a:t> </a:t>
              </a:r>
              <a:r>
                <a:rPr lang="vi-VN" sz="2800" dirty="0">
                  <a:latin typeface="Comic Sans MS" panose="030F0702030302020204" pitchFamily="66" charset="0"/>
                </a:rPr>
                <a:t>     lemonade </a:t>
              </a:r>
            </a:p>
            <a:p>
              <a:r>
                <a:rPr lang="vi-VN" sz="2800" dirty="0">
                  <a:latin typeface="Comic Sans MS" panose="030F0702030302020204" pitchFamily="66" charset="0"/>
                </a:rPr>
                <a:t>for her birthday party.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FCB9E6D-65E3-3A3E-0B9D-0F6D80A62BCB}"/>
                </a:ext>
              </a:extLst>
            </p:cNvPr>
            <p:cNvSpPr/>
            <p:nvPr/>
          </p:nvSpPr>
          <p:spPr>
            <a:xfrm>
              <a:off x="2885511" y="540108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4DD19C83-C7F9-E2A1-4C9F-7088254961C4}"/>
                </a:ext>
              </a:extLst>
            </p:cNvPr>
            <p:cNvSpPr/>
            <p:nvPr/>
          </p:nvSpPr>
          <p:spPr>
            <a:xfrm>
              <a:off x="5505982" y="540108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07DA53C-23B9-B70C-32F0-E5D13BB1E3BE}"/>
                </a:ext>
              </a:extLst>
            </p:cNvPr>
            <p:cNvSpPr/>
            <p:nvPr/>
          </p:nvSpPr>
          <p:spPr>
            <a:xfrm>
              <a:off x="6988895" y="540108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B028A03-8D14-6FEE-1B40-A704C019BFCC}"/>
                </a:ext>
              </a:extLst>
            </p:cNvPr>
            <p:cNvSpPr/>
            <p:nvPr/>
          </p:nvSpPr>
          <p:spPr>
            <a:xfrm>
              <a:off x="8924508" y="540108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D2291EAB">
            <a:hlinkClick r:id="" action="ppaction://media"/>
            <a:extLst>
              <a:ext uri="{FF2B5EF4-FFF2-40B4-BE49-F238E27FC236}">
                <a16:creationId xmlns="" xmlns:a16="http://schemas.microsoft.com/office/drawing/2014/main" id="{F6607F72-4067-0787-EACF-7D398434D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063" y="412369"/>
            <a:ext cx="561025" cy="561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F3045B-89CE-18C0-ED76-2837C009B2FD}"/>
              </a:ext>
            </a:extLst>
          </p:cNvPr>
          <p:cNvSpPr txBox="1"/>
          <p:nvPr/>
        </p:nvSpPr>
        <p:spPr>
          <a:xfrm>
            <a:off x="5367916" y="5368413"/>
            <a:ext cx="728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D7A2124-7295-263B-13F3-2997A8B8B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B5799FF-531E-5E3D-8970-C9ECFAA190A5}"/>
              </a:ext>
            </a:extLst>
          </p:cNvPr>
          <p:cNvSpPr txBox="1"/>
          <p:nvPr/>
        </p:nvSpPr>
        <p:spPr>
          <a:xfrm>
            <a:off x="6893078" y="5350896"/>
            <a:ext cx="728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245B638-CADF-DD56-C474-D824791A5CEC}"/>
              </a:ext>
            </a:extLst>
          </p:cNvPr>
          <p:cNvSpPr txBox="1"/>
          <p:nvPr/>
        </p:nvSpPr>
        <p:spPr>
          <a:xfrm>
            <a:off x="8803117" y="5399734"/>
            <a:ext cx="728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6" t="17323" r="7185" b="22052"/>
          <a:stretch/>
        </p:blipFill>
        <p:spPr>
          <a:xfrm>
            <a:off x="0" y="-183244"/>
            <a:ext cx="12211635" cy="704124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780D573E-25B3-AC4F-1426-F6341A203AE3}"/>
              </a:ext>
            </a:extLst>
          </p:cNvPr>
          <p:cNvSpPr/>
          <p:nvPr/>
        </p:nvSpPr>
        <p:spPr>
          <a:xfrm rot="271090">
            <a:off x="1202935" y="1006587"/>
            <a:ext cx="9601866" cy="5000965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2095;p35">
            <a:extLst>
              <a:ext uri="{FF2B5EF4-FFF2-40B4-BE49-F238E27FC236}">
                <a16:creationId xmlns="" xmlns:a16="http://schemas.microsoft.com/office/drawing/2014/main" id="{7818D3AE-89A8-A234-C8D0-70C5C1938AF6}"/>
              </a:ext>
            </a:extLst>
          </p:cNvPr>
          <p:cNvSpPr txBox="1">
            <a:spLocks/>
          </p:cNvSpPr>
          <p:nvPr/>
        </p:nvSpPr>
        <p:spPr>
          <a:xfrm>
            <a:off x="2229358" y="2019473"/>
            <a:ext cx="7298555" cy="138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defRPr sz="12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Comic Sans MS" panose="030F0702030302020204" pitchFamily="66" charset="0"/>
                <a:cs typeface="Varela Round"/>
                <a:sym typeface="Varela Round"/>
              </a:rPr>
              <a:t>3 PRACTICE</a:t>
            </a:r>
          </a:p>
        </p:txBody>
      </p:sp>
      <p:grpSp>
        <p:nvGrpSpPr>
          <p:cNvPr id="2189" name="Google Shape;11617;p47">
            <a:extLst>
              <a:ext uri="{FF2B5EF4-FFF2-40B4-BE49-F238E27FC236}">
                <a16:creationId xmlns="" xmlns:a16="http://schemas.microsoft.com/office/drawing/2014/main" id="{3898201B-BA75-AD32-9EC8-2EC8BCBF401E}"/>
              </a:ext>
            </a:extLst>
          </p:cNvPr>
          <p:cNvGrpSpPr/>
          <p:nvPr/>
        </p:nvGrpSpPr>
        <p:grpSpPr>
          <a:xfrm rot="16590781" flipV="1">
            <a:off x="3612460" y="-149847"/>
            <a:ext cx="4212385" cy="6799449"/>
            <a:chOff x="6214037" y="1025841"/>
            <a:chExt cx="3351100" cy="5409200"/>
          </a:xfrm>
          <a:solidFill>
            <a:schemeClr val="accent1"/>
          </a:solidFill>
        </p:grpSpPr>
        <p:sp>
          <p:nvSpPr>
            <p:cNvPr id="2190" name="Google Shape;11618;p47">
              <a:extLst>
                <a:ext uri="{FF2B5EF4-FFF2-40B4-BE49-F238E27FC236}">
                  <a16:creationId xmlns="" xmlns:a16="http://schemas.microsoft.com/office/drawing/2014/main" id="{9106C9C6-43F3-2125-91F7-23A9A38F0ED9}"/>
                </a:ext>
              </a:extLst>
            </p:cNvPr>
            <p:cNvSpPr/>
            <p:nvPr/>
          </p:nvSpPr>
          <p:spPr>
            <a:xfrm>
              <a:off x="8024387" y="1290066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1" name="Google Shape;11619;p47">
              <a:extLst>
                <a:ext uri="{FF2B5EF4-FFF2-40B4-BE49-F238E27FC236}">
                  <a16:creationId xmlns="" xmlns:a16="http://schemas.microsoft.com/office/drawing/2014/main" id="{A57FBD59-BE05-FFC2-615B-931EA2798E2B}"/>
                </a:ext>
              </a:extLst>
            </p:cNvPr>
            <p:cNvSpPr/>
            <p:nvPr/>
          </p:nvSpPr>
          <p:spPr>
            <a:xfrm>
              <a:off x="7690762" y="1025841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2" name="Google Shape;11620;p47">
              <a:extLst>
                <a:ext uri="{FF2B5EF4-FFF2-40B4-BE49-F238E27FC236}">
                  <a16:creationId xmlns="" xmlns:a16="http://schemas.microsoft.com/office/drawing/2014/main" id="{DC611701-326E-4C74-E44B-62262F2EF161}"/>
                </a:ext>
              </a:extLst>
            </p:cNvPr>
            <p:cNvSpPr/>
            <p:nvPr/>
          </p:nvSpPr>
          <p:spPr>
            <a:xfrm>
              <a:off x="9290800" y="122145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3" name="Google Shape;11621;p47">
              <a:extLst>
                <a:ext uri="{FF2B5EF4-FFF2-40B4-BE49-F238E27FC236}">
                  <a16:creationId xmlns="" xmlns:a16="http://schemas.microsoft.com/office/drawing/2014/main" id="{5CB6F8C0-8BEB-4AA0-2150-59D837494B86}"/>
                </a:ext>
              </a:extLst>
            </p:cNvPr>
            <p:cNvSpPr/>
            <p:nvPr/>
          </p:nvSpPr>
          <p:spPr>
            <a:xfrm rot="5400000">
              <a:off x="8603538" y="40642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4" name="Google Shape;11622;p47">
              <a:extLst>
                <a:ext uri="{FF2B5EF4-FFF2-40B4-BE49-F238E27FC236}">
                  <a16:creationId xmlns="" xmlns:a16="http://schemas.microsoft.com/office/drawing/2014/main" id="{FF6F139E-8064-05B3-CF98-9EE1BBE08122}"/>
                </a:ext>
              </a:extLst>
            </p:cNvPr>
            <p:cNvSpPr/>
            <p:nvPr/>
          </p:nvSpPr>
          <p:spPr>
            <a:xfrm rot="10800000">
              <a:off x="7019088" y="160330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5" name="Google Shape;11623;p47">
              <a:extLst>
                <a:ext uri="{FF2B5EF4-FFF2-40B4-BE49-F238E27FC236}">
                  <a16:creationId xmlns="" xmlns:a16="http://schemas.microsoft.com/office/drawing/2014/main" id="{7EAB8BFF-854D-C9B1-8133-0288E61BB74C}"/>
                </a:ext>
              </a:extLst>
            </p:cNvPr>
            <p:cNvSpPr/>
            <p:nvPr/>
          </p:nvSpPr>
          <p:spPr>
            <a:xfrm>
              <a:off x="8877862" y="46128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6" name="Google Shape;11624;p47">
              <a:extLst>
                <a:ext uri="{FF2B5EF4-FFF2-40B4-BE49-F238E27FC236}">
                  <a16:creationId xmlns="" xmlns:a16="http://schemas.microsoft.com/office/drawing/2014/main" id="{0B28B55E-2730-A88B-CD80-3F75386AEEF8}"/>
                </a:ext>
              </a:extLst>
            </p:cNvPr>
            <p:cNvSpPr/>
            <p:nvPr/>
          </p:nvSpPr>
          <p:spPr>
            <a:xfrm>
              <a:off x="6214037" y="28481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7" name="Google Shape;11625;p47">
              <a:extLst>
                <a:ext uri="{FF2B5EF4-FFF2-40B4-BE49-F238E27FC236}">
                  <a16:creationId xmlns="" xmlns:a16="http://schemas.microsoft.com/office/drawing/2014/main" id="{6C403B1B-BBBC-3D99-318B-D242E0F6280B}"/>
                </a:ext>
              </a:extLst>
            </p:cNvPr>
            <p:cNvSpPr/>
            <p:nvPr/>
          </p:nvSpPr>
          <p:spPr>
            <a:xfrm>
              <a:off x="8672150" y="62979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8" name="Google Shape;11626;p47">
              <a:extLst>
                <a:ext uri="{FF2B5EF4-FFF2-40B4-BE49-F238E27FC236}">
                  <a16:creationId xmlns="" xmlns:a16="http://schemas.microsoft.com/office/drawing/2014/main" id="{C73B2923-FC93-56E5-3BAF-E6251D133184}"/>
                </a:ext>
              </a:extLst>
            </p:cNvPr>
            <p:cNvSpPr/>
            <p:nvPr/>
          </p:nvSpPr>
          <p:spPr>
            <a:xfrm>
              <a:off x="9428037" y="183829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9" name="Google Shape;11627;p47">
              <a:extLst>
                <a:ext uri="{FF2B5EF4-FFF2-40B4-BE49-F238E27FC236}">
                  <a16:creationId xmlns="" xmlns:a16="http://schemas.microsoft.com/office/drawing/2014/main" id="{84344508-E584-C08B-7F46-75AB581C029A}"/>
                </a:ext>
              </a:extLst>
            </p:cNvPr>
            <p:cNvSpPr/>
            <p:nvPr/>
          </p:nvSpPr>
          <p:spPr>
            <a:xfrm rot="5400000">
              <a:off x="9153713" y="60236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0" name="Google Shape;11628;p47">
              <a:extLst>
                <a:ext uri="{FF2B5EF4-FFF2-40B4-BE49-F238E27FC236}">
                  <a16:creationId xmlns="" xmlns:a16="http://schemas.microsoft.com/office/drawing/2014/main" id="{21BCE8A3-BF19-AAF1-6B82-67F9FC01E4E9}"/>
                </a:ext>
              </a:extLst>
            </p:cNvPr>
            <p:cNvSpPr/>
            <p:nvPr/>
          </p:nvSpPr>
          <p:spPr>
            <a:xfrm>
              <a:off x="6214037" y="392711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1" name="Google Shape;11629;p47">
              <a:extLst>
                <a:ext uri="{FF2B5EF4-FFF2-40B4-BE49-F238E27FC236}">
                  <a16:creationId xmlns="" xmlns:a16="http://schemas.microsoft.com/office/drawing/2014/main" id="{82E2F678-8F96-9600-3E6B-A06B7C3180CD}"/>
                </a:ext>
              </a:extLst>
            </p:cNvPr>
            <p:cNvSpPr/>
            <p:nvPr/>
          </p:nvSpPr>
          <p:spPr>
            <a:xfrm>
              <a:off x="7202112" y="31386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14" name="Google Shape;2114;p35"/>
          <p:cNvSpPr/>
          <p:nvPr/>
        </p:nvSpPr>
        <p:spPr>
          <a:xfrm>
            <a:off x="10710297" y="189563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02EE21-CAC2-A3C1-E364-5462B8DD7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sp>
        <p:nvSpPr>
          <p:cNvPr id="5" name="Google Shape;1151;p30">
            <a:extLst>
              <a:ext uri="{FF2B5EF4-FFF2-40B4-BE49-F238E27FC236}">
                <a16:creationId xmlns="" xmlns:a16="http://schemas.microsoft.com/office/drawing/2014/main" id="{A1553043-2ACC-79CC-8A20-3467EA3200A5}"/>
              </a:ext>
            </a:extLst>
          </p:cNvPr>
          <p:cNvSpPr/>
          <p:nvPr/>
        </p:nvSpPr>
        <p:spPr>
          <a:xfrm>
            <a:off x="3579834" y="3253547"/>
            <a:ext cx="4597602" cy="161089"/>
          </a:xfrm>
          <a:custGeom>
            <a:avLst/>
            <a:gdLst/>
            <a:ahLst/>
            <a:cxnLst/>
            <a:rect l="l" t="t" r="r" b="b"/>
            <a:pathLst>
              <a:path w="39090" h="1409" fill="none" extrusionOk="0">
                <a:moveTo>
                  <a:pt x="0" y="1"/>
                </a:moveTo>
                <a:cubicBezTo>
                  <a:pt x="933" y="1"/>
                  <a:pt x="933" y="1408"/>
                  <a:pt x="1866" y="1408"/>
                </a:cubicBezTo>
                <a:cubicBezTo>
                  <a:pt x="2791" y="1408"/>
                  <a:pt x="2791" y="1"/>
                  <a:pt x="3724" y="1"/>
                </a:cubicBezTo>
                <a:cubicBezTo>
                  <a:pt x="4657" y="1"/>
                  <a:pt x="4657" y="1408"/>
                  <a:pt x="5582" y="1408"/>
                </a:cubicBezTo>
                <a:cubicBezTo>
                  <a:pt x="6515" y="1408"/>
                  <a:pt x="6515" y="1"/>
                  <a:pt x="7448" y="1"/>
                </a:cubicBezTo>
                <a:cubicBezTo>
                  <a:pt x="8373" y="1"/>
                  <a:pt x="8373" y="1408"/>
                  <a:pt x="9306" y="1408"/>
                </a:cubicBezTo>
                <a:cubicBezTo>
                  <a:pt x="10239" y="1408"/>
                  <a:pt x="10239" y="1"/>
                  <a:pt x="11172" y="1"/>
                </a:cubicBezTo>
                <a:cubicBezTo>
                  <a:pt x="12097" y="1"/>
                  <a:pt x="12097" y="1408"/>
                  <a:pt x="13030" y="1408"/>
                </a:cubicBezTo>
                <a:cubicBezTo>
                  <a:pt x="13963" y="1408"/>
                  <a:pt x="13963" y="1"/>
                  <a:pt x="14888" y="1"/>
                </a:cubicBezTo>
                <a:cubicBezTo>
                  <a:pt x="15821" y="1"/>
                  <a:pt x="15821" y="1408"/>
                  <a:pt x="16754" y="1408"/>
                </a:cubicBezTo>
                <a:cubicBezTo>
                  <a:pt x="17687" y="1408"/>
                  <a:pt x="17687" y="1"/>
                  <a:pt x="18612" y="1"/>
                </a:cubicBezTo>
                <a:cubicBezTo>
                  <a:pt x="19545" y="1"/>
                  <a:pt x="19545" y="1408"/>
                  <a:pt x="20478" y="1408"/>
                </a:cubicBezTo>
                <a:cubicBezTo>
                  <a:pt x="21403" y="1408"/>
                  <a:pt x="21403" y="1"/>
                  <a:pt x="22336" y="1"/>
                </a:cubicBezTo>
                <a:cubicBezTo>
                  <a:pt x="23269" y="1"/>
                  <a:pt x="23269" y="1408"/>
                  <a:pt x="24202" y="1408"/>
                </a:cubicBezTo>
                <a:cubicBezTo>
                  <a:pt x="25126" y="1408"/>
                  <a:pt x="25126" y="1"/>
                  <a:pt x="26059" y="1"/>
                </a:cubicBezTo>
                <a:cubicBezTo>
                  <a:pt x="26992" y="1"/>
                  <a:pt x="26992" y="1408"/>
                  <a:pt x="27917" y="1408"/>
                </a:cubicBezTo>
                <a:cubicBezTo>
                  <a:pt x="28850" y="1408"/>
                  <a:pt x="28850" y="1"/>
                  <a:pt x="29783" y="1"/>
                </a:cubicBezTo>
                <a:cubicBezTo>
                  <a:pt x="30716" y="1"/>
                  <a:pt x="30716" y="1408"/>
                  <a:pt x="31641" y="1408"/>
                </a:cubicBezTo>
                <a:cubicBezTo>
                  <a:pt x="32574" y="1408"/>
                  <a:pt x="32574" y="1"/>
                  <a:pt x="33507" y="1"/>
                </a:cubicBezTo>
                <a:cubicBezTo>
                  <a:pt x="34440" y="1"/>
                  <a:pt x="34440" y="1408"/>
                  <a:pt x="35365" y="1408"/>
                </a:cubicBezTo>
                <a:cubicBezTo>
                  <a:pt x="36298" y="1408"/>
                  <a:pt x="36298" y="1"/>
                  <a:pt x="37231" y="1"/>
                </a:cubicBezTo>
                <a:cubicBezTo>
                  <a:pt x="38164" y="1"/>
                  <a:pt x="38164" y="1408"/>
                  <a:pt x="39089" y="1408"/>
                </a:cubicBezTo>
              </a:path>
            </a:pathLst>
          </a:custGeom>
          <a:noFill/>
          <a:ln w="19050" cap="rnd" cmpd="sng">
            <a:solidFill>
              <a:srgbClr val="6D5F95"/>
            </a:solidFill>
            <a:prstDash val="solid"/>
            <a:miter lim="8043"/>
            <a:headEnd type="none" w="sm" len="sm"/>
            <a:tailEnd type="none" w="sm" len="sm"/>
          </a:ln>
        </p:spPr>
        <p:txBody>
          <a:bodyPr spcFirstLastPara="1" wrap="square" lIns="114923" tIns="114923" rIns="114923" bIns="11492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03B8545-C01E-DB8F-4F34-8BDC93B2E1B2}"/>
              </a:ext>
            </a:extLst>
          </p:cNvPr>
          <p:cNvSpPr/>
          <p:nvPr/>
        </p:nvSpPr>
        <p:spPr>
          <a:xfrm>
            <a:off x="3492821" y="3492625"/>
            <a:ext cx="4748416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Task </a:t>
            </a:r>
            <a:r>
              <a:rPr lang="vi-VN" sz="36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say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256A8E-B37C-14AF-8A9E-812E6C3C77F5}"/>
              </a:ext>
            </a:extLst>
          </p:cNvPr>
          <p:cNvGrpSpPr/>
          <p:nvPr/>
        </p:nvGrpSpPr>
        <p:grpSpPr>
          <a:xfrm>
            <a:off x="5211893" y="4298862"/>
            <a:ext cx="2105526" cy="1082842"/>
            <a:chOff x="445170" y="3132777"/>
            <a:chExt cx="2105526" cy="1082842"/>
          </a:xfrm>
        </p:grpSpPr>
        <p:sp>
          <p:nvSpPr>
            <p:cNvPr id="9" name="Rounded Rectangle 5">
              <a:extLst>
                <a:ext uri="{FF2B5EF4-FFF2-40B4-BE49-F238E27FC236}">
                  <a16:creationId xmlns="" xmlns:a16="http://schemas.microsoft.com/office/drawing/2014/main" id="{2BD8FBC5-DED0-53C9-FCE1-8D6C60B5D934}"/>
                </a:ext>
              </a:extLst>
            </p:cNvPr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4D74F3F-F7B8-DF1D-8513-5CC329BB1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2" name="Picture 6" descr="Say Icon #1566 - Free Icons Library">
              <a:extLst>
                <a:ext uri="{FF2B5EF4-FFF2-40B4-BE49-F238E27FC236}">
                  <a16:creationId xmlns="" xmlns:a16="http://schemas.microsoft.com/office/drawing/2014/main" id="{9DF47040-290A-F3FE-3477-2D5290C31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03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BA4ABF-DEE0-B34D-2B7E-6A2162C8A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5730298-D861-A09E-8B71-F6DF9825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46" y="78059"/>
            <a:ext cx="4621169" cy="32860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9F973A9-2556-075A-2E28-54B8BE0DD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94" y="3458687"/>
            <a:ext cx="4480948" cy="32860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7C81E45-4947-18E1-D4FB-576209158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46" y="3476977"/>
            <a:ext cx="4621169" cy="32494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96BBEBA8-F791-55BC-280C-E92163C39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994" y="78059"/>
            <a:ext cx="4535817" cy="32494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A0C83C5-054D-6787-CE5F-A2C0FB5CD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77262" y="3996822"/>
            <a:ext cx="2698350" cy="27296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473AB4EE-FD11-A490-7A42-9F20B4B2F9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1313" y="4272415"/>
            <a:ext cx="1434061" cy="2585585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="" xmlns:a16="http://schemas.microsoft.com/office/drawing/2014/main" id="{E60892FB-89AE-8560-0B06-C2612787CFB1}"/>
              </a:ext>
            </a:extLst>
          </p:cNvPr>
          <p:cNvSpPr/>
          <p:nvPr/>
        </p:nvSpPr>
        <p:spPr>
          <a:xfrm>
            <a:off x="7624059" y="2258835"/>
            <a:ext cx="3568223" cy="1151080"/>
          </a:xfrm>
          <a:prstGeom prst="wedgeRoundRectCallout">
            <a:avLst>
              <a:gd name="adj1" fmla="val -708"/>
              <a:gd name="adj2" fmla="val 1224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 like some nuts?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="" xmlns:a16="http://schemas.microsoft.com/office/drawing/2014/main" id="{687E7AB2-9134-BCB7-82B2-7787CD753608}"/>
              </a:ext>
            </a:extLst>
          </p:cNvPr>
          <p:cNvSpPr/>
          <p:nvPr/>
        </p:nvSpPr>
        <p:spPr>
          <a:xfrm>
            <a:off x="9834424" y="3552081"/>
            <a:ext cx="2357576" cy="582538"/>
          </a:xfrm>
          <a:prstGeom prst="wedgeRoundRectCallout">
            <a:avLst>
              <a:gd name="adj1" fmla="val 38796"/>
              <a:gd name="adj2" fmla="val 1209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thanks</a:t>
            </a:r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Rectangle: Diagonal Corners Rounded 40">
            <a:extLst>
              <a:ext uri="{FF2B5EF4-FFF2-40B4-BE49-F238E27FC236}">
                <a16:creationId xmlns="" xmlns:a16="http://schemas.microsoft.com/office/drawing/2014/main" id="{72582235-3ACD-93CC-C14A-F41EE3F5B07C}"/>
              </a:ext>
            </a:extLst>
          </p:cNvPr>
          <p:cNvSpPr/>
          <p:nvPr/>
        </p:nvSpPr>
        <p:spPr>
          <a:xfrm>
            <a:off x="9295254" y="1345476"/>
            <a:ext cx="2830379" cy="75119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and say!</a:t>
            </a:r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6B6373-E9E5-6A34-9F47-73014E39F2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2" b="10798"/>
          <a:stretch/>
        </p:blipFill>
        <p:spPr>
          <a:xfrm>
            <a:off x="-1" y="0"/>
            <a:ext cx="12253899" cy="6858000"/>
          </a:xfrm>
          <a:prstGeom prst="rect">
            <a:avLst/>
          </a:prstGeom>
        </p:spPr>
      </p:pic>
      <p:sp>
        <p:nvSpPr>
          <p:cNvPr id="2204" name="Cloud 2203">
            <a:extLst>
              <a:ext uri="{FF2B5EF4-FFF2-40B4-BE49-F238E27FC236}">
                <a16:creationId xmlns="" xmlns:a16="http://schemas.microsoft.com/office/drawing/2014/main" id="{F135DFC8-2021-39A0-2E3F-D5786D871715}"/>
              </a:ext>
            </a:extLst>
          </p:cNvPr>
          <p:cNvSpPr/>
          <p:nvPr/>
        </p:nvSpPr>
        <p:spPr>
          <a:xfrm rot="271090">
            <a:off x="1150591" y="267824"/>
            <a:ext cx="8911452" cy="4489773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9" name="Google Shape;11617;p47">
            <a:extLst>
              <a:ext uri="{FF2B5EF4-FFF2-40B4-BE49-F238E27FC236}">
                <a16:creationId xmlns="" xmlns:a16="http://schemas.microsoft.com/office/drawing/2014/main" id="{3898201B-BA75-AD32-9EC8-2EC8BCBF401E}"/>
              </a:ext>
            </a:extLst>
          </p:cNvPr>
          <p:cNvGrpSpPr/>
          <p:nvPr/>
        </p:nvGrpSpPr>
        <p:grpSpPr>
          <a:xfrm rot="16590781" flipV="1">
            <a:off x="2982801" y="-371724"/>
            <a:ext cx="4212385" cy="6799449"/>
            <a:chOff x="6214037" y="1025841"/>
            <a:chExt cx="3351100" cy="5409200"/>
          </a:xfrm>
          <a:solidFill>
            <a:schemeClr val="accent1"/>
          </a:solidFill>
        </p:grpSpPr>
        <p:sp>
          <p:nvSpPr>
            <p:cNvPr id="2190" name="Google Shape;11618;p47">
              <a:extLst>
                <a:ext uri="{FF2B5EF4-FFF2-40B4-BE49-F238E27FC236}">
                  <a16:creationId xmlns="" xmlns:a16="http://schemas.microsoft.com/office/drawing/2014/main" id="{9106C9C6-43F3-2125-91F7-23A9A38F0ED9}"/>
                </a:ext>
              </a:extLst>
            </p:cNvPr>
            <p:cNvSpPr/>
            <p:nvPr/>
          </p:nvSpPr>
          <p:spPr>
            <a:xfrm>
              <a:off x="8024387" y="1290066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1" name="Google Shape;11619;p47">
              <a:extLst>
                <a:ext uri="{FF2B5EF4-FFF2-40B4-BE49-F238E27FC236}">
                  <a16:creationId xmlns="" xmlns:a16="http://schemas.microsoft.com/office/drawing/2014/main" id="{A57FBD59-BE05-FFC2-615B-931EA2798E2B}"/>
                </a:ext>
              </a:extLst>
            </p:cNvPr>
            <p:cNvSpPr/>
            <p:nvPr/>
          </p:nvSpPr>
          <p:spPr>
            <a:xfrm>
              <a:off x="7690762" y="1025841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2" name="Google Shape;11620;p47">
              <a:extLst>
                <a:ext uri="{FF2B5EF4-FFF2-40B4-BE49-F238E27FC236}">
                  <a16:creationId xmlns="" xmlns:a16="http://schemas.microsoft.com/office/drawing/2014/main" id="{DC611701-326E-4C74-E44B-62262F2EF161}"/>
                </a:ext>
              </a:extLst>
            </p:cNvPr>
            <p:cNvSpPr/>
            <p:nvPr/>
          </p:nvSpPr>
          <p:spPr>
            <a:xfrm>
              <a:off x="9290800" y="122145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3" name="Google Shape;11621;p47">
              <a:extLst>
                <a:ext uri="{FF2B5EF4-FFF2-40B4-BE49-F238E27FC236}">
                  <a16:creationId xmlns="" xmlns:a16="http://schemas.microsoft.com/office/drawing/2014/main" id="{5CB6F8C0-8BEB-4AA0-2150-59D837494B86}"/>
                </a:ext>
              </a:extLst>
            </p:cNvPr>
            <p:cNvSpPr/>
            <p:nvPr/>
          </p:nvSpPr>
          <p:spPr>
            <a:xfrm rot="5400000">
              <a:off x="8603538" y="40642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4" name="Google Shape;11622;p47">
              <a:extLst>
                <a:ext uri="{FF2B5EF4-FFF2-40B4-BE49-F238E27FC236}">
                  <a16:creationId xmlns="" xmlns:a16="http://schemas.microsoft.com/office/drawing/2014/main" id="{FF6F139E-8064-05B3-CF98-9EE1BBE08122}"/>
                </a:ext>
              </a:extLst>
            </p:cNvPr>
            <p:cNvSpPr/>
            <p:nvPr/>
          </p:nvSpPr>
          <p:spPr>
            <a:xfrm rot="10800000">
              <a:off x="7019088" y="160330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5" name="Google Shape;11623;p47">
              <a:extLst>
                <a:ext uri="{FF2B5EF4-FFF2-40B4-BE49-F238E27FC236}">
                  <a16:creationId xmlns="" xmlns:a16="http://schemas.microsoft.com/office/drawing/2014/main" id="{7EAB8BFF-854D-C9B1-8133-0288E61BB74C}"/>
                </a:ext>
              </a:extLst>
            </p:cNvPr>
            <p:cNvSpPr/>
            <p:nvPr/>
          </p:nvSpPr>
          <p:spPr>
            <a:xfrm>
              <a:off x="8877862" y="46128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6" name="Google Shape;11624;p47">
              <a:extLst>
                <a:ext uri="{FF2B5EF4-FFF2-40B4-BE49-F238E27FC236}">
                  <a16:creationId xmlns="" xmlns:a16="http://schemas.microsoft.com/office/drawing/2014/main" id="{0B28B55E-2730-A88B-CD80-3F75386AEEF8}"/>
                </a:ext>
              </a:extLst>
            </p:cNvPr>
            <p:cNvSpPr/>
            <p:nvPr/>
          </p:nvSpPr>
          <p:spPr>
            <a:xfrm>
              <a:off x="6214037" y="28481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7" name="Google Shape;11625;p47">
              <a:extLst>
                <a:ext uri="{FF2B5EF4-FFF2-40B4-BE49-F238E27FC236}">
                  <a16:creationId xmlns="" xmlns:a16="http://schemas.microsoft.com/office/drawing/2014/main" id="{6C403B1B-BBBC-3D99-318B-D242E0F6280B}"/>
                </a:ext>
              </a:extLst>
            </p:cNvPr>
            <p:cNvSpPr/>
            <p:nvPr/>
          </p:nvSpPr>
          <p:spPr>
            <a:xfrm>
              <a:off x="8672150" y="62979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8" name="Google Shape;11626;p47">
              <a:extLst>
                <a:ext uri="{FF2B5EF4-FFF2-40B4-BE49-F238E27FC236}">
                  <a16:creationId xmlns="" xmlns:a16="http://schemas.microsoft.com/office/drawing/2014/main" id="{C73B2923-FC93-56E5-3BAF-E6251D133184}"/>
                </a:ext>
              </a:extLst>
            </p:cNvPr>
            <p:cNvSpPr/>
            <p:nvPr/>
          </p:nvSpPr>
          <p:spPr>
            <a:xfrm>
              <a:off x="9428037" y="183829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9" name="Google Shape;11627;p47">
              <a:extLst>
                <a:ext uri="{FF2B5EF4-FFF2-40B4-BE49-F238E27FC236}">
                  <a16:creationId xmlns="" xmlns:a16="http://schemas.microsoft.com/office/drawing/2014/main" id="{84344508-E584-C08B-7F46-75AB581C029A}"/>
                </a:ext>
              </a:extLst>
            </p:cNvPr>
            <p:cNvSpPr/>
            <p:nvPr/>
          </p:nvSpPr>
          <p:spPr>
            <a:xfrm rot="5400000">
              <a:off x="9153713" y="60236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200" name="Google Shape;11628;p47">
              <a:extLst>
                <a:ext uri="{FF2B5EF4-FFF2-40B4-BE49-F238E27FC236}">
                  <a16:creationId xmlns="" xmlns:a16="http://schemas.microsoft.com/office/drawing/2014/main" id="{21BCE8A3-BF19-AAF1-6B82-67F9FC01E4E9}"/>
                </a:ext>
              </a:extLst>
            </p:cNvPr>
            <p:cNvSpPr/>
            <p:nvPr/>
          </p:nvSpPr>
          <p:spPr>
            <a:xfrm>
              <a:off x="6214037" y="392711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201" name="Google Shape;11629;p47">
              <a:extLst>
                <a:ext uri="{FF2B5EF4-FFF2-40B4-BE49-F238E27FC236}">
                  <a16:creationId xmlns="" xmlns:a16="http://schemas.microsoft.com/office/drawing/2014/main" id="{82E2F678-8F96-9600-3E6B-A06B7C3180CD}"/>
                </a:ext>
              </a:extLst>
            </p:cNvPr>
            <p:cNvSpPr/>
            <p:nvPr/>
          </p:nvSpPr>
          <p:spPr>
            <a:xfrm>
              <a:off x="7202112" y="31386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</p:grpSp>
      <p:sp>
        <p:nvSpPr>
          <p:cNvPr id="2095" name="Google Shape;2095;p35"/>
          <p:cNvSpPr txBox="1">
            <a:spLocks noGrp="1"/>
          </p:cNvSpPr>
          <p:nvPr>
            <p:ph type="ctrTitle"/>
          </p:nvPr>
        </p:nvSpPr>
        <p:spPr>
          <a:xfrm>
            <a:off x="1995757" y="522681"/>
            <a:ext cx="7072000" cy="13825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6000" dirty="0">
                <a:latin typeface="Comic Sans MS" panose="030F0702030302020204" pitchFamily="66" charset="0"/>
              </a:rPr>
              <a:t>1 WARM UP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2113" name="Google Shape;2113;p35"/>
          <p:cNvSpPr/>
          <p:nvPr/>
        </p:nvSpPr>
        <p:spPr>
          <a:xfrm>
            <a:off x="1327661" y="50360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4" name="Google Shape;2114;p35"/>
          <p:cNvSpPr/>
          <p:nvPr/>
        </p:nvSpPr>
        <p:spPr>
          <a:xfrm>
            <a:off x="9942261" y="4186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B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9594795" y="48525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02EE21-CAC2-A3C1-E364-5462B8DD7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sp>
        <p:nvSpPr>
          <p:cNvPr id="5" name="Google Shape;1151;p30">
            <a:extLst>
              <a:ext uri="{FF2B5EF4-FFF2-40B4-BE49-F238E27FC236}">
                <a16:creationId xmlns="" xmlns:a16="http://schemas.microsoft.com/office/drawing/2014/main" id="{A1553043-2ACC-79CC-8A20-3467EA3200A5}"/>
              </a:ext>
            </a:extLst>
          </p:cNvPr>
          <p:cNvSpPr/>
          <p:nvPr/>
        </p:nvSpPr>
        <p:spPr>
          <a:xfrm>
            <a:off x="3417457" y="2096735"/>
            <a:ext cx="4597602" cy="161089"/>
          </a:xfrm>
          <a:custGeom>
            <a:avLst/>
            <a:gdLst/>
            <a:ahLst/>
            <a:cxnLst/>
            <a:rect l="l" t="t" r="r" b="b"/>
            <a:pathLst>
              <a:path w="39090" h="1409" fill="none" extrusionOk="0">
                <a:moveTo>
                  <a:pt x="0" y="1"/>
                </a:moveTo>
                <a:cubicBezTo>
                  <a:pt x="933" y="1"/>
                  <a:pt x="933" y="1408"/>
                  <a:pt x="1866" y="1408"/>
                </a:cubicBezTo>
                <a:cubicBezTo>
                  <a:pt x="2791" y="1408"/>
                  <a:pt x="2791" y="1"/>
                  <a:pt x="3724" y="1"/>
                </a:cubicBezTo>
                <a:cubicBezTo>
                  <a:pt x="4657" y="1"/>
                  <a:pt x="4657" y="1408"/>
                  <a:pt x="5582" y="1408"/>
                </a:cubicBezTo>
                <a:cubicBezTo>
                  <a:pt x="6515" y="1408"/>
                  <a:pt x="6515" y="1"/>
                  <a:pt x="7448" y="1"/>
                </a:cubicBezTo>
                <a:cubicBezTo>
                  <a:pt x="8373" y="1"/>
                  <a:pt x="8373" y="1408"/>
                  <a:pt x="9306" y="1408"/>
                </a:cubicBezTo>
                <a:cubicBezTo>
                  <a:pt x="10239" y="1408"/>
                  <a:pt x="10239" y="1"/>
                  <a:pt x="11172" y="1"/>
                </a:cubicBezTo>
                <a:cubicBezTo>
                  <a:pt x="12097" y="1"/>
                  <a:pt x="12097" y="1408"/>
                  <a:pt x="13030" y="1408"/>
                </a:cubicBezTo>
                <a:cubicBezTo>
                  <a:pt x="13963" y="1408"/>
                  <a:pt x="13963" y="1"/>
                  <a:pt x="14888" y="1"/>
                </a:cubicBezTo>
                <a:cubicBezTo>
                  <a:pt x="15821" y="1"/>
                  <a:pt x="15821" y="1408"/>
                  <a:pt x="16754" y="1408"/>
                </a:cubicBezTo>
                <a:cubicBezTo>
                  <a:pt x="17687" y="1408"/>
                  <a:pt x="17687" y="1"/>
                  <a:pt x="18612" y="1"/>
                </a:cubicBezTo>
                <a:cubicBezTo>
                  <a:pt x="19545" y="1"/>
                  <a:pt x="19545" y="1408"/>
                  <a:pt x="20478" y="1408"/>
                </a:cubicBezTo>
                <a:cubicBezTo>
                  <a:pt x="21403" y="1408"/>
                  <a:pt x="21403" y="1"/>
                  <a:pt x="22336" y="1"/>
                </a:cubicBezTo>
                <a:cubicBezTo>
                  <a:pt x="23269" y="1"/>
                  <a:pt x="23269" y="1408"/>
                  <a:pt x="24202" y="1408"/>
                </a:cubicBezTo>
                <a:cubicBezTo>
                  <a:pt x="25126" y="1408"/>
                  <a:pt x="25126" y="1"/>
                  <a:pt x="26059" y="1"/>
                </a:cubicBezTo>
                <a:cubicBezTo>
                  <a:pt x="26992" y="1"/>
                  <a:pt x="26992" y="1408"/>
                  <a:pt x="27917" y="1408"/>
                </a:cubicBezTo>
                <a:cubicBezTo>
                  <a:pt x="28850" y="1408"/>
                  <a:pt x="28850" y="1"/>
                  <a:pt x="29783" y="1"/>
                </a:cubicBezTo>
                <a:cubicBezTo>
                  <a:pt x="30716" y="1"/>
                  <a:pt x="30716" y="1408"/>
                  <a:pt x="31641" y="1408"/>
                </a:cubicBezTo>
                <a:cubicBezTo>
                  <a:pt x="32574" y="1408"/>
                  <a:pt x="32574" y="1"/>
                  <a:pt x="33507" y="1"/>
                </a:cubicBezTo>
                <a:cubicBezTo>
                  <a:pt x="34440" y="1"/>
                  <a:pt x="34440" y="1408"/>
                  <a:pt x="35365" y="1408"/>
                </a:cubicBezTo>
                <a:cubicBezTo>
                  <a:pt x="36298" y="1408"/>
                  <a:pt x="36298" y="1"/>
                  <a:pt x="37231" y="1"/>
                </a:cubicBezTo>
                <a:cubicBezTo>
                  <a:pt x="38164" y="1"/>
                  <a:pt x="38164" y="1408"/>
                  <a:pt x="39089" y="1408"/>
                </a:cubicBezTo>
              </a:path>
            </a:pathLst>
          </a:custGeom>
          <a:noFill/>
          <a:ln w="19050" cap="rnd" cmpd="sng">
            <a:solidFill>
              <a:srgbClr val="6D5F95"/>
            </a:solidFill>
            <a:prstDash val="solid"/>
            <a:miter lim="8043"/>
            <a:headEnd type="none" w="sm" len="sm"/>
            <a:tailEnd type="none" w="sm" len="sm"/>
          </a:ln>
        </p:spPr>
        <p:txBody>
          <a:bodyPr spcFirstLastPara="1" wrap="square" lIns="114923" tIns="114923" rIns="114923" bIns="114923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188" name="Google Shape;601;p25">
            <a:extLst>
              <a:ext uri="{FF2B5EF4-FFF2-40B4-BE49-F238E27FC236}">
                <a16:creationId xmlns="" xmlns:a16="http://schemas.microsoft.com/office/drawing/2014/main" id="{A0D95B02-85EA-0C3A-5910-4889E629B6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35512" y="2328009"/>
            <a:ext cx="8341609" cy="521351"/>
          </a:xfrm>
          <a:prstGeom prst="rect">
            <a:avLst/>
          </a:prstGeom>
        </p:spPr>
        <p:txBody>
          <a:bodyPr spcFirstLastPara="1" wrap="square" lIns="104253" tIns="104253" rIns="104253" bIns="104253" anchor="t" anchorCtr="0">
            <a:noAutofit/>
          </a:bodyPr>
          <a:lstStyle/>
          <a:p>
            <a:pPr marL="0" indent="0"/>
            <a:r>
              <a:rPr lang="vi-VN" sz="4000" dirty="0">
                <a:latin typeface="Comic Sans MS" panose="030F0702030302020204" pitchFamily="66" charset="0"/>
              </a:rPr>
              <a:t>Let’s sing !</a:t>
            </a:r>
            <a:endParaRPr sz="4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air Food Stickers | Gfycat">
            <a:extLst>
              <a:ext uri="{FF2B5EF4-FFF2-40B4-BE49-F238E27FC236}">
                <a16:creationId xmlns="" xmlns:a16="http://schemas.microsoft.com/office/drawing/2014/main" id="{9F4E7F50-573A-E3D7-CED8-A7EA88BFA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55" y="2931508"/>
            <a:ext cx="1829358" cy="182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Cute Cartoon Food Stickers for Android &amp; iOS | Gfycat">
            <a:extLst>
              <a:ext uri="{FF2B5EF4-FFF2-40B4-BE49-F238E27FC236}">
                <a16:creationId xmlns="" xmlns:a16="http://schemas.microsoft.com/office/drawing/2014/main" id="{64DEBC64-6C67-57F6-362C-ABA74C3CA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93" y="2589103"/>
            <a:ext cx="1829358" cy="182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Food Gif">
            <a:extLst>
              <a:ext uri="{FF2B5EF4-FFF2-40B4-BE49-F238E27FC236}">
                <a16:creationId xmlns="" xmlns:a16="http://schemas.microsoft.com/office/drawing/2014/main" id="{C802CE88-9E8C-B169-ED26-58DBFD75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32" y="3528180"/>
            <a:ext cx="1665158" cy="166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A42718-95A0-ECF8-DD0F-AE2C3C6A7B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332" y="231676"/>
            <a:ext cx="1564144" cy="74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6" t="17323" r="7185" b="22052"/>
          <a:stretch/>
        </p:blipFill>
        <p:spPr>
          <a:xfrm>
            <a:off x="0" y="-183244"/>
            <a:ext cx="12211635" cy="704124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780D573E-25B3-AC4F-1426-F6341A203AE3}"/>
              </a:ext>
            </a:extLst>
          </p:cNvPr>
          <p:cNvSpPr/>
          <p:nvPr/>
        </p:nvSpPr>
        <p:spPr>
          <a:xfrm rot="271090">
            <a:off x="1202934" y="992142"/>
            <a:ext cx="9601866" cy="5000965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2095;p35">
            <a:extLst>
              <a:ext uri="{FF2B5EF4-FFF2-40B4-BE49-F238E27FC236}">
                <a16:creationId xmlns="" xmlns:a16="http://schemas.microsoft.com/office/drawing/2014/main" id="{7818D3AE-89A8-A234-C8D0-70C5C1938AF6}"/>
              </a:ext>
            </a:extLst>
          </p:cNvPr>
          <p:cNvSpPr txBox="1">
            <a:spLocks/>
          </p:cNvSpPr>
          <p:nvPr/>
        </p:nvSpPr>
        <p:spPr>
          <a:xfrm>
            <a:off x="2229358" y="2019473"/>
            <a:ext cx="7298555" cy="138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defRPr sz="12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Comic Sans MS" panose="030F0702030302020204" pitchFamily="66" charset="0"/>
                <a:cs typeface="Varela Round"/>
                <a:sym typeface="Varela Round"/>
              </a:rPr>
              <a:t>4 PRODUCTION</a:t>
            </a:r>
          </a:p>
        </p:txBody>
      </p:sp>
      <p:grpSp>
        <p:nvGrpSpPr>
          <p:cNvPr id="2189" name="Google Shape;11617;p47">
            <a:extLst>
              <a:ext uri="{FF2B5EF4-FFF2-40B4-BE49-F238E27FC236}">
                <a16:creationId xmlns="" xmlns:a16="http://schemas.microsoft.com/office/drawing/2014/main" id="{3898201B-BA75-AD32-9EC8-2EC8BCBF401E}"/>
              </a:ext>
            </a:extLst>
          </p:cNvPr>
          <p:cNvGrpSpPr/>
          <p:nvPr/>
        </p:nvGrpSpPr>
        <p:grpSpPr>
          <a:xfrm rot="16590781" flipV="1">
            <a:off x="3612460" y="-149847"/>
            <a:ext cx="4212385" cy="6799449"/>
            <a:chOff x="6214037" y="1025841"/>
            <a:chExt cx="3351100" cy="5409200"/>
          </a:xfrm>
          <a:solidFill>
            <a:schemeClr val="accent1"/>
          </a:solidFill>
        </p:grpSpPr>
        <p:sp>
          <p:nvSpPr>
            <p:cNvPr id="2190" name="Google Shape;11618;p47">
              <a:extLst>
                <a:ext uri="{FF2B5EF4-FFF2-40B4-BE49-F238E27FC236}">
                  <a16:creationId xmlns="" xmlns:a16="http://schemas.microsoft.com/office/drawing/2014/main" id="{9106C9C6-43F3-2125-91F7-23A9A38F0ED9}"/>
                </a:ext>
              </a:extLst>
            </p:cNvPr>
            <p:cNvSpPr/>
            <p:nvPr/>
          </p:nvSpPr>
          <p:spPr>
            <a:xfrm>
              <a:off x="8024387" y="1290066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1" name="Google Shape;11619;p47">
              <a:extLst>
                <a:ext uri="{FF2B5EF4-FFF2-40B4-BE49-F238E27FC236}">
                  <a16:creationId xmlns="" xmlns:a16="http://schemas.microsoft.com/office/drawing/2014/main" id="{A57FBD59-BE05-FFC2-615B-931EA2798E2B}"/>
                </a:ext>
              </a:extLst>
            </p:cNvPr>
            <p:cNvSpPr/>
            <p:nvPr/>
          </p:nvSpPr>
          <p:spPr>
            <a:xfrm>
              <a:off x="7690762" y="1025841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2" name="Google Shape;11620;p47">
              <a:extLst>
                <a:ext uri="{FF2B5EF4-FFF2-40B4-BE49-F238E27FC236}">
                  <a16:creationId xmlns="" xmlns:a16="http://schemas.microsoft.com/office/drawing/2014/main" id="{DC611701-326E-4C74-E44B-62262F2EF161}"/>
                </a:ext>
              </a:extLst>
            </p:cNvPr>
            <p:cNvSpPr/>
            <p:nvPr/>
          </p:nvSpPr>
          <p:spPr>
            <a:xfrm>
              <a:off x="9290800" y="122145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3" name="Google Shape;11621;p47">
              <a:extLst>
                <a:ext uri="{FF2B5EF4-FFF2-40B4-BE49-F238E27FC236}">
                  <a16:creationId xmlns="" xmlns:a16="http://schemas.microsoft.com/office/drawing/2014/main" id="{5CB6F8C0-8BEB-4AA0-2150-59D837494B86}"/>
                </a:ext>
              </a:extLst>
            </p:cNvPr>
            <p:cNvSpPr/>
            <p:nvPr/>
          </p:nvSpPr>
          <p:spPr>
            <a:xfrm rot="5400000">
              <a:off x="8603538" y="40642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4" name="Google Shape;11622;p47">
              <a:extLst>
                <a:ext uri="{FF2B5EF4-FFF2-40B4-BE49-F238E27FC236}">
                  <a16:creationId xmlns="" xmlns:a16="http://schemas.microsoft.com/office/drawing/2014/main" id="{FF6F139E-8064-05B3-CF98-9EE1BBE08122}"/>
                </a:ext>
              </a:extLst>
            </p:cNvPr>
            <p:cNvSpPr/>
            <p:nvPr/>
          </p:nvSpPr>
          <p:spPr>
            <a:xfrm rot="10800000">
              <a:off x="7019088" y="160330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5" name="Google Shape;11623;p47">
              <a:extLst>
                <a:ext uri="{FF2B5EF4-FFF2-40B4-BE49-F238E27FC236}">
                  <a16:creationId xmlns="" xmlns:a16="http://schemas.microsoft.com/office/drawing/2014/main" id="{7EAB8BFF-854D-C9B1-8133-0288E61BB74C}"/>
                </a:ext>
              </a:extLst>
            </p:cNvPr>
            <p:cNvSpPr/>
            <p:nvPr/>
          </p:nvSpPr>
          <p:spPr>
            <a:xfrm>
              <a:off x="8877862" y="46128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6" name="Google Shape;11624;p47">
              <a:extLst>
                <a:ext uri="{FF2B5EF4-FFF2-40B4-BE49-F238E27FC236}">
                  <a16:creationId xmlns="" xmlns:a16="http://schemas.microsoft.com/office/drawing/2014/main" id="{0B28B55E-2730-A88B-CD80-3F75386AEEF8}"/>
                </a:ext>
              </a:extLst>
            </p:cNvPr>
            <p:cNvSpPr/>
            <p:nvPr/>
          </p:nvSpPr>
          <p:spPr>
            <a:xfrm>
              <a:off x="6214037" y="28481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7" name="Google Shape;11625;p47">
              <a:extLst>
                <a:ext uri="{FF2B5EF4-FFF2-40B4-BE49-F238E27FC236}">
                  <a16:creationId xmlns="" xmlns:a16="http://schemas.microsoft.com/office/drawing/2014/main" id="{6C403B1B-BBBC-3D99-318B-D242E0F6280B}"/>
                </a:ext>
              </a:extLst>
            </p:cNvPr>
            <p:cNvSpPr/>
            <p:nvPr/>
          </p:nvSpPr>
          <p:spPr>
            <a:xfrm>
              <a:off x="8672150" y="62979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8" name="Google Shape;11626;p47">
              <a:extLst>
                <a:ext uri="{FF2B5EF4-FFF2-40B4-BE49-F238E27FC236}">
                  <a16:creationId xmlns="" xmlns:a16="http://schemas.microsoft.com/office/drawing/2014/main" id="{C73B2923-FC93-56E5-3BAF-E6251D133184}"/>
                </a:ext>
              </a:extLst>
            </p:cNvPr>
            <p:cNvSpPr/>
            <p:nvPr/>
          </p:nvSpPr>
          <p:spPr>
            <a:xfrm>
              <a:off x="9428037" y="183829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9" name="Google Shape;11627;p47">
              <a:extLst>
                <a:ext uri="{FF2B5EF4-FFF2-40B4-BE49-F238E27FC236}">
                  <a16:creationId xmlns="" xmlns:a16="http://schemas.microsoft.com/office/drawing/2014/main" id="{84344508-E584-C08B-7F46-75AB581C029A}"/>
                </a:ext>
              </a:extLst>
            </p:cNvPr>
            <p:cNvSpPr/>
            <p:nvPr/>
          </p:nvSpPr>
          <p:spPr>
            <a:xfrm rot="5400000">
              <a:off x="9153713" y="60236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0" name="Google Shape;11628;p47">
              <a:extLst>
                <a:ext uri="{FF2B5EF4-FFF2-40B4-BE49-F238E27FC236}">
                  <a16:creationId xmlns="" xmlns:a16="http://schemas.microsoft.com/office/drawing/2014/main" id="{21BCE8A3-BF19-AAF1-6B82-67F9FC01E4E9}"/>
                </a:ext>
              </a:extLst>
            </p:cNvPr>
            <p:cNvSpPr/>
            <p:nvPr/>
          </p:nvSpPr>
          <p:spPr>
            <a:xfrm>
              <a:off x="6214037" y="392711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1" name="Google Shape;11629;p47">
              <a:extLst>
                <a:ext uri="{FF2B5EF4-FFF2-40B4-BE49-F238E27FC236}">
                  <a16:creationId xmlns="" xmlns:a16="http://schemas.microsoft.com/office/drawing/2014/main" id="{82E2F678-8F96-9600-3E6B-A06B7C3180CD}"/>
                </a:ext>
              </a:extLst>
            </p:cNvPr>
            <p:cNvSpPr/>
            <p:nvPr/>
          </p:nvSpPr>
          <p:spPr>
            <a:xfrm>
              <a:off x="7202112" y="31386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60" b="0" i="0" u="none" strike="noStrike" kern="1200" cap="none" spc="0" normalizeH="0" baseline="0" noProof="0">
                <a:ln>
                  <a:noFill/>
                </a:ln>
                <a:solidFill>
                  <a:srgbClr val="646B9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14" name="Google Shape;2114;p35"/>
          <p:cNvSpPr/>
          <p:nvPr/>
        </p:nvSpPr>
        <p:spPr>
          <a:xfrm>
            <a:off x="10710297" y="189563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02EE21-CAC2-A3C1-E364-5462B8DD7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sp>
        <p:nvSpPr>
          <p:cNvPr id="5" name="Google Shape;1151;p30">
            <a:extLst>
              <a:ext uri="{FF2B5EF4-FFF2-40B4-BE49-F238E27FC236}">
                <a16:creationId xmlns="" xmlns:a16="http://schemas.microsoft.com/office/drawing/2014/main" id="{A1553043-2ACC-79CC-8A20-3467EA3200A5}"/>
              </a:ext>
            </a:extLst>
          </p:cNvPr>
          <p:cNvSpPr/>
          <p:nvPr/>
        </p:nvSpPr>
        <p:spPr>
          <a:xfrm>
            <a:off x="3579834" y="3253547"/>
            <a:ext cx="4597602" cy="161089"/>
          </a:xfrm>
          <a:custGeom>
            <a:avLst/>
            <a:gdLst/>
            <a:ahLst/>
            <a:cxnLst/>
            <a:rect l="l" t="t" r="r" b="b"/>
            <a:pathLst>
              <a:path w="39090" h="1409" fill="none" extrusionOk="0">
                <a:moveTo>
                  <a:pt x="0" y="1"/>
                </a:moveTo>
                <a:cubicBezTo>
                  <a:pt x="933" y="1"/>
                  <a:pt x="933" y="1408"/>
                  <a:pt x="1866" y="1408"/>
                </a:cubicBezTo>
                <a:cubicBezTo>
                  <a:pt x="2791" y="1408"/>
                  <a:pt x="2791" y="1"/>
                  <a:pt x="3724" y="1"/>
                </a:cubicBezTo>
                <a:cubicBezTo>
                  <a:pt x="4657" y="1"/>
                  <a:pt x="4657" y="1408"/>
                  <a:pt x="5582" y="1408"/>
                </a:cubicBezTo>
                <a:cubicBezTo>
                  <a:pt x="6515" y="1408"/>
                  <a:pt x="6515" y="1"/>
                  <a:pt x="7448" y="1"/>
                </a:cubicBezTo>
                <a:cubicBezTo>
                  <a:pt x="8373" y="1"/>
                  <a:pt x="8373" y="1408"/>
                  <a:pt x="9306" y="1408"/>
                </a:cubicBezTo>
                <a:cubicBezTo>
                  <a:pt x="10239" y="1408"/>
                  <a:pt x="10239" y="1"/>
                  <a:pt x="11172" y="1"/>
                </a:cubicBezTo>
                <a:cubicBezTo>
                  <a:pt x="12097" y="1"/>
                  <a:pt x="12097" y="1408"/>
                  <a:pt x="13030" y="1408"/>
                </a:cubicBezTo>
                <a:cubicBezTo>
                  <a:pt x="13963" y="1408"/>
                  <a:pt x="13963" y="1"/>
                  <a:pt x="14888" y="1"/>
                </a:cubicBezTo>
                <a:cubicBezTo>
                  <a:pt x="15821" y="1"/>
                  <a:pt x="15821" y="1408"/>
                  <a:pt x="16754" y="1408"/>
                </a:cubicBezTo>
                <a:cubicBezTo>
                  <a:pt x="17687" y="1408"/>
                  <a:pt x="17687" y="1"/>
                  <a:pt x="18612" y="1"/>
                </a:cubicBezTo>
                <a:cubicBezTo>
                  <a:pt x="19545" y="1"/>
                  <a:pt x="19545" y="1408"/>
                  <a:pt x="20478" y="1408"/>
                </a:cubicBezTo>
                <a:cubicBezTo>
                  <a:pt x="21403" y="1408"/>
                  <a:pt x="21403" y="1"/>
                  <a:pt x="22336" y="1"/>
                </a:cubicBezTo>
                <a:cubicBezTo>
                  <a:pt x="23269" y="1"/>
                  <a:pt x="23269" y="1408"/>
                  <a:pt x="24202" y="1408"/>
                </a:cubicBezTo>
                <a:cubicBezTo>
                  <a:pt x="25126" y="1408"/>
                  <a:pt x="25126" y="1"/>
                  <a:pt x="26059" y="1"/>
                </a:cubicBezTo>
                <a:cubicBezTo>
                  <a:pt x="26992" y="1"/>
                  <a:pt x="26992" y="1408"/>
                  <a:pt x="27917" y="1408"/>
                </a:cubicBezTo>
                <a:cubicBezTo>
                  <a:pt x="28850" y="1408"/>
                  <a:pt x="28850" y="1"/>
                  <a:pt x="29783" y="1"/>
                </a:cubicBezTo>
                <a:cubicBezTo>
                  <a:pt x="30716" y="1"/>
                  <a:pt x="30716" y="1408"/>
                  <a:pt x="31641" y="1408"/>
                </a:cubicBezTo>
                <a:cubicBezTo>
                  <a:pt x="32574" y="1408"/>
                  <a:pt x="32574" y="1"/>
                  <a:pt x="33507" y="1"/>
                </a:cubicBezTo>
                <a:cubicBezTo>
                  <a:pt x="34440" y="1"/>
                  <a:pt x="34440" y="1408"/>
                  <a:pt x="35365" y="1408"/>
                </a:cubicBezTo>
                <a:cubicBezTo>
                  <a:pt x="36298" y="1408"/>
                  <a:pt x="36298" y="1"/>
                  <a:pt x="37231" y="1"/>
                </a:cubicBezTo>
                <a:cubicBezTo>
                  <a:pt x="38164" y="1"/>
                  <a:pt x="38164" y="1408"/>
                  <a:pt x="39089" y="1408"/>
                </a:cubicBezTo>
              </a:path>
            </a:pathLst>
          </a:custGeom>
          <a:noFill/>
          <a:ln w="19050" cap="rnd" cmpd="sng">
            <a:solidFill>
              <a:srgbClr val="6D5F95"/>
            </a:solidFill>
            <a:prstDash val="solid"/>
            <a:miter lim="8043"/>
            <a:headEnd type="none" w="sm" len="sm"/>
            <a:tailEnd type="none" w="sm" len="sm"/>
          </a:ln>
        </p:spPr>
        <p:txBody>
          <a:bodyPr spcFirstLastPara="1" wrap="square" lIns="114923" tIns="114923" rIns="114923" bIns="11492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03B8545-C01E-DB8F-4F34-8BDC93B2E1B2}"/>
              </a:ext>
            </a:extLst>
          </p:cNvPr>
          <p:cNvSpPr/>
          <p:nvPr/>
        </p:nvSpPr>
        <p:spPr>
          <a:xfrm>
            <a:off x="3492821" y="3492625"/>
            <a:ext cx="6066084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GAME: GREAT MEMORY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256A8E-B37C-14AF-8A9E-812E6C3C77F5}"/>
              </a:ext>
            </a:extLst>
          </p:cNvPr>
          <p:cNvGrpSpPr/>
          <p:nvPr/>
        </p:nvGrpSpPr>
        <p:grpSpPr>
          <a:xfrm>
            <a:off x="4890159" y="4341377"/>
            <a:ext cx="2105526" cy="1082842"/>
            <a:chOff x="445170" y="3132777"/>
            <a:chExt cx="2105526" cy="1082842"/>
          </a:xfrm>
        </p:grpSpPr>
        <p:sp>
          <p:nvSpPr>
            <p:cNvPr id="9" name="Rounded Rectangle 5">
              <a:extLst>
                <a:ext uri="{FF2B5EF4-FFF2-40B4-BE49-F238E27FC236}">
                  <a16:creationId xmlns="" xmlns:a16="http://schemas.microsoft.com/office/drawing/2014/main" id="{2BD8FBC5-DED0-53C9-FCE1-8D6C60B5D934}"/>
                </a:ext>
              </a:extLst>
            </p:cNvPr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6" descr="Say Icon #1566 - Free Icons Library">
              <a:extLst>
                <a:ext uri="{FF2B5EF4-FFF2-40B4-BE49-F238E27FC236}">
                  <a16:creationId xmlns="" xmlns:a16="http://schemas.microsoft.com/office/drawing/2014/main" id="{9DF47040-290A-F3FE-3477-2D5290C31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824" y="3337016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94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F89835A-31CB-C8E5-FD1D-818825FF3E04}"/>
              </a:ext>
            </a:extLst>
          </p:cNvPr>
          <p:cNvSpPr/>
          <p:nvPr/>
        </p:nvSpPr>
        <p:spPr>
          <a:xfrm>
            <a:off x="302508" y="371260"/>
            <a:ext cx="11671845" cy="61601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13E76B-A1F7-2962-7E81-3CEFA20CE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1982F83C-04A1-F020-3B72-9CEBCC95D312}"/>
              </a:ext>
            </a:extLst>
          </p:cNvPr>
          <p:cNvSpPr/>
          <p:nvPr/>
        </p:nvSpPr>
        <p:spPr>
          <a:xfrm>
            <a:off x="8561547" y="2327266"/>
            <a:ext cx="3476907" cy="1124078"/>
          </a:xfrm>
          <a:prstGeom prst="wedgeRoundRectCallout">
            <a:avLst>
              <a:gd name="adj1" fmla="val -47346"/>
              <a:gd name="adj2" fmla="val 983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 like some </a:t>
            </a:r>
            <a:r>
              <a:rPr lang="en-US" sz="3600" i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nuts</a:t>
            </a:r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E86018C1-E093-A751-8177-A19DAC310FFD}"/>
              </a:ext>
            </a:extLst>
          </p:cNvPr>
          <p:cNvSpPr/>
          <p:nvPr/>
        </p:nvSpPr>
        <p:spPr>
          <a:xfrm>
            <a:off x="5204518" y="479746"/>
            <a:ext cx="4798882" cy="1739034"/>
          </a:xfrm>
          <a:prstGeom prst="wedgeRoundRectCallout">
            <a:avLst>
              <a:gd name="adj1" fmla="val -26503"/>
              <a:gd name="adj2" fmla="val 1038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thanks.</a:t>
            </a: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 like some </a:t>
            </a:r>
            <a:r>
              <a:rPr lang="en-US" sz="3600" i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nuts</a:t>
            </a:r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and </a:t>
            </a:r>
            <a:r>
              <a:rPr lang="en-US" sz="3600" i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bubble tea</a:t>
            </a:r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BC66A223-4861-7E05-B9FA-33910920AA7D}"/>
              </a:ext>
            </a:extLst>
          </p:cNvPr>
          <p:cNvSpPr/>
          <p:nvPr/>
        </p:nvSpPr>
        <p:spPr>
          <a:xfrm>
            <a:off x="153546" y="769397"/>
            <a:ext cx="4902010" cy="2248186"/>
          </a:xfrm>
          <a:prstGeom prst="wedgeRoundRectCallout">
            <a:avLst>
              <a:gd name="adj1" fmla="val 32776"/>
              <a:gd name="adj2" fmla="val 687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</a:t>
            </a:r>
            <a:r>
              <a:rPr lang="vi-VN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please</a:t>
            </a:r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 like some </a:t>
            </a:r>
            <a:r>
              <a:rPr lang="en-US" sz="3600" i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nuts</a:t>
            </a:r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and </a:t>
            </a:r>
            <a:r>
              <a:rPr lang="en-US" sz="3600" i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bubble tea </a:t>
            </a:r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and</a:t>
            </a:r>
            <a:r>
              <a:rPr lang="en-US" sz="3600" i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……..</a:t>
            </a:r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078" name="Picture 6" descr="Children talking Vectors &amp; Illustrations for Free Download | Freepik">
            <a:extLst>
              <a:ext uri="{FF2B5EF4-FFF2-40B4-BE49-F238E27FC236}">
                <a16:creationId xmlns="" xmlns:a16="http://schemas.microsoft.com/office/drawing/2014/main" id="{105CB229-D1B1-624D-C525-8975F1F94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767" y1="29840" x2="21246" y2="44583"/>
                        <a14:foregroundMark x1="49201" y1="29307" x2="46166" y2="80639"/>
                        <a14:foregroundMark x1="50000" y1="43694" x2="54313" y2="71403"/>
                        <a14:foregroundMark x1="54313" y1="71403" x2="54952" y2="72647"/>
                        <a14:foregroundMark x1="79553" y1="33925" x2="80192" y2="71581"/>
                        <a14:foregroundMark x1="80192" y1="71581" x2="79233" y2="73535"/>
                        <a14:foregroundMark x1="76038" y1="64121" x2="75080" y2="76199"/>
                        <a14:foregroundMark x1="75080" y1="76199" x2="70447" y2="86679"/>
                        <a14:foregroundMark x1="80990" y1="85968" x2="80990" y2="85968"/>
                        <a14:foregroundMark x1="56709" y1="83837" x2="56709" y2="82593"/>
                        <a14:foregroundMark x1="54952" y1="45471" x2="54952" y2="45471"/>
                        <a14:foregroundMark x1="29073" y1="85790" x2="29073" y2="85790"/>
                        <a14:foregroundMark x1="15335" y1="86146" x2="15335" y2="86146"/>
                        <a14:foregroundMark x1="15335" y1="86146" x2="18371" y2="80639"/>
                        <a14:foregroundMark x1="27636" y1="79218" x2="29553" y2="85080"/>
                        <a14:foregroundMark x1="46166" y1="44583" x2="43450" y2="50266"/>
                        <a14:foregroundMark x1="44089" y1="82593" x2="44089" y2="82593"/>
                        <a14:foregroundMark x1="16773" y1="32682" x2="24281" y2="29840"/>
                        <a14:foregroundMark x1="70607" y1="33748" x2="79872" y2="33570"/>
                        <a14:foregroundMark x1="79872" y1="33570" x2="82109" y2="35702"/>
                        <a14:foregroundMark x1="42013" y1="84192" x2="45527" y2="8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09"/>
          <a:stretch/>
        </p:blipFill>
        <p:spPr bwMode="auto">
          <a:xfrm>
            <a:off x="3410093" y="3017583"/>
            <a:ext cx="5881891" cy="40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3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95;p35">
            <a:extLst>
              <a:ext uri="{FF2B5EF4-FFF2-40B4-BE49-F238E27FC236}">
                <a16:creationId xmlns="" xmlns:a16="http://schemas.microsoft.com/office/drawing/2014/main" id="{428B2608-7334-8C98-A77B-8B6D1C0A391A}"/>
              </a:ext>
            </a:extLst>
          </p:cNvPr>
          <p:cNvSpPr txBox="1">
            <a:spLocks/>
          </p:cNvSpPr>
          <p:nvPr/>
        </p:nvSpPr>
        <p:spPr>
          <a:xfrm>
            <a:off x="2534032" y="-97363"/>
            <a:ext cx="7298555" cy="138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defRPr sz="12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tabLst/>
              <a:defRPr/>
            </a:pPr>
            <a:r>
              <a:rPr lang="vi-VN" sz="6000" kern="0" dirty="0">
                <a:solidFill>
                  <a:srgbClr val="646B96"/>
                </a:solidFill>
                <a:latin typeface="Comic Sans MS" panose="030F0702030302020204" pitchFamily="66" charset="0"/>
              </a:rPr>
              <a:t>5 ASSESSMENT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646B96"/>
              </a:solidFill>
              <a:effectLst/>
              <a:uLnTx/>
              <a:uFillTx/>
              <a:latin typeface="Comic Sans MS" panose="030F0702030302020204" pitchFamily="66" charset="0"/>
              <a:cs typeface="Varela Round"/>
              <a:sym typeface="Varela Round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="" xmlns:a16="http://schemas.microsoft.com/office/drawing/2014/main" id="{D8106318-EB08-F44C-4E7F-79989797F329}"/>
              </a:ext>
            </a:extLst>
          </p:cNvPr>
          <p:cNvSpPr/>
          <p:nvPr/>
        </p:nvSpPr>
        <p:spPr>
          <a:xfrm>
            <a:off x="463591" y="1285230"/>
            <a:ext cx="6423058" cy="5657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Look, match and fill in the blanks.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1649FB3-B0B8-EA38-3D61-B13E9C380AA8}"/>
              </a:ext>
            </a:extLst>
          </p:cNvPr>
          <p:cNvGrpSpPr/>
          <p:nvPr/>
        </p:nvGrpSpPr>
        <p:grpSpPr>
          <a:xfrm>
            <a:off x="2220116" y="1922645"/>
            <a:ext cx="2841674" cy="657235"/>
            <a:chOff x="1069144" y="1860882"/>
            <a:chExt cx="2841674" cy="657235"/>
          </a:xfrm>
        </p:grpSpPr>
        <p:sp>
          <p:nvSpPr>
            <p:cNvPr id="7" name="Rounded Rectangle 7">
              <a:extLst>
                <a:ext uri="{FF2B5EF4-FFF2-40B4-BE49-F238E27FC236}">
                  <a16:creationId xmlns="" xmlns:a16="http://schemas.microsoft.com/office/drawing/2014/main" id="{C3024483-7DB8-99E0-A46B-D61BEBC7ABD3}"/>
                </a:ext>
              </a:extLst>
            </p:cNvPr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rgbClr val="92D050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/>
                </a:rPr>
                <a:t>y_gh_rt</a:t>
              </a:r>
              <a:endParaRPr lang="en-US" sz="2800" b="1" dirty="0">
                <a:solidFill>
                  <a:schemeClr val="bg1"/>
                </a:solidFill>
                <a:latin typeface="Myriad Pro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E3F6A14C-8A1B-D27F-DD91-D54132273017}"/>
                </a:ext>
              </a:extLst>
            </p:cNvPr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4A6E03C-724A-6AC5-051A-EC8E0FE3F2F1}"/>
              </a:ext>
            </a:extLst>
          </p:cNvPr>
          <p:cNvGrpSpPr/>
          <p:nvPr/>
        </p:nvGrpSpPr>
        <p:grpSpPr>
          <a:xfrm>
            <a:off x="2216316" y="2928022"/>
            <a:ext cx="2924174" cy="657235"/>
            <a:chOff x="1069144" y="1860882"/>
            <a:chExt cx="2924174" cy="657235"/>
          </a:xfrm>
        </p:grpSpPr>
        <p:sp>
          <p:nvSpPr>
            <p:cNvPr id="10" name="Rounded Rectangle 16">
              <a:extLst>
                <a:ext uri="{FF2B5EF4-FFF2-40B4-BE49-F238E27FC236}">
                  <a16:creationId xmlns="" xmlns:a16="http://schemas.microsoft.com/office/drawing/2014/main" id="{1A17C8EE-581D-FAB4-ADCB-6F0CF3116C23}"/>
                </a:ext>
              </a:extLst>
            </p:cNvPr>
            <p:cNvSpPr/>
            <p:nvPr/>
          </p:nvSpPr>
          <p:spPr>
            <a:xfrm>
              <a:off x="1362660" y="1860882"/>
              <a:ext cx="2630658" cy="657235"/>
            </a:xfrm>
            <a:prstGeom prst="roundRect">
              <a:avLst/>
            </a:prstGeom>
            <a:solidFill>
              <a:srgbClr val="00B050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/>
                </a:rPr>
                <a:t>so_t dr_n</a:t>
              </a:r>
              <a:r>
                <a:rPr lang="en-US" sz="2800" b="1" dirty="0" err="1">
                  <a:solidFill>
                    <a:schemeClr val="bg1"/>
                  </a:solidFill>
                  <a:latin typeface="Myriad Pro"/>
                </a:rPr>
                <a:t>ks</a:t>
              </a:r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B32EFCBC-E710-9B6A-33D5-3A59E6793F3B}"/>
                </a:ext>
              </a:extLst>
            </p:cNvPr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67902D2-42CE-CE45-C979-6E165CFE09DD}"/>
              </a:ext>
            </a:extLst>
          </p:cNvPr>
          <p:cNvGrpSpPr/>
          <p:nvPr/>
        </p:nvGrpSpPr>
        <p:grpSpPr>
          <a:xfrm>
            <a:off x="2202531" y="4881726"/>
            <a:ext cx="2841674" cy="657235"/>
            <a:chOff x="1069144" y="1860882"/>
            <a:chExt cx="2841674" cy="657235"/>
          </a:xfrm>
        </p:grpSpPr>
        <p:sp>
          <p:nvSpPr>
            <p:cNvPr id="13" name="Rounded Rectangle 19">
              <a:extLst>
                <a:ext uri="{FF2B5EF4-FFF2-40B4-BE49-F238E27FC236}">
                  <a16:creationId xmlns="" xmlns:a16="http://schemas.microsoft.com/office/drawing/2014/main" id="{FCB963CE-329A-EA0C-CBB8-2301B3935CDB}"/>
                </a:ext>
              </a:extLst>
            </p:cNvPr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Myriad Pro"/>
                </a:rPr>
                <a:t>bub_le</a:t>
              </a:r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 _</a:t>
              </a:r>
              <a:r>
                <a:rPr lang="en-US" sz="2800" b="1" dirty="0" err="1">
                  <a:solidFill>
                    <a:schemeClr val="bg1"/>
                  </a:solidFill>
                  <a:latin typeface="Myriad Pro"/>
                </a:rPr>
                <a:t>ea</a:t>
              </a:r>
              <a:endParaRPr lang="en-US" sz="2800" b="1" dirty="0">
                <a:solidFill>
                  <a:schemeClr val="bg1"/>
                </a:solidFill>
                <a:latin typeface="Myriad Pro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FFC24BBA-EF4D-0E1E-4383-845B6EBAF5FC}"/>
                </a:ext>
              </a:extLst>
            </p:cNvPr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C4529E1-1E39-58D5-4B6D-012D6347F48B}"/>
              </a:ext>
            </a:extLst>
          </p:cNvPr>
          <p:cNvGrpSpPr/>
          <p:nvPr/>
        </p:nvGrpSpPr>
        <p:grpSpPr>
          <a:xfrm>
            <a:off x="2202531" y="3863689"/>
            <a:ext cx="2841674" cy="657235"/>
            <a:chOff x="1069144" y="1860882"/>
            <a:chExt cx="2841674" cy="657235"/>
          </a:xfrm>
        </p:grpSpPr>
        <p:sp>
          <p:nvSpPr>
            <p:cNvPr id="16" name="Rounded Rectangle 22">
              <a:extLst>
                <a:ext uri="{FF2B5EF4-FFF2-40B4-BE49-F238E27FC236}">
                  <a16:creationId xmlns="" xmlns:a16="http://schemas.microsoft.com/office/drawing/2014/main" id="{D1A94419-3BA8-A793-B84B-7683AD195BD1}"/>
                </a:ext>
              </a:extLst>
            </p:cNvPr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rgbClr val="D729A9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Myriad Pro"/>
                </a:rPr>
                <a:t>n_ts</a:t>
              </a:r>
              <a:endParaRPr lang="en-US" sz="2800" b="1" dirty="0">
                <a:solidFill>
                  <a:schemeClr val="bg1"/>
                </a:solidFill>
                <a:latin typeface="Myriad Pro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6C4F8AD1-0234-8681-6965-9863A0C95E0D}"/>
                </a:ext>
              </a:extLst>
            </p:cNvPr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3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131B3C10-8393-0F65-6846-2737DCEDD564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98489" y="2251262"/>
            <a:ext cx="2876596" cy="1529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F78FBA2-1C16-1B28-DD46-80F24111E8C9}"/>
              </a:ext>
            </a:extLst>
          </p:cNvPr>
          <p:cNvSpPr txBox="1"/>
          <p:nvPr/>
        </p:nvSpPr>
        <p:spPr>
          <a:xfrm>
            <a:off x="3202012" y="2003655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Myriad Pro"/>
              </a:rPr>
              <a:t>o    u</a:t>
            </a:r>
            <a:endParaRPr lang="en-US" sz="28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8B3A944-E6E8-5EFB-8A99-DB3C13CA75BE}"/>
              </a:ext>
            </a:extLst>
          </p:cNvPr>
          <p:cNvSpPr txBox="1"/>
          <p:nvPr/>
        </p:nvSpPr>
        <p:spPr>
          <a:xfrm>
            <a:off x="3197556" y="3018929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 Pro"/>
              </a:rPr>
              <a:t>f       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9E84B71-0DAB-AB59-651A-E51CAC28BD5D}"/>
              </a:ext>
            </a:extLst>
          </p:cNvPr>
          <p:cNvSpPr txBox="1"/>
          <p:nvPr/>
        </p:nvSpPr>
        <p:spPr>
          <a:xfrm>
            <a:off x="3488988" y="395458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56A951C-56AC-CDDB-C8FB-2052300944F8}"/>
              </a:ext>
            </a:extLst>
          </p:cNvPr>
          <p:cNvSpPr txBox="1"/>
          <p:nvPr/>
        </p:nvSpPr>
        <p:spPr>
          <a:xfrm>
            <a:off x="3386264" y="4954104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 Pro"/>
              </a:rPr>
              <a:t>b    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03462B4-C717-2A52-5575-05D083D90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223" y="5118780"/>
            <a:ext cx="914400" cy="14630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139E288-9908-238D-A981-49FEA7C5DF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r="39742"/>
          <a:stretch/>
        </p:blipFill>
        <p:spPr>
          <a:xfrm>
            <a:off x="7975085" y="3274590"/>
            <a:ext cx="970346" cy="10128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A09CED2-192D-32BC-CE9D-A9CF7AF04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95" y="1975552"/>
            <a:ext cx="1046301" cy="15631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1617C08-17E8-0C5C-15BE-CA493CC98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86" y="4224377"/>
            <a:ext cx="676596" cy="10128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312722A-EC6A-20B6-0C5A-246A3C855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63" y="1103293"/>
            <a:ext cx="1611966" cy="107636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882924F8-0B43-1B78-C134-4244EB1B117C}"/>
              </a:ext>
            </a:extLst>
          </p:cNvPr>
          <p:cNvGrpSpPr/>
          <p:nvPr/>
        </p:nvGrpSpPr>
        <p:grpSpPr>
          <a:xfrm>
            <a:off x="2216316" y="5856639"/>
            <a:ext cx="2967406" cy="657235"/>
            <a:chOff x="1069144" y="1860882"/>
            <a:chExt cx="2967406" cy="657235"/>
          </a:xfrm>
        </p:grpSpPr>
        <p:sp>
          <p:nvSpPr>
            <p:cNvPr id="35" name="Rounded Rectangle 19">
              <a:extLst>
                <a:ext uri="{FF2B5EF4-FFF2-40B4-BE49-F238E27FC236}">
                  <a16:creationId xmlns="" xmlns:a16="http://schemas.microsoft.com/office/drawing/2014/main" id="{9BDB4AC0-B86E-9787-6A3F-2679E8693485}"/>
                </a:ext>
              </a:extLst>
            </p:cNvPr>
            <p:cNvSpPr/>
            <p:nvPr/>
          </p:nvSpPr>
          <p:spPr>
            <a:xfrm>
              <a:off x="1280160" y="1860882"/>
              <a:ext cx="2756390" cy="657235"/>
            </a:xfrm>
            <a:prstGeom prst="roundRect">
              <a:avLst/>
            </a:prstGeom>
            <a:solidFill>
              <a:srgbClr val="FF0000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le _ </a:t>
              </a:r>
              <a:r>
                <a:rPr lang="en-US" sz="2800" b="1" dirty="0" err="1">
                  <a:solidFill>
                    <a:schemeClr val="bg1"/>
                  </a:solidFill>
                  <a:latin typeface="Myriad Pro"/>
                </a:rPr>
                <a:t>on_de</a:t>
              </a:r>
              <a:endParaRPr lang="en-US" sz="2800" b="1" dirty="0">
                <a:solidFill>
                  <a:schemeClr val="bg1"/>
                </a:solidFill>
                <a:latin typeface="Myriad Pro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4A7F3C4-CB8B-7061-A575-7B1C3BF92476}"/>
                </a:ext>
              </a:extLst>
            </p:cNvPr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Myriad Pro"/>
                </a:rPr>
                <a:t>5</a:t>
              </a:r>
              <a:endParaRPr lang="en-US" sz="2800" b="1" dirty="0">
                <a:solidFill>
                  <a:schemeClr val="tx1"/>
                </a:solidFill>
                <a:latin typeface="Myriad Pro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AABBA6C-E620-87C8-DD3A-F277E3EB665F}"/>
              </a:ext>
            </a:extLst>
          </p:cNvPr>
          <p:cNvSpPr txBox="1"/>
          <p:nvPr/>
        </p:nvSpPr>
        <p:spPr>
          <a:xfrm>
            <a:off x="3250018" y="5937396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m    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3D2DE87B-1C4B-DDF9-B657-76CFCE4C7C13}"/>
              </a:ext>
            </a:extLst>
          </p:cNvPr>
          <p:cNvCxnSpPr>
            <a:cxnSpLocks/>
          </p:cNvCxnSpPr>
          <p:nvPr/>
        </p:nvCxnSpPr>
        <p:spPr>
          <a:xfrm>
            <a:off x="5100409" y="3231540"/>
            <a:ext cx="2876596" cy="1529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8725853F-407D-FDE3-67CA-61A6BFF3351B}"/>
              </a:ext>
            </a:extLst>
          </p:cNvPr>
          <p:cNvCxnSpPr>
            <a:cxnSpLocks/>
          </p:cNvCxnSpPr>
          <p:nvPr/>
        </p:nvCxnSpPr>
        <p:spPr>
          <a:xfrm flipV="1">
            <a:off x="5057990" y="1851025"/>
            <a:ext cx="3003284" cy="2411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0476F241-0321-236C-260A-F6187A0C3C71}"/>
              </a:ext>
            </a:extLst>
          </p:cNvPr>
          <p:cNvCxnSpPr>
            <a:cxnSpLocks/>
          </p:cNvCxnSpPr>
          <p:nvPr/>
        </p:nvCxnSpPr>
        <p:spPr>
          <a:xfrm flipV="1">
            <a:off x="5172817" y="6022665"/>
            <a:ext cx="2888457" cy="61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0B7A72F2-E23E-7118-152A-36E944D22E93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5044205" y="2997090"/>
            <a:ext cx="3145681" cy="22132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2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01732" y="5128731"/>
            <a:ext cx="11988535" cy="1592088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261D2A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86560" y="2789587"/>
              <a:ext cx="2219290" cy="21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F7AE54"/>
                </a:buClr>
                <a:buSzPts val="3000"/>
              </a:pPr>
              <a:r>
                <a:rPr lang="en-US" sz="3733" kern="0" spc="40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Structure: </a:t>
              </a:r>
              <a:endParaRPr lang="x-none" sz="3733" kern="0" spc="4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6312" y="911801"/>
            <a:ext cx="11362223" cy="112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1219170">
              <a:buClr>
                <a:srgbClr val="F7AE54"/>
              </a:buClr>
            </a:pPr>
            <a:r>
              <a:rPr lang="x-none" sz="5867" kern="0" spc="4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vi-VN" sz="5867" kern="0" spc="4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4</a:t>
            </a:r>
            <a:r>
              <a:rPr lang="x-none" sz="5867" kern="0" spc="4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: </a:t>
            </a:r>
            <a:r>
              <a:rPr lang="vi-VN" sz="5867" kern="0" spc="4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Food</a:t>
            </a:r>
            <a:r>
              <a:rPr lang="en-US" sz="5867" kern="0" spc="4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 and </a:t>
            </a:r>
            <a:r>
              <a:rPr lang="vi-VN" sz="5867" kern="0" spc="4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Drink</a:t>
            </a:r>
            <a:r>
              <a:rPr lang="en-US" sz="5867" kern="0" spc="4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s </a:t>
            </a:r>
            <a:endParaRPr lang="x-none" sz="5867" kern="0" spc="4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4064683" y="2014770"/>
            <a:ext cx="347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x-none" sz="2400" kern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vi-VN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673BDB2-EFA1-B885-AC06-653BA3DE4335}"/>
              </a:ext>
            </a:extLst>
          </p:cNvPr>
          <p:cNvSpPr txBox="1"/>
          <p:nvPr/>
        </p:nvSpPr>
        <p:spPr>
          <a:xfrm>
            <a:off x="3452262" y="578455"/>
            <a:ext cx="607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…………………..</a:t>
            </a:r>
            <a:r>
              <a:rPr lang="x-none" sz="2400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, </a:t>
            </a:r>
            <a:r>
              <a:rPr lang="en-US" sz="2400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……………………</a:t>
            </a:r>
            <a:r>
              <a:rPr lang="x-none" sz="2400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, 202</a:t>
            </a:r>
            <a:r>
              <a:rPr lang="en-US" sz="2400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…</a:t>
            </a:r>
            <a:endParaRPr lang="x-none" sz="2400" kern="0" dirty="0">
              <a:solidFill>
                <a:srgbClr val="4597CE">
                  <a:lumMod val="50000"/>
                </a:srgb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3166563" y="2569767"/>
            <a:ext cx="607089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x-none" sz="3733" kern="0" spc="4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01732" y="3451085"/>
            <a:ext cx="11988535" cy="3072220"/>
            <a:chOff x="305707" y="2683848"/>
            <a:chExt cx="8635241" cy="2304165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692254"/>
              <a:ext cx="8635241" cy="1023917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261D2A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F7AE54"/>
                </a:buClr>
                <a:buSzPts val="3000"/>
              </a:pPr>
              <a:r>
                <a:rPr lang="x-none" sz="3733" kern="0" spc="40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Vocabulary</a:t>
              </a:r>
              <a:r>
                <a:rPr lang="en-US" sz="3733" kern="0" spc="40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:</a:t>
              </a:r>
              <a:endParaRPr lang="x-none" sz="3733" kern="0" spc="4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0" y="2699270"/>
              <a:ext cx="238380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soft drinks,</a:t>
              </a:r>
              <a:endParaRPr lang="x-none" sz="3733" b="1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4846575" y="2687031"/>
              <a:ext cx="2068903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lemonade,</a:t>
              </a:r>
              <a:endParaRPr lang="x-none" sz="3733" b="1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6746902" y="2688892"/>
              <a:ext cx="214086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bubble tea,</a:t>
              </a:r>
              <a:endParaRPr lang="x-none" sz="3733" b="1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6080CEB8-58CE-D93B-94BF-FA02FDDF502A}"/>
                </a:ext>
              </a:extLst>
            </p:cNvPr>
            <p:cNvSpPr txBox="1"/>
            <p:nvPr/>
          </p:nvSpPr>
          <p:spPr>
            <a:xfrm>
              <a:off x="3588875" y="3131097"/>
              <a:ext cx="2068903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yoghurt,</a:t>
              </a:r>
              <a:endParaRPr lang="x-none" sz="3733" b="1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2586556" y="3133078"/>
              <a:ext cx="1539572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nuts,</a:t>
              </a:r>
              <a:endParaRPr lang="x-none" sz="3733" b="1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802922" y="4057085"/>
              <a:ext cx="5560923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Would you like some....?</a:t>
              </a:r>
              <a:r>
                <a:rPr lang="en-US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 </a:t>
              </a:r>
            </a:p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Yes, please</a:t>
              </a:r>
              <a:r>
                <a:rPr lang="en-US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.</a:t>
              </a:r>
              <a:r>
                <a:rPr lang="vi-VN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/ No, thanks.</a:t>
              </a:r>
              <a:r>
                <a:rPr lang="en-US" sz="3733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 </a:t>
              </a:r>
              <a:endParaRPr lang="x-none" sz="3733" b="1" kern="0" dirty="0">
                <a:solidFill>
                  <a:srgbClr val="4597CE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42900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 &amp; goodbye!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p:transition spd="slow">
    <p:fade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8A282A-710B-2BF0-CD36-34556252B7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2" b="10798"/>
          <a:stretch/>
        </p:blipFill>
        <p:spPr>
          <a:xfrm>
            <a:off x="-61899" y="108713"/>
            <a:ext cx="12253899" cy="6858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780D573E-25B3-AC4F-1426-F6341A203AE3}"/>
              </a:ext>
            </a:extLst>
          </p:cNvPr>
          <p:cNvSpPr/>
          <p:nvPr/>
        </p:nvSpPr>
        <p:spPr>
          <a:xfrm rot="271090">
            <a:off x="1150591" y="267824"/>
            <a:ext cx="8911452" cy="4489773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095;p35">
            <a:extLst>
              <a:ext uri="{FF2B5EF4-FFF2-40B4-BE49-F238E27FC236}">
                <a16:creationId xmlns="" xmlns:a16="http://schemas.microsoft.com/office/drawing/2014/main" id="{7818D3AE-89A8-A234-C8D0-70C5C1938AF6}"/>
              </a:ext>
            </a:extLst>
          </p:cNvPr>
          <p:cNvSpPr txBox="1">
            <a:spLocks/>
          </p:cNvSpPr>
          <p:nvPr/>
        </p:nvSpPr>
        <p:spPr>
          <a:xfrm>
            <a:off x="1995757" y="522681"/>
            <a:ext cx="7072000" cy="138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defRPr sz="12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6000" kern="0">
                <a:latin typeface="Comic Sans MS" panose="030F0702030302020204" pitchFamily="66" charset="0"/>
              </a:rPr>
              <a:t>1 WARM UP</a:t>
            </a:r>
            <a:endParaRPr lang="vi-VN" sz="6000" kern="0" dirty="0">
              <a:latin typeface="Comic Sans MS" panose="030F0702030302020204" pitchFamily="66" charset="0"/>
            </a:endParaRPr>
          </a:p>
        </p:txBody>
      </p:sp>
      <p:grpSp>
        <p:nvGrpSpPr>
          <p:cNvPr id="2189" name="Google Shape;11617;p47">
            <a:extLst>
              <a:ext uri="{FF2B5EF4-FFF2-40B4-BE49-F238E27FC236}">
                <a16:creationId xmlns="" xmlns:a16="http://schemas.microsoft.com/office/drawing/2014/main" id="{3898201B-BA75-AD32-9EC8-2EC8BCBF401E}"/>
              </a:ext>
            </a:extLst>
          </p:cNvPr>
          <p:cNvGrpSpPr/>
          <p:nvPr/>
        </p:nvGrpSpPr>
        <p:grpSpPr>
          <a:xfrm rot="16590781" flipV="1">
            <a:off x="3691461" y="161676"/>
            <a:ext cx="4212385" cy="6799449"/>
            <a:chOff x="6214037" y="1025841"/>
            <a:chExt cx="3351100" cy="5409200"/>
          </a:xfrm>
          <a:solidFill>
            <a:schemeClr val="accent1"/>
          </a:solidFill>
        </p:grpSpPr>
        <p:sp>
          <p:nvSpPr>
            <p:cNvPr id="2190" name="Google Shape;11618;p47">
              <a:extLst>
                <a:ext uri="{FF2B5EF4-FFF2-40B4-BE49-F238E27FC236}">
                  <a16:creationId xmlns="" xmlns:a16="http://schemas.microsoft.com/office/drawing/2014/main" id="{9106C9C6-43F3-2125-91F7-23A9A38F0ED9}"/>
                </a:ext>
              </a:extLst>
            </p:cNvPr>
            <p:cNvSpPr/>
            <p:nvPr/>
          </p:nvSpPr>
          <p:spPr>
            <a:xfrm>
              <a:off x="8024387" y="1290066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1" name="Google Shape;11619;p47">
              <a:extLst>
                <a:ext uri="{FF2B5EF4-FFF2-40B4-BE49-F238E27FC236}">
                  <a16:creationId xmlns="" xmlns:a16="http://schemas.microsoft.com/office/drawing/2014/main" id="{A57FBD59-BE05-FFC2-615B-931EA2798E2B}"/>
                </a:ext>
              </a:extLst>
            </p:cNvPr>
            <p:cNvSpPr/>
            <p:nvPr/>
          </p:nvSpPr>
          <p:spPr>
            <a:xfrm>
              <a:off x="7690762" y="1025841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2" name="Google Shape;11620;p47">
              <a:extLst>
                <a:ext uri="{FF2B5EF4-FFF2-40B4-BE49-F238E27FC236}">
                  <a16:creationId xmlns="" xmlns:a16="http://schemas.microsoft.com/office/drawing/2014/main" id="{DC611701-326E-4C74-E44B-62262F2EF161}"/>
                </a:ext>
              </a:extLst>
            </p:cNvPr>
            <p:cNvSpPr/>
            <p:nvPr/>
          </p:nvSpPr>
          <p:spPr>
            <a:xfrm>
              <a:off x="9290800" y="122145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3" name="Google Shape;11621;p47">
              <a:extLst>
                <a:ext uri="{FF2B5EF4-FFF2-40B4-BE49-F238E27FC236}">
                  <a16:creationId xmlns="" xmlns:a16="http://schemas.microsoft.com/office/drawing/2014/main" id="{5CB6F8C0-8BEB-4AA0-2150-59D837494B86}"/>
                </a:ext>
              </a:extLst>
            </p:cNvPr>
            <p:cNvSpPr/>
            <p:nvPr/>
          </p:nvSpPr>
          <p:spPr>
            <a:xfrm rot="5400000">
              <a:off x="8603538" y="40642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4" name="Google Shape;11622;p47">
              <a:extLst>
                <a:ext uri="{FF2B5EF4-FFF2-40B4-BE49-F238E27FC236}">
                  <a16:creationId xmlns="" xmlns:a16="http://schemas.microsoft.com/office/drawing/2014/main" id="{FF6F139E-8064-05B3-CF98-9EE1BBE08122}"/>
                </a:ext>
              </a:extLst>
            </p:cNvPr>
            <p:cNvSpPr/>
            <p:nvPr/>
          </p:nvSpPr>
          <p:spPr>
            <a:xfrm rot="10800000">
              <a:off x="7019088" y="160330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5" name="Google Shape;11623;p47">
              <a:extLst>
                <a:ext uri="{FF2B5EF4-FFF2-40B4-BE49-F238E27FC236}">
                  <a16:creationId xmlns="" xmlns:a16="http://schemas.microsoft.com/office/drawing/2014/main" id="{7EAB8BFF-854D-C9B1-8133-0288E61BB74C}"/>
                </a:ext>
              </a:extLst>
            </p:cNvPr>
            <p:cNvSpPr/>
            <p:nvPr/>
          </p:nvSpPr>
          <p:spPr>
            <a:xfrm>
              <a:off x="8877862" y="46128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6" name="Google Shape;11624;p47">
              <a:extLst>
                <a:ext uri="{FF2B5EF4-FFF2-40B4-BE49-F238E27FC236}">
                  <a16:creationId xmlns="" xmlns:a16="http://schemas.microsoft.com/office/drawing/2014/main" id="{0B28B55E-2730-A88B-CD80-3F75386AEEF8}"/>
                </a:ext>
              </a:extLst>
            </p:cNvPr>
            <p:cNvSpPr/>
            <p:nvPr/>
          </p:nvSpPr>
          <p:spPr>
            <a:xfrm>
              <a:off x="6214037" y="28481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7" name="Google Shape;11625;p47">
              <a:extLst>
                <a:ext uri="{FF2B5EF4-FFF2-40B4-BE49-F238E27FC236}">
                  <a16:creationId xmlns="" xmlns:a16="http://schemas.microsoft.com/office/drawing/2014/main" id="{6C403B1B-BBBC-3D99-318B-D242E0F6280B}"/>
                </a:ext>
              </a:extLst>
            </p:cNvPr>
            <p:cNvSpPr/>
            <p:nvPr/>
          </p:nvSpPr>
          <p:spPr>
            <a:xfrm>
              <a:off x="8672150" y="62979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8" name="Google Shape;11626;p47">
              <a:extLst>
                <a:ext uri="{FF2B5EF4-FFF2-40B4-BE49-F238E27FC236}">
                  <a16:creationId xmlns="" xmlns:a16="http://schemas.microsoft.com/office/drawing/2014/main" id="{C73B2923-FC93-56E5-3BAF-E6251D133184}"/>
                </a:ext>
              </a:extLst>
            </p:cNvPr>
            <p:cNvSpPr/>
            <p:nvPr/>
          </p:nvSpPr>
          <p:spPr>
            <a:xfrm>
              <a:off x="9428037" y="183829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9" name="Google Shape;11627;p47">
              <a:extLst>
                <a:ext uri="{FF2B5EF4-FFF2-40B4-BE49-F238E27FC236}">
                  <a16:creationId xmlns="" xmlns:a16="http://schemas.microsoft.com/office/drawing/2014/main" id="{84344508-E584-C08B-7F46-75AB581C029A}"/>
                </a:ext>
              </a:extLst>
            </p:cNvPr>
            <p:cNvSpPr/>
            <p:nvPr/>
          </p:nvSpPr>
          <p:spPr>
            <a:xfrm rot="5400000">
              <a:off x="9153713" y="60236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200" name="Google Shape;11628;p47">
              <a:extLst>
                <a:ext uri="{FF2B5EF4-FFF2-40B4-BE49-F238E27FC236}">
                  <a16:creationId xmlns="" xmlns:a16="http://schemas.microsoft.com/office/drawing/2014/main" id="{21BCE8A3-BF19-AAF1-6B82-67F9FC01E4E9}"/>
                </a:ext>
              </a:extLst>
            </p:cNvPr>
            <p:cNvSpPr/>
            <p:nvPr/>
          </p:nvSpPr>
          <p:spPr>
            <a:xfrm>
              <a:off x="6214037" y="392711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201" name="Google Shape;11629;p47">
              <a:extLst>
                <a:ext uri="{FF2B5EF4-FFF2-40B4-BE49-F238E27FC236}">
                  <a16:creationId xmlns="" xmlns:a16="http://schemas.microsoft.com/office/drawing/2014/main" id="{82E2F678-8F96-9600-3E6B-A06B7C3180CD}"/>
                </a:ext>
              </a:extLst>
            </p:cNvPr>
            <p:cNvSpPr/>
            <p:nvPr/>
          </p:nvSpPr>
          <p:spPr>
            <a:xfrm>
              <a:off x="7202112" y="31386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</p:grpSp>
      <p:sp>
        <p:nvSpPr>
          <p:cNvPr id="2114" name="Google Shape;2114;p35"/>
          <p:cNvSpPr/>
          <p:nvPr/>
        </p:nvSpPr>
        <p:spPr>
          <a:xfrm>
            <a:off x="10650921" y="9520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BA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02EE21-CAC2-A3C1-E364-5462B8DD7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sp>
        <p:nvSpPr>
          <p:cNvPr id="5" name="Google Shape;1151;p30">
            <a:extLst>
              <a:ext uri="{FF2B5EF4-FFF2-40B4-BE49-F238E27FC236}">
                <a16:creationId xmlns="" xmlns:a16="http://schemas.microsoft.com/office/drawing/2014/main" id="{A1553043-2ACC-79CC-8A20-3467EA3200A5}"/>
              </a:ext>
            </a:extLst>
          </p:cNvPr>
          <p:cNvSpPr/>
          <p:nvPr/>
        </p:nvSpPr>
        <p:spPr>
          <a:xfrm>
            <a:off x="3307516" y="1774199"/>
            <a:ext cx="4597602" cy="161089"/>
          </a:xfrm>
          <a:custGeom>
            <a:avLst/>
            <a:gdLst/>
            <a:ahLst/>
            <a:cxnLst/>
            <a:rect l="l" t="t" r="r" b="b"/>
            <a:pathLst>
              <a:path w="39090" h="1409" fill="none" extrusionOk="0">
                <a:moveTo>
                  <a:pt x="0" y="1"/>
                </a:moveTo>
                <a:cubicBezTo>
                  <a:pt x="933" y="1"/>
                  <a:pt x="933" y="1408"/>
                  <a:pt x="1866" y="1408"/>
                </a:cubicBezTo>
                <a:cubicBezTo>
                  <a:pt x="2791" y="1408"/>
                  <a:pt x="2791" y="1"/>
                  <a:pt x="3724" y="1"/>
                </a:cubicBezTo>
                <a:cubicBezTo>
                  <a:pt x="4657" y="1"/>
                  <a:pt x="4657" y="1408"/>
                  <a:pt x="5582" y="1408"/>
                </a:cubicBezTo>
                <a:cubicBezTo>
                  <a:pt x="6515" y="1408"/>
                  <a:pt x="6515" y="1"/>
                  <a:pt x="7448" y="1"/>
                </a:cubicBezTo>
                <a:cubicBezTo>
                  <a:pt x="8373" y="1"/>
                  <a:pt x="8373" y="1408"/>
                  <a:pt x="9306" y="1408"/>
                </a:cubicBezTo>
                <a:cubicBezTo>
                  <a:pt x="10239" y="1408"/>
                  <a:pt x="10239" y="1"/>
                  <a:pt x="11172" y="1"/>
                </a:cubicBezTo>
                <a:cubicBezTo>
                  <a:pt x="12097" y="1"/>
                  <a:pt x="12097" y="1408"/>
                  <a:pt x="13030" y="1408"/>
                </a:cubicBezTo>
                <a:cubicBezTo>
                  <a:pt x="13963" y="1408"/>
                  <a:pt x="13963" y="1"/>
                  <a:pt x="14888" y="1"/>
                </a:cubicBezTo>
                <a:cubicBezTo>
                  <a:pt x="15821" y="1"/>
                  <a:pt x="15821" y="1408"/>
                  <a:pt x="16754" y="1408"/>
                </a:cubicBezTo>
                <a:cubicBezTo>
                  <a:pt x="17687" y="1408"/>
                  <a:pt x="17687" y="1"/>
                  <a:pt x="18612" y="1"/>
                </a:cubicBezTo>
                <a:cubicBezTo>
                  <a:pt x="19545" y="1"/>
                  <a:pt x="19545" y="1408"/>
                  <a:pt x="20478" y="1408"/>
                </a:cubicBezTo>
                <a:cubicBezTo>
                  <a:pt x="21403" y="1408"/>
                  <a:pt x="21403" y="1"/>
                  <a:pt x="22336" y="1"/>
                </a:cubicBezTo>
                <a:cubicBezTo>
                  <a:pt x="23269" y="1"/>
                  <a:pt x="23269" y="1408"/>
                  <a:pt x="24202" y="1408"/>
                </a:cubicBezTo>
                <a:cubicBezTo>
                  <a:pt x="25126" y="1408"/>
                  <a:pt x="25126" y="1"/>
                  <a:pt x="26059" y="1"/>
                </a:cubicBezTo>
                <a:cubicBezTo>
                  <a:pt x="26992" y="1"/>
                  <a:pt x="26992" y="1408"/>
                  <a:pt x="27917" y="1408"/>
                </a:cubicBezTo>
                <a:cubicBezTo>
                  <a:pt x="28850" y="1408"/>
                  <a:pt x="28850" y="1"/>
                  <a:pt x="29783" y="1"/>
                </a:cubicBezTo>
                <a:cubicBezTo>
                  <a:pt x="30716" y="1"/>
                  <a:pt x="30716" y="1408"/>
                  <a:pt x="31641" y="1408"/>
                </a:cubicBezTo>
                <a:cubicBezTo>
                  <a:pt x="32574" y="1408"/>
                  <a:pt x="32574" y="1"/>
                  <a:pt x="33507" y="1"/>
                </a:cubicBezTo>
                <a:cubicBezTo>
                  <a:pt x="34440" y="1"/>
                  <a:pt x="34440" y="1408"/>
                  <a:pt x="35365" y="1408"/>
                </a:cubicBezTo>
                <a:cubicBezTo>
                  <a:pt x="36298" y="1408"/>
                  <a:pt x="36298" y="1"/>
                  <a:pt x="37231" y="1"/>
                </a:cubicBezTo>
                <a:cubicBezTo>
                  <a:pt x="38164" y="1"/>
                  <a:pt x="38164" y="1408"/>
                  <a:pt x="39089" y="1408"/>
                </a:cubicBezTo>
              </a:path>
            </a:pathLst>
          </a:custGeom>
          <a:noFill/>
          <a:ln w="19050" cap="rnd" cmpd="sng">
            <a:solidFill>
              <a:srgbClr val="6D5F95"/>
            </a:solidFill>
            <a:prstDash val="solid"/>
            <a:miter lim="8043"/>
            <a:headEnd type="none" w="sm" len="sm"/>
            <a:tailEnd type="none" w="sm" len="sm"/>
          </a:ln>
        </p:spPr>
        <p:txBody>
          <a:bodyPr spcFirstLastPara="1" wrap="square" lIns="114923" tIns="114923" rIns="114923" bIns="114923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188" name="Google Shape;601;p25">
            <a:extLst>
              <a:ext uri="{FF2B5EF4-FFF2-40B4-BE49-F238E27FC236}">
                <a16:creationId xmlns="" xmlns:a16="http://schemas.microsoft.com/office/drawing/2014/main" id="{A0D95B02-85EA-0C3A-5910-4889E629B6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42321" y="2005567"/>
            <a:ext cx="8341609" cy="521351"/>
          </a:xfrm>
          <a:prstGeom prst="rect">
            <a:avLst/>
          </a:prstGeom>
        </p:spPr>
        <p:txBody>
          <a:bodyPr spcFirstLastPara="1" wrap="square" lIns="104253" tIns="104253" rIns="104253" bIns="104253" anchor="t" anchorCtr="0">
            <a:noAutofit/>
          </a:bodyPr>
          <a:lstStyle/>
          <a:p>
            <a:pPr marL="0" indent="0"/>
            <a:r>
              <a:rPr lang="en-US" sz="4000" dirty="0">
                <a:latin typeface="Comic Sans MS" panose="030F0702030302020204" pitchFamily="66" charset="0"/>
              </a:rPr>
              <a:t>Guess the food</a:t>
            </a:r>
            <a:endParaRPr sz="4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Top Cute Food Stickers for Android &amp; iOS | Gfycat">
            <a:extLst>
              <a:ext uri="{FF2B5EF4-FFF2-40B4-BE49-F238E27FC236}">
                <a16:creationId xmlns="" xmlns:a16="http://schemas.microsoft.com/office/drawing/2014/main" id="{217C60DC-C9E7-613F-40C1-6C6106F8A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94" y="2829754"/>
            <a:ext cx="1579229" cy="15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n on Char">
            <a:extLst>
              <a:ext uri="{FF2B5EF4-FFF2-40B4-BE49-F238E27FC236}">
                <a16:creationId xmlns="" xmlns:a16="http://schemas.microsoft.com/office/drawing/2014/main" id="{2959900B-BA65-D50A-274B-D9C4F04F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51" y="2680050"/>
            <a:ext cx="1715327" cy="171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n by Sylvia 64 on Gifs 64 | Animated smiley faces, Cute gif, Kawaii  stickers">
            <a:extLst>
              <a:ext uri="{FF2B5EF4-FFF2-40B4-BE49-F238E27FC236}">
                <a16:creationId xmlns="" xmlns:a16="http://schemas.microsoft.com/office/drawing/2014/main" id="{00FB42A9-B08E-5710-43BD-07469D21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56" y="2823568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C44B23-FDB5-031D-5DEA-AD18AE265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290" y="315496"/>
            <a:ext cx="1564144" cy="749977"/>
          </a:xfrm>
          <a:prstGeom prst="rect">
            <a:avLst/>
          </a:prstGeom>
        </p:spPr>
      </p:pic>
      <p:pic>
        <p:nvPicPr>
          <p:cNvPr id="2050" name="Picture 2" descr="Instagram Egg PNG File | PNG Mart">
            <a:extLst>
              <a:ext uri="{FF2B5EF4-FFF2-40B4-BE49-F238E27FC236}">
                <a16:creationId xmlns="" xmlns:a16="http://schemas.microsoft.com/office/drawing/2014/main" id="{9BCD1174-8B50-BC1A-C9E2-E6D38AFC0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23" y="625527"/>
            <a:ext cx="5070953" cy="380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in by Sylvia 64 on Gifs 64 | Animated smiley faces, Cute gif, Kawaii  stickers">
            <a:extLst>
              <a:ext uri="{FF2B5EF4-FFF2-40B4-BE49-F238E27FC236}">
                <a16:creationId xmlns="" xmlns:a16="http://schemas.microsoft.com/office/drawing/2014/main" id="{F40A4FDE-3B9B-15CE-8C7D-BFBC0395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7" y="45720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5D6CE8-CC93-D24F-BD6F-1776BD697C74}"/>
              </a:ext>
            </a:extLst>
          </p:cNvPr>
          <p:cNvSpPr txBox="1"/>
          <p:nvPr/>
        </p:nvSpPr>
        <p:spPr>
          <a:xfrm>
            <a:off x="4754068" y="4644924"/>
            <a:ext cx="25314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336699"/>
                </a:solidFill>
                <a:latin typeface="Comic Sans MS" panose="030F0702030302020204" pitchFamily="66" charset="0"/>
              </a:rPr>
              <a:t>an egg</a:t>
            </a:r>
          </a:p>
        </p:txBody>
      </p:sp>
    </p:spTree>
    <p:extLst>
      <p:ext uri="{BB962C8B-B14F-4D97-AF65-F5344CB8AC3E}">
        <p14:creationId xmlns:p14="http://schemas.microsoft.com/office/powerpoint/2010/main" val="39521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C44B23-FDB5-031D-5DEA-AD18AE265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290" y="315496"/>
            <a:ext cx="1564144" cy="749977"/>
          </a:xfrm>
          <a:prstGeom prst="rect">
            <a:avLst/>
          </a:prstGeom>
        </p:spPr>
      </p:pic>
      <p:pic>
        <p:nvPicPr>
          <p:cNvPr id="3" name="Picture 2" descr="An orange a day keeps the eye doc away - Healthy Food Guide">
            <a:extLst>
              <a:ext uri="{FF2B5EF4-FFF2-40B4-BE49-F238E27FC236}">
                <a16:creationId xmlns="" xmlns:a16="http://schemas.microsoft.com/office/drawing/2014/main" id="{EF298E33-5BC1-C3B6-5870-B9ACA8477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0300" l="13500" r="86792">
                        <a14:foregroundMark x1="39375" y1="24550" x2="61083" y2="20750"/>
                        <a14:foregroundMark x1="61083" y1="20750" x2="69958" y2="22800"/>
                        <a14:foregroundMark x1="69958" y1="22800" x2="72583" y2="24750"/>
                        <a14:foregroundMark x1="84417" y1="36850" x2="86792" y2="67250"/>
                        <a14:foregroundMark x1="86792" y1="67250" x2="82750" y2="76200"/>
                        <a14:foregroundMark x1="82750" y1="76200" x2="78708" y2="81350"/>
                        <a14:foregroundMark x1="78708" y1="81350" x2="78708" y2="82800"/>
                        <a14:foregroundMark x1="37625" y1="87700" x2="62292" y2="90300"/>
                        <a14:foregroundMark x1="62292" y1="90300" x2="74750" y2="88750"/>
                        <a14:foregroundMark x1="13500" y1="3000" x2="39667" y2="18050"/>
                        <a14:foregroundMark x1="36000" y1="25800" x2="31083" y2="29700"/>
                        <a14:foregroundMark x1="31083" y1="29700" x2="22042" y2="55350"/>
                        <a14:foregroundMark x1="22042" y1="55350" x2="21542" y2="63750"/>
                        <a14:foregroundMark x1="21542" y1="63750" x2="24167" y2="6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2038" r="9401" b="5088"/>
          <a:stretch/>
        </p:blipFill>
        <p:spPr bwMode="auto">
          <a:xfrm>
            <a:off x="3812124" y="782849"/>
            <a:ext cx="3722187" cy="36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in by Sylvia 64 on Gifs 64 | Animated smiley faces, Cute gif, Kawaii  stickers">
            <a:extLst>
              <a:ext uri="{FF2B5EF4-FFF2-40B4-BE49-F238E27FC236}">
                <a16:creationId xmlns="" xmlns:a16="http://schemas.microsoft.com/office/drawing/2014/main" id="{52590533-C64E-B307-640D-EA640997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7" y="45720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D96F35D-2FB3-8422-1139-2E643A6A90D3}"/>
              </a:ext>
            </a:extLst>
          </p:cNvPr>
          <p:cNvSpPr txBox="1"/>
          <p:nvPr/>
        </p:nvSpPr>
        <p:spPr>
          <a:xfrm>
            <a:off x="4042432" y="4699337"/>
            <a:ext cx="3623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336699"/>
                </a:solidFill>
                <a:latin typeface="Comic Sans MS" panose="030F0702030302020204" pitchFamily="66" charset="0"/>
              </a:rPr>
              <a:t>an orange</a:t>
            </a:r>
          </a:p>
        </p:txBody>
      </p:sp>
    </p:spTree>
    <p:extLst>
      <p:ext uri="{BB962C8B-B14F-4D97-AF65-F5344CB8AC3E}">
        <p14:creationId xmlns:p14="http://schemas.microsoft.com/office/powerpoint/2010/main" val="25762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C44B23-FDB5-031D-5DEA-AD18AE265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290" y="315496"/>
            <a:ext cx="1564144" cy="749977"/>
          </a:xfrm>
          <a:prstGeom prst="rect">
            <a:avLst/>
          </a:prstGeom>
        </p:spPr>
      </p:pic>
      <p:pic>
        <p:nvPicPr>
          <p:cNvPr id="5" name="Picture 2" descr="How to Make a Turbo Sandwich: 15 Steps (with Pictures) - wikiHow">
            <a:extLst>
              <a:ext uri="{FF2B5EF4-FFF2-40B4-BE49-F238E27FC236}">
                <a16:creationId xmlns="" xmlns:a16="http://schemas.microsoft.com/office/drawing/2014/main" id="{512165E9-92AD-D63F-AF48-B627CBE02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7" b="74067" l="10616" r="92267">
                        <a14:foregroundMark x1="20577" y1="36346" x2="17300" y2="48919"/>
                        <a14:foregroundMark x1="17300" y1="48919" x2="21625" y2="64244"/>
                        <a14:foregroundMark x1="21625" y1="64244" x2="26343" y2="71120"/>
                        <a14:foregroundMark x1="27916" y1="72299" x2="55832" y2="68959"/>
                        <a14:foregroundMark x1="55832" y1="68959" x2="71691" y2="68959"/>
                        <a14:foregroundMark x1="71691" y1="68959" x2="88336" y2="66994"/>
                        <a14:foregroundMark x1="89122" y1="67976" x2="90433" y2="31631"/>
                        <a14:foregroundMark x1="91743" y1="31238" x2="38139" y2="11788"/>
                        <a14:foregroundMark x1="38139" y1="11788" x2="14155" y2="35363"/>
                        <a14:foregroundMark x1="14155" y1="35363" x2="11140" y2="47348"/>
                        <a14:foregroundMark x1="11140" y1="47348" x2="25295" y2="74067"/>
                        <a14:foregroundMark x1="25557" y1="74067" x2="89253" y2="70138"/>
                        <a14:foregroundMark x1="89253" y1="70138" x2="91743" y2="31238"/>
                        <a14:foregroundMark x1="91743" y1="31238" x2="38925" y2="9823"/>
                        <a14:foregroundMark x1="13630" y1="56385" x2="21625" y2="74263"/>
                        <a14:foregroundMark x1="21625" y1="74263" x2="26343" y2="73870"/>
                        <a14:foregroundMark x1="92267" y1="30648" x2="90564" y2="60707"/>
                        <a14:foregroundMark x1="90564" y1="60707" x2="88860" y2="69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9123" r="5751" b="22807"/>
          <a:stretch/>
        </p:blipFill>
        <p:spPr bwMode="auto">
          <a:xfrm>
            <a:off x="3200704" y="858793"/>
            <a:ext cx="5631929" cy="3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in by Sylvia 64 on Gifs 64 | Animated smiley faces, Cute gif, Kawaii  stickers">
            <a:extLst>
              <a:ext uri="{FF2B5EF4-FFF2-40B4-BE49-F238E27FC236}">
                <a16:creationId xmlns="" xmlns:a16="http://schemas.microsoft.com/office/drawing/2014/main" id="{B911CEE0-4B3D-2E16-BCB6-EC951000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7" y="45720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591FDDF-DB66-174D-1A6C-20B02B291443}"/>
              </a:ext>
            </a:extLst>
          </p:cNvPr>
          <p:cNvSpPr txBox="1"/>
          <p:nvPr/>
        </p:nvSpPr>
        <p:spPr>
          <a:xfrm>
            <a:off x="4680489" y="4572000"/>
            <a:ext cx="3390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336699"/>
                </a:solidFill>
                <a:latin typeface="Comic Sans MS" panose="030F0702030302020204" pitchFamily="66" charset="0"/>
              </a:rPr>
              <a:t>sandwich</a:t>
            </a:r>
          </a:p>
        </p:txBody>
      </p:sp>
    </p:spTree>
    <p:extLst>
      <p:ext uri="{BB962C8B-B14F-4D97-AF65-F5344CB8AC3E}">
        <p14:creationId xmlns:p14="http://schemas.microsoft.com/office/powerpoint/2010/main" val="113923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C44B23-FDB5-031D-5DEA-AD18AE265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290" y="315496"/>
            <a:ext cx="1564144" cy="749977"/>
          </a:xfrm>
          <a:prstGeom prst="rect">
            <a:avLst/>
          </a:prstGeom>
        </p:spPr>
      </p:pic>
      <p:pic>
        <p:nvPicPr>
          <p:cNvPr id="1026" name="Picture 2" descr="Spaghetti PNG transparent image download, size: 1000x826px">
            <a:extLst>
              <a:ext uri="{FF2B5EF4-FFF2-40B4-BE49-F238E27FC236}">
                <a16:creationId xmlns="" xmlns:a16="http://schemas.microsoft.com/office/drawing/2014/main" id="{4C60EBE7-9B63-67C0-253C-0601928CE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178" y="-56415"/>
            <a:ext cx="6452372" cy="532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in by Sylvia 64 on Gifs 64 | Animated smiley faces, Cute gif, Kawaii  stickers">
            <a:extLst>
              <a:ext uri="{FF2B5EF4-FFF2-40B4-BE49-F238E27FC236}">
                <a16:creationId xmlns="" xmlns:a16="http://schemas.microsoft.com/office/drawing/2014/main" id="{7FA6FCB0-0DEA-7430-6A3C-7B5EBCDB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7" y="45720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8E8FE1-BBA0-0F0D-92C4-293CF4A24682}"/>
              </a:ext>
            </a:extLst>
          </p:cNvPr>
          <p:cNvSpPr txBox="1"/>
          <p:nvPr/>
        </p:nvSpPr>
        <p:spPr>
          <a:xfrm>
            <a:off x="4305285" y="4840873"/>
            <a:ext cx="3581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336699"/>
                </a:solidFill>
                <a:latin typeface="Comic Sans MS" panose="030F0702030302020204" pitchFamily="66" charset="0"/>
              </a:rPr>
              <a:t>spaghetti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DAB606F-1F56-2E5A-A1BD-04008ACBA5CB}"/>
              </a:ext>
            </a:extLst>
          </p:cNvPr>
          <p:cNvSpPr/>
          <p:nvPr/>
        </p:nvSpPr>
        <p:spPr>
          <a:xfrm>
            <a:off x="2715697" y="804397"/>
            <a:ext cx="1670671" cy="1966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6C16140-D4D4-7973-890B-44B37B312F04}"/>
              </a:ext>
            </a:extLst>
          </p:cNvPr>
          <p:cNvSpPr/>
          <p:nvPr/>
        </p:nvSpPr>
        <p:spPr>
          <a:xfrm>
            <a:off x="4386368" y="804397"/>
            <a:ext cx="1670671" cy="19663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AD7A8EB-8FA6-1CF7-88EC-136C6EBED687}"/>
              </a:ext>
            </a:extLst>
          </p:cNvPr>
          <p:cNvSpPr/>
          <p:nvPr/>
        </p:nvSpPr>
        <p:spPr>
          <a:xfrm>
            <a:off x="6051310" y="804397"/>
            <a:ext cx="1670671" cy="19663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3AFB5E5-D43C-BDD1-9D55-EC8C2268F499}"/>
              </a:ext>
            </a:extLst>
          </p:cNvPr>
          <p:cNvSpPr/>
          <p:nvPr/>
        </p:nvSpPr>
        <p:spPr>
          <a:xfrm>
            <a:off x="7712651" y="807094"/>
            <a:ext cx="1670671" cy="19663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0050B8F-390D-C6AA-4370-928D4281E498}"/>
              </a:ext>
            </a:extLst>
          </p:cNvPr>
          <p:cNvSpPr/>
          <p:nvPr/>
        </p:nvSpPr>
        <p:spPr>
          <a:xfrm>
            <a:off x="2715697" y="2770701"/>
            <a:ext cx="1670671" cy="19663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A867B7B-4052-A0DA-47EC-24C366A165BD}"/>
              </a:ext>
            </a:extLst>
          </p:cNvPr>
          <p:cNvSpPr/>
          <p:nvPr/>
        </p:nvSpPr>
        <p:spPr>
          <a:xfrm>
            <a:off x="4386368" y="2770701"/>
            <a:ext cx="1670671" cy="19663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DCA2595-C9F4-14FD-C613-6527827B1ADD}"/>
              </a:ext>
            </a:extLst>
          </p:cNvPr>
          <p:cNvSpPr/>
          <p:nvPr/>
        </p:nvSpPr>
        <p:spPr>
          <a:xfrm>
            <a:off x="6051310" y="2770701"/>
            <a:ext cx="1670671" cy="19663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86C6F7-053C-32E2-8556-5E279314A62B}"/>
              </a:ext>
            </a:extLst>
          </p:cNvPr>
          <p:cNvSpPr/>
          <p:nvPr/>
        </p:nvSpPr>
        <p:spPr>
          <a:xfrm>
            <a:off x="7712651" y="2773398"/>
            <a:ext cx="1670671" cy="19663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C44B23-FDB5-031D-5DEA-AD18AE265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290" y="315496"/>
            <a:ext cx="1564144" cy="749977"/>
          </a:xfrm>
          <a:prstGeom prst="rect">
            <a:avLst/>
          </a:prstGeom>
        </p:spPr>
      </p:pic>
      <p:pic>
        <p:nvPicPr>
          <p:cNvPr id="7" name="Picture 2" descr="vegetable-01 - Bio-acimin">
            <a:extLst>
              <a:ext uri="{FF2B5EF4-FFF2-40B4-BE49-F238E27FC236}">
                <a16:creationId xmlns="" xmlns:a16="http://schemas.microsoft.com/office/drawing/2014/main" id="{B6EBA227-9D90-A3EE-3CA4-7927C49C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93" y="931699"/>
            <a:ext cx="5168716" cy="343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in by Sylvia 64 on Gifs 64 | Animated smiley faces, Cute gif, Kawaii  stickers">
            <a:extLst>
              <a:ext uri="{FF2B5EF4-FFF2-40B4-BE49-F238E27FC236}">
                <a16:creationId xmlns="" xmlns:a16="http://schemas.microsoft.com/office/drawing/2014/main" id="{6601A810-750E-CF8B-393F-68CAFD0B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97" y="4572000"/>
            <a:ext cx="2819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BF1E738-F161-CA47-FF44-93804C8D1FBA}"/>
              </a:ext>
            </a:extLst>
          </p:cNvPr>
          <p:cNvSpPr txBox="1"/>
          <p:nvPr/>
        </p:nvSpPr>
        <p:spPr>
          <a:xfrm>
            <a:off x="3942179" y="4572000"/>
            <a:ext cx="40302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336699"/>
                </a:solidFill>
                <a:latin typeface="Comic Sans MS" panose="030F0702030302020204" pitchFamily="66" charset="0"/>
              </a:rPr>
              <a:t>vegetables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7F8BBAE-0E09-A904-947D-6A9386578A06}"/>
              </a:ext>
            </a:extLst>
          </p:cNvPr>
          <p:cNvSpPr/>
          <p:nvPr/>
        </p:nvSpPr>
        <p:spPr>
          <a:xfrm>
            <a:off x="2715697" y="804397"/>
            <a:ext cx="1670671" cy="1966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729202-D056-B6EB-A392-D3E7839D5B27}"/>
              </a:ext>
            </a:extLst>
          </p:cNvPr>
          <p:cNvSpPr/>
          <p:nvPr/>
        </p:nvSpPr>
        <p:spPr>
          <a:xfrm>
            <a:off x="4386368" y="804397"/>
            <a:ext cx="1670671" cy="19663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C7C552C-D315-389D-7AC0-E7CA4C9F3BEB}"/>
              </a:ext>
            </a:extLst>
          </p:cNvPr>
          <p:cNvSpPr/>
          <p:nvPr/>
        </p:nvSpPr>
        <p:spPr>
          <a:xfrm>
            <a:off x="6051310" y="804397"/>
            <a:ext cx="1670671" cy="19663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E1DC4FE-379B-7250-C770-D8E4F71E8D84}"/>
              </a:ext>
            </a:extLst>
          </p:cNvPr>
          <p:cNvSpPr/>
          <p:nvPr/>
        </p:nvSpPr>
        <p:spPr>
          <a:xfrm>
            <a:off x="7712651" y="807094"/>
            <a:ext cx="1670671" cy="19663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4D2B142-3F86-AB92-0365-6055CD8FF751}"/>
              </a:ext>
            </a:extLst>
          </p:cNvPr>
          <p:cNvSpPr/>
          <p:nvPr/>
        </p:nvSpPr>
        <p:spPr>
          <a:xfrm>
            <a:off x="2715697" y="2770701"/>
            <a:ext cx="1670671" cy="19663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79A8BE0-F82A-C952-BC5E-037CB700319E}"/>
              </a:ext>
            </a:extLst>
          </p:cNvPr>
          <p:cNvSpPr/>
          <p:nvPr/>
        </p:nvSpPr>
        <p:spPr>
          <a:xfrm>
            <a:off x="4386368" y="2770701"/>
            <a:ext cx="1670671" cy="19663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E011E62-0B56-ACCC-067E-64819120B936}"/>
              </a:ext>
            </a:extLst>
          </p:cNvPr>
          <p:cNvSpPr/>
          <p:nvPr/>
        </p:nvSpPr>
        <p:spPr>
          <a:xfrm>
            <a:off x="6051310" y="2770701"/>
            <a:ext cx="1670671" cy="19663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84C9653-47D7-FF6A-29EC-366734E8D4F7}"/>
              </a:ext>
            </a:extLst>
          </p:cNvPr>
          <p:cNvSpPr/>
          <p:nvPr/>
        </p:nvSpPr>
        <p:spPr>
          <a:xfrm>
            <a:off x="7712651" y="2773398"/>
            <a:ext cx="1670671" cy="19663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6" t="17323" r="7185" b="22052"/>
          <a:stretch/>
        </p:blipFill>
        <p:spPr>
          <a:xfrm>
            <a:off x="-19635" y="-183244"/>
            <a:ext cx="12211635" cy="704124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780D573E-25B3-AC4F-1426-F6341A203AE3}"/>
              </a:ext>
            </a:extLst>
          </p:cNvPr>
          <p:cNvSpPr/>
          <p:nvPr/>
        </p:nvSpPr>
        <p:spPr>
          <a:xfrm rot="271090">
            <a:off x="1202935" y="1254935"/>
            <a:ext cx="9601866" cy="5000965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095;p35">
            <a:extLst>
              <a:ext uri="{FF2B5EF4-FFF2-40B4-BE49-F238E27FC236}">
                <a16:creationId xmlns="" xmlns:a16="http://schemas.microsoft.com/office/drawing/2014/main" id="{7818D3AE-89A8-A234-C8D0-70C5C1938AF6}"/>
              </a:ext>
            </a:extLst>
          </p:cNvPr>
          <p:cNvSpPr txBox="1">
            <a:spLocks/>
          </p:cNvSpPr>
          <p:nvPr/>
        </p:nvSpPr>
        <p:spPr>
          <a:xfrm>
            <a:off x="2229358" y="2019473"/>
            <a:ext cx="7298555" cy="138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Varela Round"/>
              <a:buNone/>
              <a:defRPr sz="12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933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6000" kern="0" dirty="0">
                <a:latin typeface="Comic Sans MS" panose="030F0702030302020204" pitchFamily="66" charset="0"/>
              </a:rPr>
              <a:t>2 PRESENTATION</a:t>
            </a:r>
          </a:p>
        </p:txBody>
      </p:sp>
      <p:grpSp>
        <p:nvGrpSpPr>
          <p:cNvPr id="2189" name="Google Shape;11617;p47">
            <a:extLst>
              <a:ext uri="{FF2B5EF4-FFF2-40B4-BE49-F238E27FC236}">
                <a16:creationId xmlns="" xmlns:a16="http://schemas.microsoft.com/office/drawing/2014/main" id="{3898201B-BA75-AD32-9EC8-2EC8BCBF401E}"/>
              </a:ext>
            </a:extLst>
          </p:cNvPr>
          <p:cNvGrpSpPr/>
          <p:nvPr/>
        </p:nvGrpSpPr>
        <p:grpSpPr>
          <a:xfrm rot="16590781" flipV="1">
            <a:off x="3612460" y="-149847"/>
            <a:ext cx="4212385" cy="6799449"/>
            <a:chOff x="6214037" y="1025841"/>
            <a:chExt cx="3351100" cy="5409200"/>
          </a:xfrm>
          <a:solidFill>
            <a:schemeClr val="accent1"/>
          </a:solidFill>
        </p:grpSpPr>
        <p:sp>
          <p:nvSpPr>
            <p:cNvPr id="2190" name="Google Shape;11618;p47">
              <a:extLst>
                <a:ext uri="{FF2B5EF4-FFF2-40B4-BE49-F238E27FC236}">
                  <a16:creationId xmlns="" xmlns:a16="http://schemas.microsoft.com/office/drawing/2014/main" id="{9106C9C6-43F3-2125-91F7-23A9A38F0ED9}"/>
                </a:ext>
              </a:extLst>
            </p:cNvPr>
            <p:cNvSpPr/>
            <p:nvPr/>
          </p:nvSpPr>
          <p:spPr>
            <a:xfrm>
              <a:off x="8024387" y="1290066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1" name="Google Shape;11619;p47">
              <a:extLst>
                <a:ext uri="{FF2B5EF4-FFF2-40B4-BE49-F238E27FC236}">
                  <a16:creationId xmlns="" xmlns:a16="http://schemas.microsoft.com/office/drawing/2014/main" id="{A57FBD59-BE05-FFC2-615B-931EA2798E2B}"/>
                </a:ext>
              </a:extLst>
            </p:cNvPr>
            <p:cNvSpPr/>
            <p:nvPr/>
          </p:nvSpPr>
          <p:spPr>
            <a:xfrm>
              <a:off x="7690762" y="1025841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2" name="Google Shape;11620;p47">
              <a:extLst>
                <a:ext uri="{FF2B5EF4-FFF2-40B4-BE49-F238E27FC236}">
                  <a16:creationId xmlns="" xmlns:a16="http://schemas.microsoft.com/office/drawing/2014/main" id="{DC611701-326E-4C74-E44B-62262F2EF161}"/>
                </a:ext>
              </a:extLst>
            </p:cNvPr>
            <p:cNvSpPr/>
            <p:nvPr/>
          </p:nvSpPr>
          <p:spPr>
            <a:xfrm>
              <a:off x="9290800" y="122145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3" name="Google Shape;11621;p47">
              <a:extLst>
                <a:ext uri="{FF2B5EF4-FFF2-40B4-BE49-F238E27FC236}">
                  <a16:creationId xmlns="" xmlns:a16="http://schemas.microsoft.com/office/drawing/2014/main" id="{5CB6F8C0-8BEB-4AA0-2150-59D837494B86}"/>
                </a:ext>
              </a:extLst>
            </p:cNvPr>
            <p:cNvSpPr/>
            <p:nvPr/>
          </p:nvSpPr>
          <p:spPr>
            <a:xfrm rot="5400000">
              <a:off x="8603538" y="40642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4" name="Google Shape;11622;p47">
              <a:extLst>
                <a:ext uri="{FF2B5EF4-FFF2-40B4-BE49-F238E27FC236}">
                  <a16:creationId xmlns="" xmlns:a16="http://schemas.microsoft.com/office/drawing/2014/main" id="{FF6F139E-8064-05B3-CF98-9EE1BBE08122}"/>
                </a:ext>
              </a:extLst>
            </p:cNvPr>
            <p:cNvSpPr/>
            <p:nvPr/>
          </p:nvSpPr>
          <p:spPr>
            <a:xfrm rot="10800000">
              <a:off x="7019088" y="1603304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5" name="Google Shape;11623;p47">
              <a:extLst>
                <a:ext uri="{FF2B5EF4-FFF2-40B4-BE49-F238E27FC236}">
                  <a16:creationId xmlns="" xmlns:a16="http://schemas.microsoft.com/office/drawing/2014/main" id="{7EAB8BFF-854D-C9B1-8133-0288E61BB74C}"/>
                </a:ext>
              </a:extLst>
            </p:cNvPr>
            <p:cNvSpPr/>
            <p:nvPr/>
          </p:nvSpPr>
          <p:spPr>
            <a:xfrm>
              <a:off x="8877862" y="46128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6" name="Google Shape;11624;p47">
              <a:extLst>
                <a:ext uri="{FF2B5EF4-FFF2-40B4-BE49-F238E27FC236}">
                  <a16:creationId xmlns="" xmlns:a16="http://schemas.microsoft.com/office/drawing/2014/main" id="{0B28B55E-2730-A88B-CD80-3F75386AEEF8}"/>
                </a:ext>
              </a:extLst>
            </p:cNvPr>
            <p:cNvSpPr/>
            <p:nvPr/>
          </p:nvSpPr>
          <p:spPr>
            <a:xfrm>
              <a:off x="6214037" y="284816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7" name="Google Shape;11625;p47">
              <a:extLst>
                <a:ext uri="{FF2B5EF4-FFF2-40B4-BE49-F238E27FC236}">
                  <a16:creationId xmlns="" xmlns:a16="http://schemas.microsoft.com/office/drawing/2014/main" id="{6C403B1B-BBBC-3D99-318B-D242E0F6280B}"/>
                </a:ext>
              </a:extLst>
            </p:cNvPr>
            <p:cNvSpPr/>
            <p:nvPr/>
          </p:nvSpPr>
          <p:spPr>
            <a:xfrm>
              <a:off x="8672150" y="62979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8" name="Google Shape;11626;p47">
              <a:extLst>
                <a:ext uri="{FF2B5EF4-FFF2-40B4-BE49-F238E27FC236}">
                  <a16:creationId xmlns="" xmlns:a16="http://schemas.microsoft.com/office/drawing/2014/main" id="{C73B2923-FC93-56E5-3BAF-E6251D133184}"/>
                </a:ext>
              </a:extLst>
            </p:cNvPr>
            <p:cNvSpPr/>
            <p:nvPr/>
          </p:nvSpPr>
          <p:spPr>
            <a:xfrm>
              <a:off x="9428037" y="183829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199" name="Google Shape;11627;p47">
              <a:extLst>
                <a:ext uri="{FF2B5EF4-FFF2-40B4-BE49-F238E27FC236}">
                  <a16:creationId xmlns="" xmlns:a16="http://schemas.microsoft.com/office/drawing/2014/main" id="{84344508-E584-C08B-7F46-75AB581C029A}"/>
                </a:ext>
              </a:extLst>
            </p:cNvPr>
            <p:cNvSpPr/>
            <p:nvPr/>
          </p:nvSpPr>
          <p:spPr>
            <a:xfrm rot="5400000">
              <a:off x="9153713" y="6023629"/>
              <a:ext cx="274319" cy="274326"/>
            </a:xfrm>
            <a:custGeom>
              <a:avLst/>
              <a:gdLst/>
              <a:ahLst/>
              <a:cxnLst/>
              <a:rect l="l" t="t" r="r" b="b"/>
              <a:pathLst>
                <a:path w="5026" h="5056" extrusionOk="0">
                  <a:moveTo>
                    <a:pt x="2982" y="0"/>
                  </a:moveTo>
                  <a:cubicBezTo>
                    <a:pt x="2891" y="0"/>
                    <a:pt x="2797" y="35"/>
                    <a:pt x="2725" y="110"/>
                  </a:cubicBezTo>
                  <a:lnTo>
                    <a:pt x="1816" y="1084"/>
                  </a:lnTo>
                  <a:lnTo>
                    <a:pt x="497" y="882"/>
                  </a:lnTo>
                  <a:cubicBezTo>
                    <a:pt x="477" y="879"/>
                    <a:pt x="457" y="878"/>
                    <a:pt x="438" y="878"/>
                  </a:cubicBezTo>
                  <a:cubicBezTo>
                    <a:pt x="179" y="878"/>
                    <a:pt x="0" y="1165"/>
                    <a:pt x="135" y="1397"/>
                  </a:cubicBezTo>
                  <a:lnTo>
                    <a:pt x="771" y="2572"/>
                  </a:lnTo>
                  <a:lnTo>
                    <a:pt x="175" y="3762"/>
                  </a:lnTo>
                  <a:cubicBezTo>
                    <a:pt x="56" y="4001"/>
                    <a:pt x="241" y="4274"/>
                    <a:pt x="499" y="4274"/>
                  </a:cubicBezTo>
                  <a:cubicBezTo>
                    <a:pt x="520" y="4274"/>
                    <a:pt x="540" y="4272"/>
                    <a:pt x="561" y="4269"/>
                  </a:cubicBezTo>
                  <a:lnTo>
                    <a:pt x="1864" y="4019"/>
                  </a:lnTo>
                  <a:lnTo>
                    <a:pt x="2813" y="4952"/>
                  </a:lnTo>
                  <a:cubicBezTo>
                    <a:pt x="2885" y="5023"/>
                    <a:pt x="2972" y="5055"/>
                    <a:pt x="3058" y="5055"/>
                  </a:cubicBezTo>
                  <a:cubicBezTo>
                    <a:pt x="3226" y="5055"/>
                    <a:pt x="3387" y="4934"/>
                    <a:pt x="3409" y="4743"/>
                  </a:cubicBezTo>
                  <a:lnTo>
                    <a:pt x="3578" y="3424"/>
                  </a:lnTo>
                  <a:lnTo>
                    <a:pt x="4760" y="2813"/>
                  </a:lnTo>
                  <a:cubicBezTo>
                    <a:pt x="5025" y="2676"/>
                    <a:pt x="5017" y="2306"/>
                    <a:pt x="4752" y="2177"/>
                  </a:cubicBezTo>
                  <a:lnTo>
                    <a:pt x="3545" y="1614"/>
                  </a:lnTo>
                  <a:lnTo>
                    <a:pt x="3328" y="295"/>
                  </a:lnTo>
                  <a:cubicBezTo>
                    <a:pt x="3302" y="110"/>
                    <a:pt x="3145" y="0"/>
                    <a:pt x="29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200" name="Google Shape;11628;p47">
              <a:extLst>
                <a:ext uri="{FF2B5EF4-FFF2-40B4-BE49-F238E27FC236}">
                  <a16:creationId xmlns="" xmlns:a16="http://schemas.microsoft.com/office/drawing/2014/main" id="{21BCE8A3-BF19-AAF1-6B82-67F9FC01E4E9}"/>
                </a:ext>
              </a:extLst>
            </p:cNvPr>
            <p:cNvSpPr/>
            <p:nvPr/>
          </p:nvSpPr>
          <p:spPr>
            <a:xfrm>
              <a:off x="6214037" y="3927116"/>
              <a:ext cx="137100" cy="137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  <p:sp>
          <p:nvSpPr>
            <p:cNvPr id="2201" name="Google Shape;11629;p47">
              <a:extLst>
                <a:ext uri="{FF2B5EF4-FFF2-40B4-BE49-F238E27FC236}">
                  <a16:creationId xmlns="" xmlns:a16="http://schemas.microsoft.com/office/drawing/2014/main" id="{82E2F678-8F96-9600-3E6B-A06B7C3180CD}"/>
                </a:ext>
              </a:extLst>
            </p:cNvPr>
            <p:cNvSpPr/>
            <p:nvPr/>
          </p:nvSpPr>
          <p:spPr>
            <a:xfrm>
              <a:off x="7202112" y="3138641"/>
              <a:ext cx="137100" cy="137100"/>
            </a:xfrm>
            <a:prstGeom prst="donut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114923" tIns="114923" rIns="114923" bIns="114923" anchor="ctr" anchorCtr="0">
              <a:noAutofit/>
            </a:bodyPr>
            <a:lstStyle/>
            <a:p>
              <a:endParaRPr sz="1760"/>
            </a:p>
          </p:txBody>
        </p:sp>
      </p:grpSp>
      <p:sp>
        <p:nvSpPr>
          <p:cNvPr id="2114" name="Google Shape;2114;p35"/>
          <p:cNvSpPr/>
          <p:nvPr/>
        </p:nvSpPr>
        <p:spPr>
          <a:xfrm>
            <a:off x="10710297" y="1895637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BA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02EE21-CAC2-A3C1-E364-5462B8DD7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210" y="231676"/>
            <a:ext cx="1564144" cy="749977"/>
          </a:xfrm>
          <a:prstGeom prst="rect">
            <a:avLst/>
          </a:prstGeom>
        </p:spPr>
      </p:pic>
      <p:sp>
        <p:nvSpPr>
          <p:cNvPr id="5" name="Google Shape;1151;p30">
            <a:extLst>
              <a:ext uri="{FF2B5EF4-FFF2-40B4-BE49-F238E27FC236}">
                <a16:creationId xmlns="" xmlns:a16="http://schemas.microsoft.com/office/drawing/2014/main" id="{A1553043-2ACC-79CC-8A20-3467EA3200A5}"/>
              </a:ext>
            </a:extLst>
          </p:cNvPr>
          <p:cNvSpPr/>
          <p:nvPr/>
        </p:nvSpPr>
        <p:spPr>
          <a:xfrm>
            <a:off x="3579834" y="3253547"/>
            <a:ext cx="4597602" cy="161089"/>
          </a:xfrm>
          <a:custGeom>
            <a:avLst/>
            <a:gdLst/>
            <a:ahLst/>
            <a:cxnLst/>
            <a:rect l="l" t="t" r="r" b="b"/>
            <a:pathLst>
              <a:path w="39090" h="1409" fill="none" extrusionOk="0">
                <a:moveTo>
                  <a:pt x="0" y="1"/>
                </a:moveTo>
                <a:cubicBezTo>
                  <a:pt x="933" y="1"/>
                  <a:pt x="933" y="1408"/>
                  <a:pt x="1866" y="1408"/>
                </a:cubicBezTo>
                <a:cubicBezTo>
                  <a:pt x="2791" y="1408"/>
                  <a:pt x="2791" y="1"/>
                  <a:pt x="3724" y="1"/>
                </a:cubicBezTo>
                <a:cubicBezTo>
                  <a:pt x="4657" y="1"/>
                  <a:pt x="4657" y="1408"/>
                  <a:pt x="5582" y="1408"/>
                </a:cubicBezTo>
                <a:cubicBezTo>
                  <a:pt x="6515" y="1408"/>
                  <a:pt x="6515" y="1"/>
                  <a:pt x="7448" y="1"/>
                </a:cubicBezTo>
                <a:cubicBezTo>
                  <a:pt x="8373" y="1"/>
                  <a:pt x="8373" y="1408"/>
                  <a:pt x="9306" y="1408"/>
                </a:cubicBezTo>
                <a:cubicBezTo>
                  <a:pt x="10239" y="1408"/>
                  <a:pt x="10239" y="1"/>
                  <a:pt x="11172" y="1"/>
                </a:cubicBezTo>
                <a:cubicBezTo>
                  <a:pt x="12097" y="1"/>
                  <a:pt x="12097" y="1408"/>
                  <a:pt x="13030" y="1408"/>
                </a:cubicBezTo>
                <a:cubicBezTo>
                  <a:pt x="13963" y="1408"/>
                  <a:pt x="13963" y="1"/>
                  <a:pt x="14888" y="1"/>
                </a:cubicBezTo>
                <a:cubicBezTo>
                  <a:pt x="15821" y="1"/>
                  <a:pt x="15821" y="1408"/>
                  <a:pt x="16754" y="1408"/>
                </a:cubicBezTo>
                <a:cubicBezTo>
                  <a:pt x="17687" y="1408"/>
                  <a:pt x="17687" y="1"/>
                  <a:pt x="18612" y="1"/>
                </a:cubicBezTo>
                <a:cubicBezTo>
                  <a:pt x="19545" y="1"/>
                  <a:pt x="19545" y="1408"/>
                  <a:pt x="20478" y="1408"/>
                </a:cubicBezTo>
                <a:cubicBezTo>
                  <a:pt x="21403" y="1408"/>
                  <a:pt x="21403" y="1"/>
                  <a:pt x="22336" y="1"/>
                </a:cubicBezTo>
                <a:cubicBezTo>
                  <a:pt x="23269" y="1"/>
                  <a:pt x="23269" y="1408"/>
                  <a:pt x="24202" y="1408"/>
                </a:cubicBezTo>
                <a:cubicBezTo>
                  <a:pt x="25126" y="1408"/>
                  <a:pt x="25126" y="1"/>
                  <a:pt x="26059" y="1"/>
                </a:cubicBezTo>
                <a:cubicBezTo>
                  <a:pt x="26992" y="1"/>
                  <a:pt x="26992" y="1408"/>
                  <a:pt x="27917" y="1408"/>
                </a:cubicBezTo>
                <a:cubicBezTo>
                  <a:pt x="28850" y="1408"/>
                  <a:pt x="28850" y="1"/>
                  <a:pt x="29783" y="1"/>
                </a:cubicBezTo>
                <a:cubicBezTo>
                  <a:pt x="30716" y="1"/>
                  <a:pt x="30716" y="1408"/>
                  <a:pt x="31641" y="1408"/>
                </a:cubicBezTo>
                <a:cubicBezTo>
                  <a:pt x="32574" y="1408"/>
                  <a:pt x="32574" y="1"/>
                  <a:pt x="33507" y="1"/>
                </a:cubicBezTo>
                <a:cubicBezTo>
                  <a:pt x="34440" y="1"/>
                  <a:pt x="34440" y="1408"/>
                  <a:pt x="35365" y="1408"/>
                </a:cubicBezTo>
                <a:cubicBezTo>
                  <a:pt x="36298" y="1408"/>
                  <a:pt x="36298" y="1"/>
                  <a:pt x="37231" y="1"/>
                </a:cubicBezTo>
                <a:cubicBezTo>
                  <a:pt x="38164" y="1"/>
                  <a:pt x="38164" y="1408"/>
                  <a:pt x="39089" y="1408"/>
                </a:cubicBezTo>
              </a:path>
            </a:pathLst>
          </a:custGeom>
          <a:noFill/>
          <a:ln w="19050" cap="rnd" cmpd="sng">
            <a:solidFill>
              <a:srgbClr val="6D5F95"/>
            </a:solidFill>
            <a:prstDash val="solid"/>
            <a:miter lim="8043"/>
            <a:headEnd type="none" w="sm" len="sm"/>
            <a:tailEnd type="none" w="sm" len="sm"/>
          </a:ln>
        </p:spPr>
        <p:txBody>
          <a:bodyPr spcFirstLastPara="1" wrap="square" lIns="114923" tIns="114923" rIns="114923" bIns="114923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6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03B8545-C01E-DB8F-4F34-8BDC93B2E1B2}"/>
              </a:ext>
            </a:extLst>
          </p:cNvPr>
          <p:cNvSpPr/>
          <p:nvPr/>
        </p:nvSpPr>
        <p:spPr>
          <a:xfrm>
            <a:off x="2379063" y="3533841"/>
            <a:ext cx="7210628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Task 1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point.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BFBBE4-376E-11E7-519D-9FA993DF3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976" y="4414422"/>
            <a:ext cx="3066554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Style Printable Deck of Playing Cards by Slidesgo">
  <a:themeElements>
    <a:clrScheme name="Simple Light">
      <a:dk1>
        <a:srgbClr val="6D5F95"/>
      </a:dk1>
      <a:lt1>
        <a:srgbClr val="D1D7FF"/>
      </a:lt1>
      <a:dk2>
        <a:srgbClr val="D8FFCD"/>
      </a:dk2>
      <a:lt2>
        <a:srgbClr val="F9EBB8"/>
      </a:lt2>
      <a:accent1>
        <a:srgbClr val="F5DDD0"/>
      </a:accent1>
      <a:accent2>
        <a:srgbClr val="EAAA8C"/>
      </a:accent2>
      <a:accent3>
        <a:srgbClr val="DA9076"/>
      </a:accent3>
      <a:accent4>
        <a:srgbClr val="EEBDE9"/>
      </a:accent4>
      <a:accent5>
        <a:srgbClr val="F4E9FB"/>
      </a:accent5>
      <a:accent6>
        <a:srgbClr val="FFFFFF"/>
      </a:accent6>
      <a:hlink>
        <a:srgbClr val="6D5F9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udy Guide to Middle School Students by Slidesgo">
  <a:themeElements>
    <a:clrScheme name="Simple Light">
      <a:dk1>
        <a:srgbClr val="646B96"/>
      </a:dk1>
      <a:lt1>
        <a:srgbClr val="FAFAFA"/>
      </a:lt1>
      <a:dk2>
        <a:srgbClr val="D5D9EE"/>
      </a:dk2>
      <a:lt2>
        <a:srgbClr val="FBDC77"/>
      </a:lt2>
      <a:accent1>
        <a:srgbClr val="F172AC"/>
      </a:accent1>
      <a:accent2>
        <a:srgbClr val="FBBEE6"/>
      </a:accent2>
      <a:accent3>
        <a:srgbClr val="DADADA"/>
      </a:accent3>
      <a:accent4>
        <a:srgbClr val="F3F3F3"/>
      </a:accent4>
      <a:accent5>
        <a:srgbClr val="FFFFFF"/>
      </a:accent5>
      <a:accent6>
        <a:srgbClr val="FFFFFF"/>
      </a:accent6>
      <a:hlink>
        <a:srgbClr val="434D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312</Words>
  <Application>Microsoft Office PowerPoint</Application>
  <PresentationFormat>Custom</PresentationFormat>
  <Paragraphs>92</Paragraphs>
  <Slides>24</Slides>
  <Notes>15</Notes>
  <HiddenSlides>0</HiddenSlides>
  <MMClips>13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Office Theme</vt:lpstr>
      <vt:lpstr>Kawaii Style Printable Deck of Playing Cards by Slidesgo</vt:lpstr>
      <vt:lpstr>Study Guide to Middle School Students by Slidesgo</vt:lpstr>
      <vt:lpstr>P.E. Subject for Middle School - 6th Grade: Sports &amp; Games by Slidesgo</vt:lpstr>
      <vt:lpstr>It's Springtime! MK Plan by Slidesgo</vt:lpstr>
      <vt:lpstr> Unit 4: FOOD AND DRINKS</vt:lpstr>
      <vt:lpstr>1 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HAI</dc:creator>
  <cp:lastModifiedBy>U200820</cp:lastModifiedBy>
  <cp:revision>23</cp:revision>
  <dcterms:created xsi:type="dcterms:W3CDTF">2023-03-25T11:14:47Z</dcterms:created>
  <dcterms:modified xsi:type="dcterms:W3CDTF">2023-11-03T14:26:01Z</dcterms:modified>
</cp:coreProperties>
</file>