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8" r:id="rId3"/>
    <p:sldMasterId id="2147483753" r:id="rId4"/>
    <p:sldMasterId id="2147483765" r:id="rId5"/>
    <p:sldMasterId id="2147483779" r:id="rId6"/>
  </p:sldMasterIdLst>
  <p:notesMasterIdLst>
    <p:notesMasterId r:id="rId29"/>
  </p:notesMasterIdLst>
  <p:sldIdLst>
    <p:sldId id="521" r:id="rId7"/>
    <p:sldId id="553" r:id="rId8"/>
    <p:sldId id="522" r:id="rId9"/>
    <p:sldId id="515" r:id="rId10"/>
    <p:sldId id="304" r:id="rId11"/>
    <p:sldId id="540" r:id="rId12"/>
    <p:sldId id="541" r:id="rId13"/>
    <p:sldId id="306" r:id="rId14"/>
    <p:sldId id="542" r:id="rId15"/>
    <p:sldId id="516" r:id="rId16"/>
    <p:sldId id="545" r:id="rId17"/>
    <p:sldId id="526" r:id="rId18"/>
    <p:sldId id="532" r:id="rId19"/>
    <p:sldId id="534" r:id="rId20"/>
    <p:sldId id="549" r:id="rId21"/>
    <p:sldId id="550" r:id="rId22"/>
    <p:sldId id="551" r:id="rId23"/>
    <p:sldId id="552" r:id="rId24"/>
    <p:sldId id="537" r:id="rId25"/>
    <p:sldId id="538" r:id="rId26"/>
    <p:sldId id="535" r:id="rId27"/>
    <p:sldId id="5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2023/10/12</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9.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 panose="020B0604020202020204" pitchFamily="34" charset="0"/>
                <a:ea typeface="Arial-Rounded" panose="020B0500000000000000" pitchFamily="34" charset="0"/>
                <a:cs typeface="Arial" panose="020B0604020202020204"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518965" cy="880597"/>
            <a:chOff x="1526400" y="4536707"/>
            <a:chExt cx="8287139"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287139" cy="412134"/>
            </a:xfrm>
            <a:prstGeom prst="rect">
              <a:avLst/>
            </a:prstGeom>
          </p:spPr>
          <p:txBody>
            <a:bodyPr wrap="square">
              <a:spAutoFit/>
            </a:bodyPr>
            <a:lstStyle/>
            <a:p>
              <a:pPr>
                <a:defRPr/>
              </a:pPr>
              <a:r>
                <a:rPr lang="vi-VN" sz="2800" dirty="0">
                  <a:solidFill>
                    <a:srgbClr val="000000"/>
                  </a:solidFill>
                  <a:latin typeface="Arial" panose="020B0604020202020204" pitchFamily="34" charset="0"/>
                  <a:ea typeface="Arial-Rounded" panose="020B0500000000000000" pitchFamily="34" charset="0"/>
                  <a:cs typeface="Arial" panose="020B0604020202020204"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229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3" y="2420261"/>
            <a:ext cx="9437537" cy="779700"/>
            <a:chOff x="1525722" y="4433135"/>
            <a:chExt cx="8880041"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873268"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2" y="4495491"/>
              <a:ext cx="8657108" cy="650388"/>
            </a:xfrm>
            <a:prstGeom prst="rect">
              <a:avLst/>
            </a:prstGeom>
          </p:spPr>
          <p:txBody>
            <a:bodyPr wrap="square">
              <a:spAutoFit/>
            </a:bodyPr>
            <a:lstStyle/>
            <a:p>
              <a:r>
                <a:rPr lang="vi-VN" sz="3600" dirty="0">
                  <a:solidFill>
                    <a:prstClr val="black"/>
                  </a:solidFill>
                  <a:latin typeface="Arial" panose="020B0604020202020204" pitchFamily="34" charset="0"/>
                  <a:ea typeface="Arial-Rounded" panose="020B0500000000000000" pitchFamily="34" charset="0"/>
                  <a:cs typeface="Arial" panose="020B0604020202020204"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7"/>
            <a:ext cx="7228855" cy="2009044"/>
            <a:chOff x="2051946" y="4887565"/>
            <a:chExt cx="7447303" cy="1646224"/>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43750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Đề</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văn</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mà</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cô</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giáo</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đã</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giao</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cho</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lớp</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Em</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đã</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làm</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gì</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để</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giúp</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đỡ</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6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mẹ</a:t>
              </a:r>
              <a:r>
                <a:rPr lang="en-US"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t>
              </a:r>
              <a:endPar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588446"/>
            </a:xfrm>
            <a:prstGeom prst="rect">
              <a:avLst/>
            </a:prstGeom>
          </p:spPr>
          <p:txBody>
            <a:bodyPr wrap="square">
              <a:spAutoFit/>
            </a:bodyPr>
            <a:lstStyle/>
            <a:p>
              <a:r>
                <a:rPr lang="vi-VN" sz="3200" dirty="0">
                  <a:solidFill>
                    <a:prstClr val="black"/>
                  </a:solidFill>
                  <a:latin typeface="Arial" panose="020B0604020202020204" pitchFamily="34" charset="0"/>
                  <a:ea typeface="Arial-Rounded" panose="020B0500000000000000" pitchFamily="34" charset="0"/>
                  <a:cs typeface="Arial" panose="020B0604020202020204"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smtClean="0">
                  <a:solidFill>
                    <a:srgbClr val="000000"/>
                  </a:solidFill>
                  <a:effectLst/>
                  <a:latin typeface="Arial" panose="020B0604020202020204" pitchFamily="34" charset="0"/>
                  <a:ea typeface="Arial-Rounded" panose="020B0500000000000000" pitchFamily="34" charset="0"/>
                  <a:cs typeface="Arial" panose="020B0604020202020204" pitchFamily="34" charset="0"/>
                </a:rPr>
                <a:t>a </a:t>
              </a:r>
              <a:r>
                <a:rPr lang="en-US" sz="3300">
                  <a:solidFill>
                    <a:srgbClr val="000000"/>
                  </a:solidFill>
                  <a:latin typeface="Arial" panose="020B0604020202020204" pitchFamily="34" charset="0"/>
                  <a:ea typeface="Arial-Rounded" panose="020B0500000000000000" pitchFamily="34" charset="0"/>
                  <a:cs typeface="Arial" panose="020B0604020202020204" pitchFamily="34" charset="0"/>
                </a:rPr>
                <a:t>.Vì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bạn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ấy</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viết</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văn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không</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tốt</a:t>
              </a:r>
              <a:endPar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endParaRPr>
            </a:p>
            <a:p>
              <a:pPr algn="just"/>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b.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Vì</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bạn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ấy</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không</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nhớ</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những</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việc</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mình</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đã</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làm</a:t>
              </a:r>
              <a:endPar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endParaRPr>
            </a:p>
            <a:p>
              <a:pPr algn="just"/>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c.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Vì</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bạn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ấy</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ít</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khi</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giúp</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mẹ</a:t>
              </a:r>
              <a:endPar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 panose="020B0604020202020204" pitchFamily="34" charset="0"/>
                  <a:ea typeface="Arial-Rounded" panose="020B0500000000000000" pitchFamily="34" charset="0"/>
                  <a:cs typeface="Arial" panose="020B0604020202020204"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 panose="020B0604020202020204" pitchFamily="34" charset="0"/>
                  <a:ea typeface="Arial-Rounded" panose="020B0500000000000000" pitchFamily="34" charset="0"/>
                  <a:cs typeface="Arial" panose="020B0604020202020204"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1870544"/>
            <a:chOff x="2051946" y="4887565"/>
            <a:chExt cx="7447303" cy="1532736"/>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32401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Theo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em</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Cô</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-li-a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vui</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vẻ</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nhận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lời</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mẹ</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làm</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việc</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nhà</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vì</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đó</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những</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việc</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mà</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bạn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ấy</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đã</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viết</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trong</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bài</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tập</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làm</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văn</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nộp</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cho</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cô</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a:t>
              </a:r>
              <a:r>
                <a:rPr lang="en-US" sz="3300" b="0" i="0" dirty="0" err="1">
                  <a:solidFill>
                    <a:srgbClr val="000000"/>
                  </a:solidFill>
                  <a:effectLst/>
                  <a:latin typeface="Arial" panose="020B0604020202020204" pitchFamily="34" charset="0"/>
                  <a:ea typeface="Arial-Rounded" panose="020B0500000000000000" pitchFamily="34" charset="0"/>
                  <a:cs typeface="Arial" panose="020B0604020202020204" pitchFamily="34" charset="0"/>
                </a:rPr>
                <a:t>giáo</a:t>
              </a:r>
              <a:r>
                <a:rPr lang="en-US" sz="33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t>
              </a:r>
              <a:endParaRPr kumimoji="0" lang="en-US" sz="33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9222652" cy="1571709"/>
            <a:chOff x="1896281" y="755776"/>
            <a:chExt cx="6749697" cy="1414048"/>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1264639"/>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 panose="020B0604020202020204" pitchFamily="34" charset="0"/>
                  <a:ea typeface="Arial-Rounded" panose="020B0500000000000000" pitchFamily="34" charset="0"/>
                  <a:cs typeface="Arial" panose="020B0604020202020204"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114300" y="3727628"/>
            <a:ext cx="11182350"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văn</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Cô</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-li-a. Sau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văn</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Cô</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-li-a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mới</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nhận</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ra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rằng</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cần</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giúp</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nhiều</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4267"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2790825" y="2374663"/>
            <a:ext cx="6837543"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Giọng</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kể</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đổi</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ngữ</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điệu</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ở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lời</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trích</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dẫn</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bài</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làm</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văn</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và</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lời</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nói</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trực</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tiếp</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của</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các</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nhân</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 </a:t>
            </a:r>
            <a:r>
              <a:rPr kumimoji="0" lang="en-US" sz="3600" b="0" i="0" u="none" strike="noStrike" kern="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vật</a:t>
            </a:r>
            <a:r>
              <a:rPr kumimoji="0" lang="en-US" sz="3600" b="0" i="0" u="none" strike="noStrike" kern="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3538821"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Giọng</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2" y="1148308"/>
            <a:ext cx="4551397"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khó</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lia</a:t>
            </a:r>
            <a:r>
              <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lịa</a:t>
            </a:r>
            <a:endPar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rửa</a:t>
            </a:r>
            <a:r>
              <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bát</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đĩa</a:t>
            </a:r>
            <a:endPar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ngắn</a:t>
            </a:r>
            <a:r>
              <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ngủn</a:t>
            </a:r>
            <a:endPar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 panose="020B0604020202020204" pitchFamily="34" charset="0"/>
                <a:ea typeface="Arial-Rounded" panose="020B0500000000000000" pitchFamily="34" charset="0"/>
                <a:cs typeface="Arial" panose="020B0604020202020204"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961399" y="179404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779981" y="179404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2757238"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10291201" y="2594065"/>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7935976" y="265827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 panose="020B0604020202020204" pitchFamily="34" charset="0"/>
                <a:ea typeface="Arial-Rounded" panose="020B0500000000000000" pitchFamily="34" charset="0"/>
                <a:cs typeface="Arial" panose="020B0604020202020204" pitchFamily="34" charset="0"/>
              </a:rPr>
              <a:t>Nhưng rồi tôi vui vẻ nhận lời, vì đó là việc làm mà tôi đã nói trong bài tập làm văn.</a:t>
            </a:r>
            <a:endParaRPr lang="vi-VN" sz="3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7164402" y="3818211"/>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10662988" y="3788096"/>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7644724"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839</Words>
  <Application>Microsoft Office PowerPoint</Application>
  <PresentationFormat>Widescreen</PresentationFormat>
  <Paragraphs>82</Paragraphs>
  <Slides>22</Slides>
  <Notes>9</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22</vt:i4>
      </vt:variant>
    </vt:vector>
  </HeadingPairs>
  <TitlesOfParts>
    <vt:vector size="41" baseType="lpstr">
      <vt:lpstr>等线</vt:lpstr>
      <vt:lpstr>等线 Light</vt:lpstr>
      <vt:lpstr>Microsoft YaHei</vt:lpstr>
      <vt:lpstr>Microsoft YaHei</vt:lpstr>
      <vt:lpstr>宋体</vt:lpstr>
      <vt:lpstr>微软雅黑 Light</vt:lpstr>
      <vt:lpstr>Arial</vt:lpstr>
      <vt:lpstr>Arial-Rounded</vt:lpstr>
      <vt:lpstr>Calibri</vt:lpstr>
      <vt:lpstr>Calibri Light</vt:lpstr>
      <vt:lpstr>inpin heiti</vt:lpstr>
      <vt:lpstr>Times New Roman</vt:lpstr>
      <vt:lpstr>Verdana</vt:lpstr>
      <vt:lpstr>2_Default Design</vt:lpstr>
      <vt:lpstr>1_Office 主题​​</vt:lpstr>
      <vt:lpstr>4_Default Design</vt:lpstr>
      <vt:lpstr>2_Office 主题​​</vt:lpstr>
      <vt:lpstr>6_Office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P180921</cp:lastModifiedBy>
  <cp:revision>25</cp:revision>
  <dcterms:created xsi:type="dcterms:W3CDTF">2022-06-25T06:18:34Z</dcterms:created>
  <dcterms:modified xsi:type="dcterms:W3CDTF">2023-10-12T01:35:37Z</dcterms:modified>
</cp:coreProperties>
</file>