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64"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5" d="100"/>
          <a:sy n="45" d="100"/>
        </p:scale>
        <p:origin x="8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3142124" y="100121"/>
            <a:ext cx="526778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Thứ</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ngày</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tháng</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năm</a:t>
            </a:r>
            <a:r>
              <a:rPr kumimoji="0" lang="en-US" altLang="zh-CN" sz="3600" b="0" i="0" u="none" strike="noStrike" kern="1200" cap="none" spc="0" normalizeH="0" baseline="0" noProof="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2023</a:t>
            </a:r>
            <a:endParaRPr kumimoji="0" lang="zh-CN" altLang="en-US"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1810</Words>
  <Application>Microsoft Office PowerPoint</Application>
  <PresentationFormat>Widescreen</PresentationFormat>
  <Paragraphs>96</Paragraphs>
  <Slides>21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等线</vt:lpstr>
      <vt:lpstr>等线 Light</vt:lpstr>
      <vt:lpstr>Arial</vt:lpstr>
      <vt:lpstr>Arial-Rounded</vt:lpstr>
      <vt:lpstr>Calibri</vt:lpstr>
      <vt:lpstr>Coiny</vt:lpstr>
      <vt:lpstr>inpin heiti</vt:lpstr>
      <vt:lpstr>Pattaya</vt:lpstr>
      <vt:lpstr>Times New Roman</vt:lpstr>
      <vt:lpstr>字魂27号-布丁体</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hp</cp:lastModifiedBy>
  <cp:revision>27</cp:revision>
  <dcterms:created xsi:type="dcterms:W3CDTF">2022-06-21T09:04:21Z</dcterms:created>
  <dcterms:modified xsi:type="dcterms:W3CDTF">2023-10-15T01:03:46Z</dcterms:modified>
</cp:coreProperties>
</file>