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embeddedFontLs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Coiny" panose="020B0604020202020204" charset="0"/>
      <p:regular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Patrick Hand" panose="020B0604020202020204" charset="0"/>
      <p:regular r:id="rId35"/>
    </p:embeddedFont>
    <p:embeddedFont>
      <p:font typeface="iCiel Panton Black" panose="00000A00000000000000" pitchFamily="50" charset="0"/>
      <p:bold r:id="rId36"/>
    </p:embeddedFont>
    <p:embeddedFont>
      <p:font typeface="iCiel Cadena" panose="02000503000000020004" pitchFamily="2" charset="0"/>
      <p:bold r:id="rId37"/>
    </p:embeddedFont>
    <p:embeddedFont>
      <p:font typeface="Berkshire Swash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 Condensed Light" panose="020B0604020202020204" charset="0"/>
      <p:regular r:id="rId43"/>
      <p:italic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Livvic" panose="020B060402020202020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29" autoAdjust="0"/>
  </p:normalViewPr>
  <p:slideViewPr>
    <p:cSldViewPr snapToGrid="0">
      <p:cViewPr varScale="1">
        <p:scale>
          <a:sx n="101" d="100"/>
          <a:sy n="101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gs" Target="tags/tag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3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2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8.sv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59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65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image" Target="../media/image63.svg"/><Relationship Id="rId10" Type="http://schemas.openxmlformats.org/officeDocument/2006/relationships/image" Target="../media/image73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5" Type="http://schemas.openxmlformats.org/officeDocument/2006/relationships/image" Target="../media/image44.png"/><Relationship Id="rId4" Type="http://schemas.openxmlformats.org/officeDocument/2006/relationships/image" Target="../media/image63.svg"/><Relationship Id="rId9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63.svg"/><Relationship Id="rId10" Type="http://schemas.openxmlformats.org/officeDocument/2006/relationships/slide" Target="slide19.xml"/><Relationship Id="rId4" Type="http://schemas.openxmlformats.org/officeDocument/2006/relationships/image" Target="../media/image38.png"/><Relationship Id="rId9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78.svg"/><Relationship Id="rId5" Type="http://schemas.openxmlformats.org/officeDocument/2006/relationships/image" Target="../media/image63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69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25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sv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48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0.sv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2717</TotalTime>
  <Words>717</Words>
  <Application>Microsoft Office PowerPoint</Application>
  <PresentationFormat>On-screen Show (16:9)</PresentationFormat>
  <Paragraphs>122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Arial-Rounded</vt:lpstr>
      <vt:lpstr>Open Sans</vt:lpstr>
      <vt:lpstr>Coiny</vt:lpstr>
      <vt:lpstr>Roboto</vt:lpstr>
      <vt:lpstr>Patrick Hand</vt:lpstr>
      <vt:lpstr>Arial</vt:lpstr>
      <vt:lpstr>iCiel Panton Black</vt:lpstr>
      <vt:lpstr>iCiel Cadena</vt:lpstr>
      <vt:lpstr>Berkshire Swash</vt:lpstr>
      <vt:lpstr>Calibri</vt:lpstr>
      <vt:lpstr>Roboto Condensed Light</vt:lpstr>
      <vt:lpstr>Lato</vt:lpstr>
      <vt:lpstr>Livvic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P180921</cp:lastModifiedBy>
  <cp:revision>28</cp:revision>
  <dcterms:modified xsi:type="dcterms:W3CDTF">2023-10-12T01:28:17Z</dcterms:modified>
</cp:coreProperties>
</file>