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502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等线 Light</vt:lpstr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27</cp:revision>
  <dcterms:created xsi:type="dcterms:W3CDTF">2022-07-01T06:48:54Z</dcterms:created>
  <dcterms:modified xsi:type="dcterms:W3CDTF">2023-10-15T01:01:43Z</dcterms:modified>
</cp:coreProperties>
</file>