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9" r:id="rId2"/>
    <p:sldId id="257" r:id="rId3"/>
    <p:sldId id="259" r:id="rId4"/>
    <p:sldId id="267" r:id="rId5"/>
    <p:sldId id="262" r:id="rId6"/>
    <p:sldId id="260" r:id="rId7"/>
    <p:sldId id="277" r:id="rId8"/>
    <p:sldId id="263" r:id="rId9"/>
    <p:sldId id="264" r:id="rId10"/>
    <p:sldId id="265" r:id="rId11"/>
    <p:sldId id="268" r:id="rId12"/>
    <p:sldId id="278" r:id="rId13"/>
    <p:sldId id="276" r:id="rId14"/>
    <p:sldId id="270" r:id="rId15"/>
    <p:sldId id="271" r:id="rId16"/>
    <p:sldId id="272" r:id="rId17"/>
    <p:sldId id="273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xmlns="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374B2-CEEA-4E5D-832E-902EC9F99C36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27A19-67F8-4681-961E-4448D114C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6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6683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225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728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1" y="990031"/>
            <a:ext cx="6007524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96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9600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22: </a:t>
            </a:r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10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lang="en-US" sz="10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10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10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10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0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endParaRPr sz="10400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5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2" name="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3776" y="1328928"/>
            <a:ext cx="5187297" cy="518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2" name="B22_tr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56843" y="1328928"/>
            <a:ext cx="6264069" cy="521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5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2" name="B22_ô tô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0259" y="1328928"/>
            <a:ext cx="8417244" cy="521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68405" y="5765192"/>
            <a:ext cx="7245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69" y="1252435"/>
            <a:ext cx="6941147" cy="451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0425" y="770826"/>
            <a:ext cx="3204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716" y="1203175"/>
            <a:ext cx="8349766" cy="521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2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2151888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9" y="751051"/>
            <a:ext cx="1622108" cy="473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3" y="1493443"/>
            <a:ext cx="10314401" cy="427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9" y="751051"/>
            <a:ext cx="1622108" cy="47345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38753" y="5615082"/>
            <a:ext cx="4074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38753" y="5615082"/>
            <a:ext cx="4074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3" y="1338917"/>
            <a:ext cx="10314401" cy="427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792724" y="1936410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 smtClean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441754" y="1876154"/>
            <a:ext cx="150589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 err="1" smtClean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endParaRPr lang="en-GB" sz="17000" dirty="0" smtClean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7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24" y="2060493"/>
            <a:ext cx="9420720" cy="261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8034" y="4468596"/>
            <a:ext cx="9927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04036" y="4468596"/>
            <a:ext cx="10608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tử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47801" y="4468596"/>
            <a:ext cx="11266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54212" y="4468596"/>
            <a:ext cx="12575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7" y="2401131"/>
            <a:ext cx="3253107" cy="1985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440" y="2336981"/>
            <a:ext cx="2691006" cy="19856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443" y="1497472"/>
            <a:ext cx="2859867" cy="28251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547" y="2336981"/>
            <a:ext cx="2419760" cy="198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846</TotalTime>
  <Words>52</Words>
  <Application>Microsoft Office PowerPoint</Application>
  <PresentationFormat>Custom</PresentationFormat>
  <Paragraphs>13</Paragraphs>
  <Slides>18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BÀI 22:  T t   Tr tr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lớp 1 Kết nối</dc:title>
  <dc:creator>Bích Duy</dc:creator>
  <cp:lastModifiedBy>Admin</cp:lastModifiedBy>
  <cp:revision>1</cp:revision>
  <dcterms:created xsi:type="dcterms:W3CDTF">2020-05-19T07:29:54Z</dcterms:created>
  <dcterms:modified xsi:type="dcterms:W3CDTF">2020-10-03T05:00:43Z</dcterms:modified>
</cp:coreProperties>
</file>