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7" r:id="rId2"/>
    <p:sldId id="298" r:id="rId3"/>
    <p:sldId id="259" r:id="rId4"/>
    <p:sldId id="260"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9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9.sv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0.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0"/>
            <a:ext cx="8517835"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200" y="1310662"/>
            <a:ext cx="11579143" cy="1569660"/>
          </a:xfrm>
          <a:prstGeom prst="rect">
            <a:avLst/>
          </a:prstGeom>
        </p:spPr>
        <p:txBody>
          <a:bodyPr wrap="square">
            <a:spAutoFit/>
          </a:bodyPr>
          <a:lstStyle/>
          <a:p>
            <a:pPr lvl="0"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Biết viết mở bài trực tiếp, mở bài gián tiếp; kết bài mở rộng và kết bài không mở rộng cho bài văn kể lại một câu chuyện.</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18669" y="2794148"/>
            <a:ext cx="11302276" cy="4070345"/>
          </a:xfrm>
          <a:prstGeom prst="rect">
            <a:avLst/>
          </a:prstGeom>
        </p:spPr>
        <p:txBody>
          <a:bodyPr wrap="square">
            <a:spAutoFit/>
          </a:bodyPr>
          <a:lstStyle/>
          <a:p>
            <a:pPr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giao</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tiếp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hợp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tác; n</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giải</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quyết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vấn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đề</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riêng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phát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triển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ngôn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ngữ</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học.</a:t>
            </a:r>
          </a:p>
          <a:p>
            <a:pPr lvl="0"/>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Bồi dưỡng tinh thần ham học hỏi, khám phá</a:t>
            </a:r>
            <a:r>
              <a:rPr lang="fr-FR"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r>
              <a:rPr lang="vi-VN" sz="3200" b="1" dirty="0">
                <a:solidFill>
                  <a:srgbClr val="FF0000"/>
                </a:solidFill>
                <a:latin typeface="Cambria" panose="02040503050406030204" pitchFamily="18" charset="0"/>
                <a:ea typeface="Cambria" panose="02040503050406030204" pitchFamily="18" charset="0"/>
              </a:rPr>
              <a:t>Bồi dưỡng tinh thần nghiêm túc trong học tập. </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298437" y="299788"/>
            <a:ext cx="6675699" cy="1103472"/>
          </a:xfrm>
          <a:prstGeom prst="rect">
            <a:avLst/>
          </a:prstGeom>
        </p:spPr>
      </p:pic>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Hoạt</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động</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tiếp</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1124</Words>
  <Application>Microsoft Office PowerPoint</Application>
  <PresentationFormat>Widescreen</PresentationFormat>
  <Paragraphs>70</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#9Slide02 Noi dung dai</vt:lpstr>
      <vt:lpstr>#9Slide02 Tieu de dai</vt:lpstr>
      <vt:lpstr>Arial</vt:lpstr>
      <vt:lpstr>Calibri</vt:lpstr>
      <vt:lpstr>Cambria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hoang thu thao</cp:lastModifiedBy>
  <cp:revision>41</cp:revision>
  <dcterms:created xsi:type="dcterms:W3CDTF">2023-07-31T12:49:51Z</dcterms:created>
  <dcterms:modified xsi:type="dcterms:W3CDTF">2023-10-16T07:55:15Z</dcterms:modified>
</cp:coreProperties>
</file>