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18"/>
  </p:notesMasterIdLst>
  <p:sldIdLst>
    <p:sldId id="257" r:id="rId3"/>
    <p:sldId id="258" r:id="rId4"/>
    <p:sldId id="259" r:id="rId5"/>
    <p:sldId id="279" r:id="rId6"/>
    <p:sldId id="260" r:id="rId7"/>
    <p:sldId id="262" r:id="rId8"/>
    <p:sldId id="264" r:id="rId9"/>
    <p:sldId id="266" r:id="rId10"/>
    <p:sldId id="280" r:id="rId11"/>
    <p:sldId id="267" r:id="rId12"/>
    <p:sldId id="261" r:id="rId13"/>
    <p:sldId id="281" r:id="rId14"/>
    <p:sldId id="269" r:id="rId15"/>
    <p:sldId id="282" r:id="rId16"/>
    <p:sldId id="272"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2C5F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832" y="3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8E2FB2C-28B9-4D50-9689-806B3FF422B2}" type="datetimeFigureOut">
              <a:rPr lang="en-US" smtClean="0"/>
              <a:t>10/16/2023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60190F9-D7A6-4430-BEE5-C81B9B5C7999}" type="slidenum">
              <a:rPr lang="en-US" smtClean="0"/>
              <a:t>‹#›</a:t>
            </a:fld>
            <a:endParaRPr lang="en-US"/>
          </a:p>
        </p:txBody>
      </p:sp>
    </p:spTree>
    <p:extLst>
      <p:ext uri="{BB962C8B-B14F-4D97-AF65-F5344CB8AC3E}">
        <p14:creationId xmlns:p14="http://schemas.microsoft.com/office/powerpoint/2010/main" val="38048613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EF11BB-7F36-DC68-23E9-CCFD025EFBE5}"/>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E8FF9F3-10D1-4958-9E38-BBB8F3269CB0}"/>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CD616C8-EB14-5685-3C92-05CCD62AED98}"/>
              </a:ext>
            </a:extLst>
          </p:cNvPr>
          <p:cNvSpPr>
            <a:spLocks noGrp="1"/>
          </p:cNvSpPr>
          <p:nvPr>
            <p:ph type="dt" sz="half" idx="10"/>
          </p:nvPr>
        </p:nvSpPr>
        <p:spPr>
          <a:xfrm>
            <a:off x="838200" y="6356350"/>
            <a:ext cx="2743200" cy="365125"/>
          </a:xfrm>
          <a:prstGeom prst="rect">
            <a:avLst/>
          </a:prstGeom>
        </p:spPr>
        <p:txBody>
          <a:bodyPr/>
          <a:lstStyle/>
          <a:p>
            <a:fld id="{853BCED6-A648-48CD-9FF6-3FFC0627EED8}" type="datetimeFigureOut">
              <a:rPr lang="en-US" smtClean="0"/>
              <a:t>10/16/2023</a:t>
            </a:fld>
            <a:endParaRPr lang="en-US"/>
          </a:p>
        </p:txBody>
      </p:sp>
      <p:sp>
        <p:nvSpPr>
          <p:cNvPr id="5" name="Footer Placeholder 4">
            <a:extLst>
              <a:ext uri="{FF2B5EF4-FFF2-40B4-BE49-F238E27FC236}">
                <a16:creationId xmlns:a16="http://schemas.microsoft.com/office/drawing/2014/main" id="{36BE7185-5DAE-E1EF-0928-ED614FFDC9BD}"/>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01A6DB37-443B-5B71-36BA-7E2EDFDC10D0}"/>
              </a:ext>
            </a:extLst>
          </p:cNvPr>
          <p:cNvSpPr>
            <a:spLocks noGrp="1"/>
          </p:cNvSpPr>
          <p:nvPr>
            <p:ph type="sldNum" sz="quarter" idx="12"/>
          </p:nvPr>
        </p:nvSpPr>
        <p:spPr>
          <a:xfrm>
            <a:off x="8610600" y="6356350"/>
            <a:ext cx="2743200" cy="365125"/>
          </a:xfrm>
          <a:prstGeom prst="rect">
            <a:avLst/>
          </a:prstGeom>
        </p:spPr>
        <p:txBody>
          <a:bodyPr/>
          <a:lstStyle/>
          <a:p>
            <a:fld id="{E4E49779-10A1-4063-B20D-02AA47675299}" type="slidenum">
              <a:rPr lang="en-US" smtClean="0"/>
              <a:t>‹#›</a:t>
            </a:fld>
            <a:endParaRPr lang="en-US"/>
          </a:p>
        </p:txBody>
      </p:sp>
      <p:pic>
        <p:nvPicPr>
          <p:cNvPr id="8" name="Picture 7" descr="Background pattern&#10;&#10;Description automatically generated with medium confidence">
            <a:extLst>
              <a:ext uri="{FF2B5EF4-FFF2-40B4-BE49-F238E27FC236}">
                <a16:creationId xmlns:a16="http://schemas.microsoft.com/office/drawing/2014/main" id="{188C6884-8BEF-8038-C256-3A7737483BB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7979734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0736DC-488B-02E6-AAF2-8863957115E5}"/>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A9AD408-DC43-B406-0879-03CB45734ECE}"/>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F07BC7-5007-56B6-DFEB-F86A3037C029}"/>
              </a:ext>
            </a:extLst>
          </p:cNvPr>
          <p:cNvSpPr>
            <a:spLocks noGrp="1"/>
          </p:cNvSpPr>
          <p:nvPr>
            <p:ph type="dt" sz="half" idx="10"/>
          </p:nvPr>
        </p:nvSpPr>
        <p:spPr>
          <a:xfrm>
            <a:off x="838200" y="6356350"/>
            <a:ext cx="2743200" cy="365125"/>
          </a:xfrm>
          <a:prstGeom prst="rect">
            <a:avLst/>
          </a:prstGeom>
        </p:spPr>
        <p:txBody>
          <a:bodyPr/>
          <a:lstStyle/>
          <a:p>
            <a:fld id="{853BCED6-A648-48CD-9FF6-3FFC0627EED8}" type="datetimeFigureOut">
              <a:rPr lang="en-US" smtClean="0"/>
              <a:t>10/16/2023</a:t>
            </a:fld>
            <a:endParaRPr lang="en-US"/>
          </a:p>
        </p:txBody>
      </p:sp>
      <p:sp>
        <p:nvSpPr>
          <p:cNvPr id="5" name="Footer Placeholder 4">
            <a:extLst>
              <a:ext uri="{FF2B5EF4-FFF2-40B4-BE49-F238E27FC236}">
                <a16:creationId xmlns:a16="http://schemas.microsoft.com/office/drawing/2014/main" id="{24188D4B-ABF7-ED12-B9A6-83E87CF971DF}"/>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54879C68-E4D8-D0CD-C83C-69BC6674BBB2}"/>
              </a:ext>
            </a:extLst>
          </p:cNvPr>
          <p:cNvSpPr>
            <a:spLocks noGrp="1"/>
          </p:cNvSpPr>
          <p:nvPr>
            <p:ph type="sldNum" sz="quarter" idx="12"/>
          </p:nvPr>
        </p:nvSpPr>
        <p:spPr>
          <a:xfrm>
            <a:off x="8610600" y="6356350"/>
            <a:ext cx="2743200" cy="365125"/>
          </a:xfrm>
          <a:prstGeom prst="rect">
            <a:avLst/>
          </a:prstGeom>
        </p:spPr>
        <p:txBody>
          <a:bodyPr/>
          <a:lstStyle/>
          <a:p>
            <a:fld id="{E4E49779-10A1-4063-B20D-02AA47675299}" type="slidenum">
              <a:rPr lang="en-US" smtClean="0"/>
              <a:t>‹#›</a:t>
            </a:fld>
            <a:endParaRPr lang="en-US"/>
          </a:p>
        </p:txBody>
      </p:sp>
    </p:spTree>
    <p:extLst>
      <p:ext uri="{BB962C8B-B14F-4D97-AF65-F5344CB8AC3E}">
        <p14:creationId xmlns:p14="http://schemas.microsoft.com/office/powerpoint/2010/main" val="2129494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E30355A-A22B-4B49-13E1-2502C966CAF0}"/>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9D3698C-3BB7-F9E7-6DD6-E83FEC7D80C7}"/>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63217C-FC03-27A3-5CA3-53873017D715}"/>
              </a:ext>
            </a:extLst>
          </p:cNvPr>
          <p:cNvSpPr>
            <a:spLocks noGrp="1"/>
          </p:cNvSpPr>
          <p:nvPr>
            <p:ph type="dt" sz="half" idx="10"/>
          </p:nvPr>
        </p:nvSpPr>
        <p:spPr>
          <a:xfrm>
            <a:off x="838200" y="6356350"/>
            <a:ext cx="2743200" cy="365125"/>
          </a:xfrm>
          <a:prstGeom prst="rect">
            <a:avLst/>
          </a:prstGeom>
        </p:spPr>
        <p:txBody>
          <a:bodyPr/>
          <a:lstStyle/>
          <a:p>
            <a:fld id="{853BCED6-A648-48CD-9FF6-3FFC0627EED8}" type="datetimeFigureOut">
              <a:rPr lang="en-US" smtClean="0"/>
              <a:t>10/16/2023</a:t>
            </a:fld>
            <a:endParaRPr lang="en-US"/>
          </a:p>
        </p:txBody>
      </p:sp>
      <p:sp>
        <p:nvSpPr>
          <p:cNvPr id="5" name="Footer Placeholder 4">
            <a:extLst>
              <a:ext uri="{FF2B5EF4-FFF2-40B4-BE49-F238E27FC236}">
                <a16:creationId xmlns:a16="http://schemas.microsoft.com/office/drawing/2014/main" id="{9BFE6595-17FA-08A7-8581-3EC3D0D8D59F}"/>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907D0E91-6961-C7F7-FAE2-CE6CC001B039}"/>
              </a:ext>
            </a:extLst>
          </p:cNvPr>
          <p:cNvSpPr>
            <a:spLocks noGrp="1"/>
          </p:cNvSpPr>
          <p:nvPr>
            <p:ph type="sldNum" sz="quarter" idx="12"/>
          </p:nvPr>
        </p:nvSpPr>
        <p:spPr>
          <a:xfrm>
            <a:off x="8610600" y="6356350"/>
            <a:ext cx="2743200" cy="365125"/>
          </a:xfrm>
          <a:prstGeom prst="rect">
            <a:avLst/>
          </a:prstGeom>
        </p:spPr>
        <p:txBody>
          <a:bodyPr/>
          <a:lstStyle/>
          <a:p>
            <a:fld id="{E4E49779-10A1-4063-B20D-02AA47675299}" type="slidenum">
              <a:rPr lang="en-US" smtClean="0"/>
              <a:t>‹#›</a:t>
            </a:fld>
            <a:endParaRPr lang="en-US"/>
          </a:p>
        </p:txBody>
      </p:sp>
    </p:spTree>
    <p:extLst>
      <p:ext uri="{BB962C8B-B14F-4D97-AF65-F5344CB8AC3E}">
        <p14:creationId xmlns:p14="http://schemas.microsoft.com/office/powerpoint/2010/main" val="6704504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EF11BB-7F36-DC68-23E9-CCFD025EFBE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E8FF9F3-10D1-4958-9E38-BBB8F3269CB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CD616C8-EB14-5685-3C92-05CCD62AED98}"/>
              </a:ext>
            </a:extLst>
          </p:cNvPr>
          <p:cNvSpPr>
            <a:spLocks noGrp="1"/>
          </p:cNvSpPr>
          <p:nvPr>
            <p:ph type="dt" sz="half" idx="10"/>
          </p:nvPr>
        </p:nvSpPr>
        <p:spPr/>
        <p:txBody>
          <a:bodyPr/>
          <a:lstStyle/>
          <a:p>
            <a:fld id="{853BCED6-A648-48CD-9FF6-3FFC0627EED8}" type="datetimeFigureOut">
              <a:rPr lang="en-US" smtClean="0"/>
              <a:t>10/16/2023</a:t>
            </a:fld>
            <a:endParaRPr lang="en-US"/>
          </a:p>
        </p:txBody>
      </p:sp>
      <p:sp>
        <p:nvSpPr>
          <p:cNvPr id="5" name="Footer Placeholder 4">
            <a:extLst>
              <a:ext uri="{FF2B5EF4-FFF2-40B4-BE49-F238E27FC236}">
                <a16:creationId xmlns:a16="http://schemas.microsoft.com/office/drawing/2014/main" id="{36BE7185-5DAE-E1EF-0928-ED614FFDC9B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1A6DB37-443B-5B71-36BA-7E2EDFDC10D0}"/>
              </a:ext>
            </a:extLst>
          </p:cNvPr>
          <p:cNvSpPr>
            <a:spLocks noGrp="1"/>
          </p:cNvSpPr>
          <p:nvPr>
            <p:ph type="sldNum" sz="quarter" idx="12"/>
          </p:nvPr>
        </p:nvSpPr>
        <p:spPr/>
        <p:txBody>
          <a:bodyPr/>
          <a:lstStyle/>
          <a:p>
            <a:fld id="{E4E49779-10A1-4063-B20D-02AA47675299}" type="slidenum">
              <a:rPr lang="en-US" smtClean="0"/>
              <a:t>‹#›</a:t>
            </a:fld>
            <a:endParaRPr lang="en-US"/>
          </a:p>
        </p:txBody>
      </p:sp>
      <p:pic>
        <p:nvPicPr>
          <p:cNvPr id="8" name="Picture 7" descr="Background pattern&#10;&#10;Description automatically generated with medium confidence">
            <a:extLst>
              <a:ext uri="{FF2B5EF4-FFF2-40B4-BE49-F238E27FC236}">
                <a16:creationId xmlns:a16="http://schemas.microsoft.com/office/drawing/2014/main" id="{188C6884-8BEF-8038-C256-3A7737483BB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4538966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CFC0E3-9A03-B4CD-1B5A-23D50DD2D2B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AC0B628-F957-4CAF-D011-7053BD6BBB6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2C61F5F-F244-5DB2-41A4-B3A21D634BD7}"/>
              </a:ext>
            </a:extLst>
          </p:cNvPr>
          <p:cNvSpPr>
            <a:spLocks noGrp="1"/>
          </p:cNvSpPr>
          <p:nvPr>
            <p:ph type="dt" sz="half" idx="10"/>
          </p:nvPr>
        </p:nvSpPr>
        <p:spPr/>
        <p:txBody>
          <a:bodyPr/>
          <a:lstStyle/>
          <a:p>
            <a:fld id="{853BCED6-A648-48CD-9FF6-3FFC0627EED8}" type="datetimeFigureOut">
              <a:rPr lang="en-US" smtClean="0"/>
              <a:t>10/16/2023</a:t>
            </a:fld>
            <a:endParaRPr lang="en-US"/>
          </a:p>
        </p:txBody>
      </p:sp>
      <p:sp>
        <p:nvSpPr>
          <p:cNvPr id="5" name="Footer Placeholder 4">
            <a:extLst>
              <a:ext uri="{FF2B5EF4-FFF2-40B4-BE49-F238E27FC236}">
                <a16:creationId xmlns:a16="http://schemas.microsoft.com/office/drawing/2014/main" id="{E5687D45-AB59-A48D-0C9E-E96013A3BE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251D713-D8BB-2C93-8F47-A18CA40DA8C8}"/>
              </a:ext>
            </a:extLst>
          </p:cNvPr>
          <p:cNvSpPr>
            <a:spLocks noGrp="1"/>
          </p:cNvSpPr>
          <p:nvPr>
            <p:ph type="sldNum" sz="quarter" idx="12"/>
          </p:nvPr>
        </p:nvSpPr>
        <p:spPr/>
        <p:txBody>
          <a:bodyPr/>
          <a:lstStyle/>
          <a:p>
            <a:fld id="{E4E49779-10A1-4063-B20D-02AA47675299}" type="slidenum">
              <a:rPr lang="en-US" smtClean="0"/>
              <a:t>‹#›</a:t>
            </a:fld>
            <a:endParaRPr lang="en-US"/>
          </a:p>
        </p:txBody>
      </p:sp>
      <p:pic>
        <p:nvPicPr>
          <p:cNvPr id="10" name="Picture 9" descr="Chart&#10;&#10;Description automatically generated with medium confidence">
            <a:extLst>
              <a:ext uri="{FF2B5EF4-FFF2-40B4-BE49-F238E27FC236}">
                <a16:creationId xmlns:a16="http://schemas.microsoft.com/office/drawing/2014/main" id="{1824DD34-E1BD-812E-9ACB-F80AF08C2B7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3128571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9B9B4F-C96E-AE95-75DE-12C8393A8BA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600D5B1-76EC-A18C-3CD3-2C0746A069D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9AE90D7-A0DC-B682-663F-EB9FF817E616}"/>
              </a:ext>
            </a:extLst>
          </p:cNvPr>
          <p:cNvSpPr>
            <a:spLocks noGrp="1"/>
          </p:cNvSpPr>
          <p:nvPr>
            <p:ph type="dt" sz="half" idx="10"/>
          </p:nvPr>
        </p:nvSpPr>
        <p:spPr/>
        <p:txBody>
          <a:bodyPr/>
          <a:lstStyle/>
          <a:p>
            <a:fld id="{853BCED6-A648-48CD-9FF6-3FFC0627EED8}" type="datetimeFigureOut">
              <a:rPr lang="en-US" smtClean="0"/>
              <a:t>10/16/2023</a:t>
            </a:fld>
            <a:endParaRPr lang="en-US"/>
          </a:p>
        </p:txBody>
      </p:sp>
      <p:sp>
        <p:nvSpPr>
          <p:cNvPr id="5" name="Footer Placeholder 4">
            <a:extLst>
              <a:ext uri="{FF2B5EF4-FFF2-40B4-BE49-F238E27FC236}">
                <a16:creationId xmlns:a16="http://schemas.microsoft.com/office/drawing/2014/main" id="{BCBA1A0D-2EC6-D75A-D2DA-65A376E90A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EAF099-248F-3968-C416-B79EC7800B54}"/>
              </a:ext>
            </a:extLst>
          </p:cNvPr>
          <p:cNvSpPr>
            <a:spLocks noGrp="1"/>
          </p:cNvSpPr>
          <p:nvPr>
            <p:ph type="sldNum" sz="quarter" idx="12"/>
          </p:nvPr>
        </p:nvSpPr>
        <p:spPr/>
        <p:txBody>
          <a:bodyPr/>
          <a:lstStyle/>
          <a:p>
            <a:fld id="{E4E49779-10A1-4063-B20D-02AA47675299}" type="slidenum">
              <a:rPr lang="en-US" smtClean="0"/>
              <a:t>‹#›</a:t>
            </a:fld>
            <a:endParaRPr lang="en-US"/>
          </a:p>
        </p:txBody>
      </p:sp>
    </p:spTree>
    <p:extLst>
      <p:ext uri="{BB962C8B-B14F-4D97-AF65-F5344CB8AC3E}">
        <p14:creationId xmlns:p14="http://schemas.microsoft.com/office/powerpoint/2010/main" val="32372919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60B170-0F2F-8157-9FB4-1C452782102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7EADB3D-B768-DF9D-CCA4-030C29D2A69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BE9A6BD-E93F-7B10-536C-5B47C2C89F3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4986560-23E5-65BD-25E7-8D4BFF93C084}"/>
              </a:ext>
            </a:extLst>
          </p:cNvPr>
          <p:cNvSpPr>
            <a:spLocks noGrp="1"/>
          </p:cNvSpPr>
          <p:nvPr>
            <p:ph type="dt" sz="half" idx="10"/>
          </p:nvPr>
        </p:nvSpPr>
        <p:spPr/>
        <p:txBody>
          <a:bodyPr/>
          <a:lstStyle/>
          <a:p>
            <a:fld id="{853BCED6-A648-48CD-9FF6-3FFC0627EED8}" type="datetimeFigureOut">
              <a:rPr lang="en-US" smtClean="0"/>
              <a:t>10/16/2023</a:t>
            </a:fld>
            <a:endParaRPr lang="en-US"/>
          </a:p>
        </p:txBody>
      </p:sp>
      <p:sp>
        <p:nvSpPr>
          <p:cNvPr id="6" name="Footer Placeholder 5">
            <a:extLst>
              <a:ext uri="{FF2B5EF4-FFF2-40B4-BE49-F238E27FC236}">
                <a16:creationId xmlns:a16="http://schemas.microsoft.com/office/drawing/2014/main" id="{3E4B1441-EA89-48C9-65D0-F6960BA7379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4352067-9056-2D14-9990-E183A21AB73E}"/>
              </a:ext>
            </a:extLst>
          </p:cNvPr>
          <p:cNvSpPr>
            <a:spLocks noGrp="1"/>
          </p:cNvSpPr>
          <p:nvPr>
            <p:ph type="sldNum" sz="quarter" idx="12"/>
          </p:nvPr>
        </p:nvSpPr>
        <p:spPr/>
        <p:txBody>
          <a:bodyPr/>
          <a:lstStyle/>
          <a:p>
            <a:fld id="{E4E49779-10A1-4063-B20D-02AA47675299}" type="slidenum">
              <a:rPr lang="en-US" smtClean="0"/>
              <a:t>‹#›</a:t>
            </a:fld>
            <a:endParaRPr lang="en-US"/>
          </a:p>
        </p:txBody>
      </p:sp>
    </p:spTree>
    <p:extLst>
      <p:ext uri="{BB962C8B-B14F-4D97-AF65-F5344CB8AC3E}">
        <p14:creationId xmlns:p14="http://schemas.microsoft.com/office/powerpoint/2010/main" val="14776681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EB2BAB-75D8-8374-CABD-7A1B7D10F30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C178AF9-2538-4FB9-1A70-8D62CF0288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D473FA7-4A8D-6EAE-CE98-87A4C2E72EC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7700FAE-26A3-93AC-3884-8FC8F2399F7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A4E170A-6EF3-C454-4B1F-E1F6A58821E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AA6D3D3-2980-AD92-B9F2-44CEBAF8CEC6}"/>
              </a:ext>
            </a:extLst>
          </p:cNvPr>
          <p:cNvSpPr>
            <a:spLocks noGrp="1"/>
          </p:cNvSpPr>
          <p:nvPr>
            <p:ph type="dt" sz="half" idx="10"/>
          </p:nvPr>
        </p:nvSpPr>
        <p:spPr/>
        <p:txBody>
          <a:bodyPr/>
          <a:lstStyle/>
          <a:p>
            <a:fld id="{853BCED6-A648-48CD-9FF6-3FFC0627EED8}" type="datetimeFigureOut">
              <a:rPr lang="en-US" smtClean="0"/>
              <a:t>10/16/2023</a:t>
            </a:fld>
            <a:endParaRPr lang="en-US"/>
          </a:p>
        </p:txBody>
      </p:sp>
      <p:sp>
        <p:nvSpPr>
          <p:cNvPr id="8" name="Footer Placeholder 7">
            <a:extLst>
              <a:ext uri="{FF2B5EF4-FFF2-40B4-BE49-F238E27FC236}">
                <a16:creationId xmlns:a16="http://schemas.microsoft.com/office/drawing/2014/main" id="{B7977805-0AD3-B2C0-FE65-EE20593AA0F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7ECBA00-E901-25C8-42A6-98B4FBA740E5}"/>
              </a:ext>
            </a:extLst>
          </p:cNvPr>
          <p:cNvSpPr>
            <a:spLocks noGrp="1"/>
          </p:cNvSpPr>
          <p:nvPr>
            <p:ph type="sldNum" sz="quarter" idx="12"/>
          </p:nvPr>
        </p:nvSpPr>
        <p:spPr/>
        <p:txBody>
          <a:bodyPr/>
          <a:lstStyle/>
          <a:p>
            <a:fld id="{E4E49779-10A1-4063-B20D-02AA47675299}" type="slidenum">
              <a:rPr lang="en-US" smtClean="0"/>
              <a:t>‹#›</a:t>
            </a:fld>
            <a:endParaRPr lang="en-US"/>
          </a:p>
        </p:txBody>
      </p:sp>
    </p:spTree>
    <p:extLst>
      <p:ext uri="{BB962C8B-B14F-4D97-AF65-F5344CB8AC3E}">
        <p14:creationId xmlns:p14="http://schemas.microsoft.com/office/powerpoint/2010/main" val="4777243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6DCFF5-3462-96A2-0E90-8107AD7F473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6969BAB-7DB1-5881-A703-198117762CFC}"/>
              </a:ext>
            </a:extLst>
          </p:cNvPr>
          <p:cNvSpPr>
            <a:spLocks noGrp="1"/>
          </p:cNvSpPr>
          <p:nvPr>
            <p:ph type="dt" sz="half" idx="10"/>
          </p:nvPr>
        </p:nvSpPr>
        <p:spPr/>
        <p:txBody>
          <a:bodyPr/>
          <a:lstStyle/>
          <a:p>
            <a:fld id="{853BCED6-A648-48CD-9FF6-3FFC0627EED8}" type="datetimeFigureOut">
              <a:rPr lang="en-US" smtClean="0"/>
              <a:t>10/16/2023</a:t>
            </a:fld>
            <a:endParaRPr lang="en-US"/>
          </a:p>
        </p:txBody>
      </p:sp>
      <p:sp>
        <p:nvSpPr>
          <p:cNvPr id="4" name="Footer Placeholder 3">
            <a:extLst>
              <a:ext uri="{FF2B5EF4-FFF2-40B4-BE49-F238E27FC236}">
                <a16:creationId xmlns:a16="http://schemas.microsoft.com/office/drawing/2014/main" id="{31350EAA-FE9A-F40C-3204-4CA128A52B8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ACC7240-A51E-FD7E-838B-96BE35B1CD66}"/>
              </a:ext>
            </a:extLst>
          </p:cNvPr>
          <p:cNvSpPr>
            <a:spLocks noGrp="1"/>
          </p:cNvSpPr>
          <p:nvPr>
            <p:ph type="sldNum" sz="quarter" idx="12"/>
          </p:nvPr>
        </p:nvSpPr>
        <p:spPr/>
        <p:txBody>
          <a:bodyPr/>
          <a:lstStyle/>
          <a:p>
            <a:fld id="{E4E49779-10A1-4063-B20D-02AA47675299}" type="slidenum">
              <a:rPr lang="en-US" smtClean="0"/>
              <a:t>‹#›</a:t>
            </a:fld>
            <a:endParaRPr lang="en-US"/>
          </a:p>
        </p:txBody>
      </p:sp>
    </p:spTree>
    <p:extLst>
      <p:ext uri="{BB962C8B-B14F-4D97-AF65-F5344CB8AC3E}">
        <p14:creationId xmlns:p14="http://schemas.microsoft.com/office/powerpoint/2010/main" val="10299438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8F3A85C-BB6F-7F8F-DB1F-9C4CF666255A}"/>
              </a:ext>
            </a:extLst>
          </p:cNvPr>
          <p:cNvSpPr>
            <a:spLocks noGrp="1"/>
          </p:cNvSpPr>
          <p:nvPr>
            <p:ph type="dt" sz="half" idx="10"/>
          </p:nvPr>
        </p:nvSpPr>
        <p:spPr/>
        <p:txBody>
          <a:bodyPr/>
          <a:lstStyle/>
          <a:p>
            <a:fld id="{853BCED6-A648-48CD-9FF6-3FFC0627EED8}" type="datetimeFigureOut">
              <a:rPr lang="en-US" smtClean="0"/>
              <a:t>10/16/2023</a:t>
            </a:fld>
            <a:endParaRPr lang="en-US"/>
          </a:p>
        </p:txBody>
      </p:sp>
      <p:sp>
        <p:nvSpPr>
          <p:cNvPr id="3" name="Footer Placeholder 2">
            <a:extLst>
              <a:ext uri="{FF2B5EF4-FFF2-40B4-BE49-F238E27FC236}">
                <a16:creationId xmlns:a16="http://schemas.microsoft.com/office/drawing/2014/main" id="{9C63A401-2038-CCDB-D1FE-08B9749F9E7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CCD3FA2-032C-6415-45AA-3D4FB4593BC6}"/>
              </a:ext>
            </a:extLst>
          </p:cNvPr>
          <p:cNvSpPr>
            <a:spLocks noGrp="1"/>
          </p:cNvSpPr>
          <p:nvPr>
            <p:ph type="sldNum" sz="quarter" idx="12"/>
          </p:nvPr>
        </p:nvSpPr>
        <p:spPr/>
        <p:txBody>
          <a:bodyPr/>
          <a:lstStyle/>
          <a:p>
            <a:fld id="{E4E49779-10A1-4063-B20D-02AA47675299}" type="slidenum">
              <a:rPr lang="en-US" smtClean="0"/>
              <a:t>‹#›</a:t>
            </a:fld>
            <a:endParaRPr lang="en-US"/>
          </a:p>
        </p:txBody>
      </p:sp>
    </p:spTree>
    <p:extLst>
      <p:ext uri="{BB962C8B-B14F-4D97-AF65-F5344CB8AC3E}">
        <p14:creationId xmlns:p14="http://schemas.microsoft.com/office/powerpoint/2010/main" val="429262760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4627A-7411-66C7-AC76-69414996E19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7DC49AC-EAB9-4063-79B6-4F3BF72BDE7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E58FBA7-DB7A-0F7B-F19A-62A5A2186D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046CBDE-45F7-3DA7-AA96-1D329E205705}"/>
              </a:ext>
            </a:extLst>
          </p:cNvPr>
          <p:cNvSpPr>
            <a:spLocks noGrp="1"/>
          </p:cNvSpPr>
          <p:nvPr>
            <p:ph type="dt" sz="half" idx="10"/>
          </p:nvPr>
        </p:nvSpPr>
        <p:spPr/>
        <p:txBody>
          <a:bodyPr/>
          <a:lstStyle/>
          <a:p>
            <a:fld id="{853BCED6-A648-48CD-9FF6-3FFC0627EED8}" type="datetimeFigureOut">
              <a:rPr lang="en-US" smtClean="0"/>
              <a:t>10/16/2023</a:t>
            </a:fld>
            <a:endParaRPr lang="en-US"/>
          </a:p>
        </p:txBody>
      </p:sp>
      <p:sp>
        <p:nvSpPr>
          <p:cNvPr id="6" name="Footer Placeholder 5">
            <a:extLst>
              <a:ext uri="{FF2B5EF4-FFF2-40B4-BE49-F238E27FC236}">
                <a16:creationId xmlns:a16="http://schemas.microsoft.com/office/drawing/2014/main" id="{E2005AEE-ED94-9870-69B2-AC85A16EB8B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B71DCBE-A795-86CA-27FE-C36A9113DCC5}"/>
              </a:ext>
            </a:extLst>
          </p:cNvPr>
          <p:cNvSpPr>
            <a:spLocks noGrp="1"/>
          </p:cNvSpPr>
          <p:nvPr>
            <p:ph type="sldNum" sz="quarter" idx="12"/>
          </p:nvPr>
        </p:nvSpPr>
        <p:spPr/>
        <p:txBody>
          <a:bodyPr/>
          <a:lstStyle/>
          <a:p>
            <a:fld id="{E4E49779-10A1-4063-B20D-02AA47675299}" type="slidenum">
              <a:rPr lang="en-US" smtClean="0"/>
              <a:t>‹#›</a:t>
            </a:fld>
            <a:endParaRPr lang="en-US"/>
          </a:p>
        </p:txBody>
      </p:sp>
    </p:spTree>
    <p:extLst>
      <p:ext uri="{BB962C8B-B14F-4D97-AF65-F5344CB8AC3E}">
        <p14:creationId xmlns:p14="http://schemas.microsoft.com/office/powerpoint/2010/main" val="10586270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CFC0E3-9A03-B4CD-1B5A-23D50DD2D2B0}"/>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8AC0B628-F957-4CAF-D011-7053BD6BBB6F}"/>
              </a:ext>
            </a:extLst>
          </p:cNvPr>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2C61F5F-F244-5DB2-41A4-B3A21D634BD7}"/>
              </a:ext>
            </a:extLst>
          </p:cNvPr>
          <p:cNvSpPr>
            <a:spLocks noGrp="1"/>
          </p:cNvSpPr>
          <p:nvPr>
            <p:ph type="dt" sz="half" idx="10"/>
          </p:nvPr>
        </p:nvSpPr>
        <p:spPr>
          <a:xfrm>
            <a:off x="838200" y="6356350"/>
            <a:ext cx="2743200" cy="365125"/>
          </a:xfrm>
          <a:prstGeom prst="rect">
            <a:avLst/>
          </a:prstGeom>
        </p:spPr>
        <p:txBody>
          <a:bodyPr/>
          <a:lstStyle/>
          <a:p>
            <a:fld id="{853BCED6-A648-48CD-9FF6-3FFC0627EED8}" type="datetimeFigureOut">
              <a:rPr lang="en-US" smtClean="0"/>
              <a:t>10/16/2023</a:t>
            </a:fld>
            <a:endParaRPr lang="en-US"/>
          </a:p>
        </p:txBody>
      </p:sp>
      <p:sp>
        <p:nvSpPr>
          <p:cNvPr id="5" name="Footer Placeholder 4">
            <a:extLst>
              <a:ext uri="{FF2B5EF4-FFF2-40B4-BE49-F238E27FC236}">
                <a16:creationId xmlns:a16="http://schemas.microsoft.com/office/drawing/2014/main" id="{E5687D45-AB59-A48D-0C9E-E96013A3BE2B}"/>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C251D713-D8BB-2C93-8F47-A18CA40DA8C8}"/>
              </a:ext>
            </a:extLst>
          </p:cNvPr>
          <p:cNvSpPr>
            <a:spLocks noGrp="1"/>
          </p:cNvSpPr>
          <p:nvPr>
            <p:ph type="sldNum" sz="quarter" idx="12"/>
          </p:nvPr>
        </p:nvSpPr>
        <p:spPr>
          <a:xfrm>
            <a:off x="8610600" y="6356350"/>
            <a:ext cx="2743200" cy="365125"/>
          </a:xfrm>
          <a:prstGeom prst="rect">
            <a:avLst/>
          </a:prstGeom>
        </p:spPr>
        <p:txBody>
          <a:bodyPr/>
          <a:lstStyle/>
          <a:p>
            <a:fld id="{E4E49779-10A1-4063-B20D-02AA47675299}" type="slidenum">
              <a:rPr lang="en-US" smtClean="0"/>
              <a:t>‹#›</a:t>
            </a:fld>
            <a:endParaRPr lang="en-US"/>
          </a:p>
        </p:txBody>
      </p:sp>
      <p:pic>
        <p:nvPicPr>
          <p:cNvPr id="10" name="Picture 9" descr="Chart&#10;&#10;Description automatically generated with medium confidence">
            <a:extLst>
              <a:ext uri="{FF2B5EF4-FFF2-40B4-BE49-F238E27FC236}">
                <a16:creationId xmlns:a16="http://schemas.microsoft.com/office/drawing/2014/main" id="{1824DD34-E1BD-812E-9ACB-F80AF08C2B7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5503436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404121-9276-C7F6-15EA-07231694CBB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5716D58-CCB6-A294-6213-F1B49920865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24A0D4F-BB48-8384-E92F-E71C38AF462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BB2829D-0B61-B3BD-C687-D851D4FAC501}"/>
              </a:ext>
            </a:extLst>
          </p:cNvPr>
          <p:cNvSpPr>
            <a:spLocks noGrp="1"/>
          </p:cNvSpPr>
          <p:nvPr>
            <p:ph type="dt" sz="half" idx="10"/>
          </p:nvPr>
        </p:nvSpPr>
        <p:spPr/>
        <p:txBody>
          <a:bodyPr/>
          <a:lstStyle/>
          <a:p>
            <a:fld id="{853BCED6-A648-48CD-9FF6-3FFC0627EED8}" type="datetimeFigureOut">
              <a:rPr lang="en-US" smtClean="0"/>
              <a:t>10/16/2023</a:t>
            </a:fld>
            <a:endParaRPr lang="en-US"/>
          </a:p>
        </p:txBody>
      </p:sp>
      <p:sp>
        <p:nvSpPr>
          <p:cNvPr id="6" name="Footer Placeholder 5">
            <a:extLst>
              <a:ext uri="{FF2B5EF4-FFF2-40B4-BE49-F238E27FC236}">
                <a16:creationId xmlns:a16="http://schemas.microsoft.com/office/drawing/2014/main" id="{DEB29FCB-335F-EC89-B3F8-5ED27E119D6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217F824-E207-FBB4-2FAE-AB9432267449}"/>
              </a:ext>
            </a:extLst>
          </p:cNvPr>
          <p:cNvSpPr>
            <a:spLocks noGrp="1"/>
          </p:cNvSpPr>
          <p:nvPr>
            <p:ph type="sldNum" sz="quarter" idx="12"/>
          </p:nvPr>
        </p:nvSpPr>
        <p:spPr/>
        <p:txBody>
          <a:bodyPr/>
          <a:lstStyle/>
          <a:p>
            <a:fld id="{E4E49779-10A1-4063-B20D-02AA47675299}" type="slidenum">
              <a:rPr lang="en-US" smtClean="0"/>
              <a:t>‹#›</a:t>
            </a:fld>
            <a:endParaRPr lang="en-US"/>
          </a:p>
        </p:txBody>
      </p:sp>
    </p:spTree>
    <p:extLst>
      <p:ext uri="{BB962C8B-B14F-4D97-AF65-F5344CB8AC3E}">
        <p14:creationId xmlns:p14="http://schemas.microsoft.com/office/powerpoint/2010/main" val="21014187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0736DC-488B-02E6-AAF2-8863957115E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A9AD408-DC43-B406-0879-03CB45734EC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F07BC7-5007-56B6-DFEB-F86A3037C029}"/>
              </a:ext>
            </a:extLst>
          </p:cNvPr>
          <p:cNvSpPr>
            <a:spLocks noGrp="1"/>
          </p:cNvSpPr>
          <p:nvPr>
            <p:ph type="dt" sz="half" idx="10"/>
          </p:nvPr>
        </p:nvSpPr>
        <p:spPr/>
        <p:txBody>
          <a:bodyPr/>
          <a:lstStyle/>
          <a:p>
            <a:fld id="{853BCED6-A648-48CD-9FF6-3FFC0627EED8}" type="datetimeFigureOut">
              <a:rPr lang="en-US" smtClean="0"/>
              <a:t>10/16/2023</a:t>
            </a:fld>
            <a:endParaRPr lang="en-US"/>
          </a:p>
        </p:txBody>
      </p:sp>
      <p:sp>
        <p:nvSpPr>
          <p:cNvPr id="5" name="Footer Placeholder 4">
            <a:extLst>
              <a:ext uri="{FF2B5EF4-FFF2-40B4-BE49-F238E27FC236}">
                <a16:creationId xmlns:a16="http://schemas.microsoft.com/office/drawing/2014/main" id="{24188D4B-ABF7-ED12-B9A6-83E87CF971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879C68-E4D8-D0CD-C83C-69BC6674BBB2}"/>
              </a:ext>
            </a:extLst>
          </p:cNvPr>
          <p:cNvSpPr>
            <a:spLocks noGrp="1"/>
          </p:cNvSpPr>
          <p:nvPr>
            <p:ph type="sldNum" sz="quarter" idx="12"/>
          </p:nvPr>
        </p:nvSpPr>
        <p:spPr/>
        <p:txBody>
          <a:bodyPr/>
          <a:lstStyle/>
          <a:p>
            <a:fld id="{E4E49779-10A1-4063-B20D-02AA47675299}" type="slidenum">
              <a:rPr lang="en-US" smtClean="0"/>
              <a:t>‹#›</a:t>
            </a:fld>
            <a:endParaRPr lang="en-US"/>
          </a:p>
        </p:txBody>
      </p:sp>
    </p:spTree>
    <p:extLst>
      <p:ext uri="{BB962C8B-B14F-4D97-AF65-F5344CB8AC3E}">
        <p14:creationId xmlns:p14="http://schemas.microsoft.com/office/powerpoint/2010/main" val="410645047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E30355A-A22B-4B49-13E1-2502C966CAF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9D3698C-3BB7-F9E7-6DD6-E83FEC7D80C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63217C-FC03-27A3-5CA3-53873017D715}"/>
              </a:ext>
            </a:extLst>
          </p:cNvPr>
          <p:cNvSpPr>
            <a:spLocks noGrp="1"/>
          </p:cNvSpPr>
          <p:nvPr>
            <p:ph type="dt" sz="half" idx="10"/>
          </p:nvPr>
        </p:nvSpPr>
        <p:spPr/>
        <p:txBody>
          <a:bodyPr/>
          <a:lstStyle/>
          <a:p>
            <a:fld id="{853BCED6-A648-48CD-9FF6-3FFC0627EED8}" type="datetimeFigureOut">
              <a:rPr lang="en-US" smtClean="0"/>
              <a:t>10/16/2023</a:t>
            </a:fld>
            <a:endParaRPr lang="en-US"/>
          </a:p>
        </p:txBody>
      </p:sp>
      <p:sp>
        <p:nvSpPr>
          <p:cNvPr id="5" name="Footer Placeholder 4">
            <a:extLst>
              <a:ext uri="{FF2B5EF4-FFF2-40B4-BE49-F238E27FC236}">
                <a16:creationId xmlns:a16="http://schemas.microsoft.com/office/drawing/2014/main" id="{9BFE6595-17FA-08A7-8581-3EC3D0D8D5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7D0E91-6961-C7F7-FAE2-CE6CC001B039}"/>
              </a:ext>
            </a:extLst>
          </p:cNvPr>
          <p:cNvSpPr>
            <a:spLocks noGrp="1"/>
          </p:cNvSpPr>
          <p:nvPr>
            <p:ph type="sldNum" sz="quarter" idx="12"/>
          </p:nvPr>
        </p:nvSpPr>
        <p:spPr/>
        <p:txBody>
          <a:bodyPr/>
          <a:lstStyle/>
          <a:p>
            <a:fld id="{E4E49779-10A1-4063-B20D-02AA47675299}" type="slidenum">
              <a:rPr lang="en-US" smtClean="0"/>
              <a:t>‹#›</a:t>
            </a:fld>
            <a:endParaRPr lang="en-US"/>
          </a:p>
        </p:txBody>
      </p:sp>
    </p:spTree>
    <p:extLst>
      <p:ext uri="{BB962C8B-B14F-4D97-AF65-F5344CB8AC3E}">
        <p14:creationId xmlns:p14="http://schemas.microsoft.com/office/powerpoint/2010/main" val="25537460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9B9B4F-C96E-AE95-75DE-12C8393A8BA5}"/>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600D5B1-76EC-A18C-3CD3-2C0746A069DE}"/>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9AE90D7-A0DC-B682-663F-EB9FF817E616}"/>
              </a:ext>
            </a:extLst>
          </p:cNvPr>
          <p:cNvSpPr>
            <a:spLocks noGrp="1"/>
          </p:cNvSpPr>
          <p:nvPr>
            <p:ph type="dt" sz="half" idx="10"/>
          </p:nvPr>
        </p:nvSpPr>
        <p:spPr>
          <a:xfrm>
            <a:off x="838200" y="6356350"/>
            <a:ext cx="2743200" cy="365125"/>
          </a:xfrm>
          <a:prstGeom prst="rect">
            <a:avLst/>
          </a:prstGeom>
        </p:spPr>
        <p:txBody>
          <a:bodyPr/>
          <a:lstStyle/>
          <a:p>
            <a:fld id="{853BCED6-A648-48CD-9FF6-3FFC0627EED8}" type="datetimeFigureOut">
              <a:rPr lang="en-US" smtClean="0"/>
              <a:t>10/16/2023</a:t>
            </a:fld>
            <a:endParaRPr lang="en-US"/>
          </a:p>
        </p:txBody>
      </p:sp>
      <p:sp>
        <p:nvSpPr>
          <p:cNvPr id="5" name="Footer Placeholder 4">
            <a:extLst>
              <a:ext uri="{FF2B5EF4-FFF2-40B4-BE49-F238E27FC236}">
                <a16:creationId xmlns:a16="http://schemas.microsoft.com/office/drawing/2014/main" id="{BCBA1A0D-2EC6-D75A-D2DA-65A376E90A88}"/>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7FEAF099-248F-3968-C416-B79EC7800B54}"/>
              </a:ext>
            </a:extLst>
          </p:cNvPr>
          <p:cNvSpPr>
            <a:spLocks noGrp="1"/>
          </p:cNvSpPr>
          <p:nvPr>
            <p:ph type="sldNum" sz="quarter" idx="12"/>
          </p:nvPr>
        </p:nvSpPr>
        <p:spPr>
          <a:xfrm>
            <a:off x="8610600" y="6356350"/>
            <a:ext cx="2743200" cy="365125"/>
          </a:xfrm>
          <a:prstGeom prst="rect">
            <a:avLst/>
          </a:prstGeom>
        </p:spPr>
        <p:txBody>
          <a:bodyPr/>
          <a:lstStyle/>
          <a:p>
            <a:fld id="{E4E49779-10A1-4063-B20D-02AA47675299}" type="slidenum">
              <a:rPr lang="en-US" smtClean="0"/>
              <a:t>‹#›</a:t>
            </a:fld>
            <a:endParaRPr lang="en-US"/>
          </a:p>
        </p:txBody>
      </p:sp>
    </p:spTree>
    <p:extLst>
      <p:ext uri="{BB962C8B-B14F-4D97-AF65-F5344CB8AC3E}">
        <p14:creationId xmlns:p14="http://schemas.microsoft.com/office/powerpoint/2010/main" val="17922319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60B170-0F2F-8157-9FB4-1C452782102B}"/>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07EADB3D-B768-DF9D-CCA4-030C29D2A698}"/>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BE9A6BD-E93F-7B10-536C-5B47C2C89F32}"/>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4986560-23E5-65BD-25E7-8D4BFF93C084}"/>
              </a:ext>
            </a:extLst>
          </p:cNvPr>
          <p:cNvSpPr>
            <a:spLocks noGrp="1"/>
          </p:cNvSpPr>
          <p:nvPr>
            <p:ph type="dt" sz="half" idx="10"/>
          </p:nvPr>
        </p:nvSpPr>
        <p:spPr>
          <a:xfrm>
            <a:off x="838200" y="6356350"/>
            <a:ext cx="2743200" cy="365125"/>
          </a:xfrm>
          <a:prstGeom prst="rect">
            <a:avLst/>
          </a:prstGeom>
        </p:spPr>
        <p:txBody>
          <a:bodyPr/>
          <a:lstStyle/>
          <a:p>
            <a:fld id="{853BCED6-A648-48CD-9FF6-3FFC0627EED8}" type="datetimeFigureOut">
              <a:rPr lang="en-US" smtClean="0"/>
              <a:t>10/16/2023</a:t>
            </a:fld>
            <a:endParaRPr lang="en-US"/>
          </a:p>
        </p:txBody>
      </p:sp>
      <p:sp>
        <p:nvSpPr>
          <p:cNvPr id="6" name="Footer Placeholder 5">
            <a:extLst>
              <a:ext uri="{FF2B5EF4-FFF2-40B4-BE49-F238E27FC236}">
                <a16:creationId xmlns:a16="http://schemas.microsoft.com/office/drawing/2014/main" id="{3E4B1441-EA89-48C9-65D0-F6960BA73791}"/>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34352067-9056-2D14-9990-E183A21AB73E}"/>
              </a:ext>
            </a:extLst>
          </p:cNvPr>
          <p:cNvSpPr>
            <a:spLocks noGrp="1"/>
          </p:cNvSpPr>
          <p:nvPr>
            <p:ph type="sldNum" sz="quarter" idx="12"/>
          </p:nvPr>
        </p:nvSpPr>
        <p:spPr>
          <a:xfrm>
            <a:off x="8610600" y="6356350"/>
            <a:ext cx="2743200" cy="365125"/>
          </a:xfrm>
          <a:prstGeom prst="rect">
            <a:avLst/>
          </a:prstGeom>
        </p:spPr>
        <p:txBody>
          <a:bodyPr/>
          <a:lstStyle/>
          <a:p>
            <a:fld id="{E4E49779-10A1-4063-B20D-02AA47675299}" type="slidenum">
              <a:rPr lang="en-US" smtClean="0"/>
              <a:t>‹#›</a:t>
            </a:fld>
            <a:endParaRPr lang="en-US"/>
          </a:p>
        </p:txBody>
      </p:sp>
    </p:spTree>
    <p:extLst>
      <p:ext uri="{BB962C8B-B14F-4D97-AF65-F5344CB8AC3E}">
        <p14:creationId xmlns:p14="http://schemas.microsoft.com/office/powerpoint/2010/main" val="231948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EB2BAB-75D8-8374-CABD-7A1B7D10F303}"/>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p>
        </p:txBody>
      </p:sp>
      <p:sp>
        <p:nvSpPr>
          <p:cNvPr id="3" name="Text Placeholder 2">
            <a:extLst>
              <a:ext uri="{FF2B5EF4-FFF2-40B4-BE49-F238E27FC236}">
                <a16:creationId xmlns:a16="http://schemas.microsoft.com/office/drawing/2014/main" id="{9C178AF9-2538-4FB9-1A70-8D62CF02880B}"/>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D473FA7-4A8D-6EAE-CE98-87A4C2E72ECA}"/>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7700FAE-26A3-93AC-3884-8FC8F2399F78}"/>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A4E170A-6EF3-C454-4B1F-E1F6A58821E7}"/>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AA6D3D3-2980-AD92-B9F2-44CEBAF8CEC6}"/>
              </a:ext>
            </a:extLst>
          </p:cNvPr>
          <p:cNvSpPr>
            <a:spLocks noGrp="1"/>
          </p:cNvSpPr>
          <p:nvPr>
            <p:ph type="dt" sz="half" idx="10"/>
          </p:nvPr>
        </p:nvSpPr>
        <p:spPr>
          <a:xfrm>
            <a:off x="838200" y="6356350"/>
            <a:ext cx="2743200" cy="365125"/>
          </a:xfrm>
          <a:prstGeom prst="rect">
            <a:avLst/>
          </a:prstGeom>
        </p:spPr>
        <p:txBody>
          <a:bodyPr/>
          <a:lstStyle/>
          <a:p>
            <a:fld id="{853BCED6-A648-48CD-9FF6-3FFC0627EED8}" type="datetimeFigureOut">
              <a:rPr lang="en-US" smtClean="0"/>
              <a:t>10/16/2023</a:t>
            </a:fld>
            <a:endParaRPr lang="en-US"/>
          </a:p>
        </p:txBody>
      </p:sp>
      <p:sp>
        <p:nvSpPr>
          <p:cNvPr id="8" name="Footer Placeholder 7">
            <a:extLst>
              <a:ext uri="{FF2B5EF4-FFF2-40B4-BE49-F238E27FC236}">
                <a16:creationId xmlns:a16="http://schemas.microsoft.com/office/drawing/2014/main" id="{B7977805-0AD3-B2C0-FE65-EE20593AA0F2}"/>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67ECBA00-E901-25C8-42A6-98B4FBA740E5}"/>
              </a:ext>
            </a:extLst>
          </p:cNvPr>
          <p:cNvSpPr>
            <a:spLocks noGrp="1"/>
          </p:cNvSpPr>
          <p:nvPr>
            <p:ph type="sldNum" sz="quarter" idx="12"/>
          </p:nvPr>
        </p:nvSpPr>
        <p:spPr>
          <a:xfrm>
            <a:off x="8610600" y="6356350"/>
            <a:ext cx="2743200" cy="365125"/>
          </a:xfrm>
          <a:prstGeom prst="rect">
            <a:avLst/>
          </a:prstGeom>
        </p:spPr>
        <p:txBody>
          <a:bodyPr/>
          <a:lstStyle/>
          <a:p>
            <a:fld id="{E4E49779-10A1-4063-B20D-02AA47675299}" type="slidenum">
              <a:rPr lang="en-US" smtClean="0"/>
              <a:t>‹#›</a:t>
            </a:fld>
            <a:endParaRPr lang="en-US"/>
          </a:p>
        </p:txBody>
      </p:sp>
    </p:spTree>
    <p:extLst>
      <p:ext uri="{BB962C8B-B14F-4D97-AF65-F5344CB8AC3E}">
        <p14:creationId xmlns:p14="http://schemas.microsoft.com/office/powerpoint/2010/main" val="16335338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6DCFF5-3462-96A2-0E90-8107AD7F4733}"/>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Date Placeholder 2">
            <a:extLst>
              <a:ext uri="{FF2B5EF4-FFF2-40B4-BE49-F238E27FC236}">
                <a16:creationId xmlns:a16="http://schemas.microsoft.com/office/drawing/2014/main" id="{76969BAB-7DB1-5881-A703-198117762CFC}"/>
              </a:ext>
            </a:extLst>
          </p:cNvPr>
          <p:cNvSpPr>
            <a:spLocks noGrp="1"/>
          </p:cNvSpPr>
          <p:nvPr>
            <p:ph type="dt" sz="half" idx="10"/>
          </p:nvPr>
        </p:nvSpPr>
        <p:spPr>
          <a:xfrm>
            <a:off x="838200" y="6356350"/>
            <a:ext cx="2743200" cy="365125"/>
          </a:xfrm>
          <a:prstGeom prst="rect">
            <a:avLst/>
          </a:prstGeom>
        </p:spPr>
        <p:txBody>
          <a:bodyPr/>
          <a:lstStyle/>
          <a:p>
            <a:fld id="{853BCED6-A648-48CD-9FF6-3FFC0627EED8}" type="datetimeFigureOut">
              <a:rPr lang="en-US" smtClean="0"/>
              <a:t>10/16/2023</a:t>
            </a:fld>
            <a:endParaRPr lang="en-US"/>
          </a:p>
        </p:txBody>
      </p:sp>
      <p:sp>
        <p:nvSpPr>
          <p:cNvPr id="4" name="Footer Placeholder 3">
            <a:extLst>
              <a:ext uri="{FF2B5EF4-FFF2-40B4-BE49-F238E27FC236}">
                <a16:creationId xmlns:a16="http://schemas.microsoft.com/office/drawing/2014/main" id="{31350EAA-FE9A-F40C-3204-4CA128A52B80}"/>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7ACC7240-A51E-FD7E-838B-96BE35B1CD66}"/>
              </a:ext>
            </a:extLst>
          </p:cNvPr>
          <p:cNvSpPr>
            <a:spLocks noGrp="1"/>
          </p:cNvSpPr>
          <p:nvPr>
            <p:ph type="sldNum" sz="quarter" idx="12"/>
          </p:nvPr>
        </p:nvSpPr>
        <p:spPr>
          <a:xfrm>
            <a:off x="8610600" y="6356350"/>
            <a:ext cx="2743200" cy="365125"/>
          </a:xfrm>
          <a:prstGeom prst="rect">
            <a:avLst/>
          </a:prstGeom>
        </p:spPr>
        <p:txBody>
          <a:bodyPr/>
          <a:lstStyle/>
          <a:p>
            <a:fld id="{E4E49779-10A1-4063-B20D-02AA47675299}" type="slidenum">
              <a:rPr lang="en-US" smtClean="0"/>
              <a:t>‹#›</a:t>
            </a:fld>
            <a:endParaRPr lang="en-US"/>
          </a:p>
        </p:txBody>
      </p:sp>
    </p:spTree>
    <p:extLst>
      <p:ext uri="{BB962C8B-B14F-4D97-AF65-F5344CB8AC3E}">
        <p14:creationId xmlns:p14="http://schemas.microsoft.com/office/powerpoint/2010/main" val="12295544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8F3A85C-BB6F-7F8F-DB1F-9C4CF666255A}"/>
              </a:ext>
            </a:extLst>
          </p:cNvPr>
          <p:cNvSpPr>
            <a:spLocks noGrp="1"/>
          </p:cNvSpPr>
          <p:nvPr>
            <p:ph type="dt" sz="half" idx="10"/>
          </p:nvPr>
        </p:nvSpPr>
        <p:spPr>
          <a:xfrm>
            <a:off x="838200" y="6356350"/>
            <a:ext cx="2743200" cy="365125"/>
          </a:xfrm>
          <a:prstGeom prst="rect">
            <a:avLst/>
          </a:prstGeom>
        </p:spPr>
        <p:txBody>
          <a:bodyPr/>
          <a:lstStyle/>
          <a:p>
            <a:fld id="{853BCED6-A648-48CD-9FF6-3FFC0627EED8}" type="datetimeFigureOut">
              <a:rPr lang="en-US" smtClean="0"/>
              <a:t>10/16/2023</a:t>
            </a:fld>
            <a:endParaRPr lang="en-US"/>
          </a:p>
        </p:txBody>
      </p:sp>
      <p:sp>
        <p:nvSpPr>
          <p:cNvPr id="3" name="Footer Placeholder 2">
            <a:extLst>
              <a:ext uri="{FF2B5EF4-FFF2-40B4-BE49-F238E27FC236}">
                <a16:creationId xmlns:a16="http://schemas.microsoft.com/office/drawing/2014/main" id="{9C63A401-2038-CCDB-D1FE-08B9749F9E71}"/>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8CCD3FA2-032C-6415-45AA-3D4FB4593BC6}"/>
              </a:ext>
            </a:extLst>
          </p:cNvPr>
          <p:cNvSpPr>
            <a:spLocks noGrp="1"/>
          </p:cNvSpPr>
          <p:nvPr>
            <p:ph type="sldNum" sz="quarter" idx="12"/>
          </p:nvPr>
        </p:nvSpPr>
        <p:spPr>
          <a:xfrm>
            <a:off x="8610600" y="6356350"/>
            <a:ext cx="2743200" cy="365125"/>
          </a:xfrm>
          <a:prstGeom prst="rect">
            <a:avLst/>
          </a:prstGeom>
        </p:spPr>
        <p:txBody>
          <a:bodyPr/>
          <a:lstStyle/>
          <a:p>
            <a:fld id="{E4E49779-10A1-4063-B20D-02AA47675299}" type="slidenum">
              <a:rPr lang="en-US" smtClean="0"/>
              <a:t>‹#›</a:t>
            </a:fld>
            <a:endParaRPr lang="en-US"/>
          </a:p>
        </p:txBody>
      </p:sp>
    </p:spTree>
    <p:extLst>
      <p:ext uri="{BB962C8B-B14F-4D97-AF65-F5344CB8AC3E}">
        <p14:creationId xmlns:p14="http://schemas.microsoft.com/office/powerpoint/2010/main" val="41067103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4627A-7411-66C7-AC76-69414996E190}"/>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7DC49AC-EAB9-4063-79B6-4F3BF72BDE71}"/>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E58FBA7-DB7A-0F7B-F19A-62A5A2186DD4}"/>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046CBDE-45F7-3DA7-AA96-1D329E205705}"/>
              </a:ext>
            </a:extLst>
          </p:cNvPr>
          <p:cNvSpPr>
            <a:spLocks noGrp="1"/>
          </p:cNvSpPr>
          <p:nvPr>
            <p:ph type="dt" sz="half" idx="10"/>
          </p:nvPr>
        </p:nvSpPr>
        <p:spPr>
          <a:xfrm>
            <a:off x="838200" y="6356350"/>
            <a:ext cx="2743200" cy="365125"/>
          </a:xfrm>
          <a:prstGeom prst="rect">
            <a:avLst/>
          </a:prstGeom>
        </p:spPr>
        <p:txBody>
          <a:bodyPr/>
          <a:lstStyle/>
          <a:p>
            <a:fld id="{853BCED6-A648-48CD-9FF6-3FFC0627EED8}" type="datetimeFigureOut">
              <a:rPr lang="en-US" smtClean="0"/>
              <a:t>10/16/2023</a:t>
            </a:fld>
            <a:endParaRPr lang="en-US"/>
          </a:p>
        </p:txBody>
      </p:sp>
      <p:sp>
        <p:nvSpPr>
          <p:cNvPr id="6" name="Footer Placeholder 5">
            <a:extLst>
              <a:ext uri="{FF2B5EF4-FFF2-40B4-BE49-F238E27FC236}">
                <a16:creationId xmlns:a16="http://schemas.microsoft.com/office/drawing/2014/main" id="{E2005AEE-ED94-9870-69B2-AC85A16EB8BD}"/>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3B71DCBE-A795-86CA-27FE-C36A9113DCC5}"/>
              </a:ext>
            </a:extLst>
          </p:cNvPr>
          <p:cNvSpPr>
            <a:spLocks noGrp="1"/>
          </p:cNvSpPr>
          <p:nvPr>
            <p:ph type="sldNum" sz="quarter" idx="12"/>
          </p:nvPr>
        </p:nvSpPr>
        <p:spPr>
          <a:xfrm>
            <a:off x="8610600" y="6356350"/>
            <a:ext cx="2743200" cy="365125"/>
          </a:xfrm>
          <a:prstGeom prst="rect">
            <a:avLst/>
          </a:prstGeom>
        </p:spPr>
        <p:txBody>
          <a:bodyPr/>
          <a:lstStyle/>
          <a:p>
            <a:fld id="{E4E49779-10A1-4063-B20D-02AA47675299}" type="slidenum">
              <a:rPr lang="en-US" smtClean="0"/>
              <a:t>‹#›</a:t>
            </a:fld>
            <a:endParaRPr lang="en-US"/>
          </a:p>
        </p:txBody>
      </p:sp>
    </p:spTree>
    <p:extLst>
      <p:ext uri="{BB962C8B-B14F-4D97-AF65-F5344CB8AC3E}">
        <p14:creationId xmlns:p14="http://schemas.microsoft.com/office/powerpoint/2010/main" val="40541632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404121-9276-C7F6-15EA-07231694CBB1}"/>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5716D58-CCB6-A294-6213-F1B499208654}"/>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24A0D4F-BB48-8384-E92F-E71C38AF462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BB2829D-0B61-B3BD-C687-D851D4FAC501}"/>
              </a:ext>
            </a:extLst>
          </p:cNvPr>
          <p:cNvSpPr>
            <a:spLocks noGrp="1"/>
          </p:cNvSpPr>
          <p:nvPr>
            <p:ph type="dt" sz="half" idx="10"/>
          </p:nvPr>
        </p:nvSpPr>
        <p:spPr>
          <a:xfrm>
            <a:off x="838200" y="6356350"/>
            <a:ext cx="2743200" cy="365125"/>
          </a:xfrm>
          <a:prstGeom prst="rect">
            <a:avLst/>
          </a:prstGeom>
        </p:spPr>
        <p:txBody>
          <a:bodyPr/>
          <a:lstStyle/>
          <a:p>
            <a:fld id="{853BCED6-A648-48CD-9FF6-3FFC0627EED8}" type="datetimeFigureOut">
              <a:rPr lang="en-US" smtClean="0"/>
              <a:t>10/16/2023</a:t>
            </a:fld>
            <a:endParaRPr lang="en-US"/>
          </a:p>
        </p:txBody>
      </p:sp>
      <p:sp>
        <p:nvSpPr>
          <p:cNvPr id="6" name="Footer Placeholder 5">
            <a:extLst>
              <a:ext uri="{FF2B5EF4-FFF2-40B4-BE49-F238E27FC236}">
                <a16:creationId xmlns:a16="http://schemas.microsoft.com/office/drawing/2014/main" id="{DEB29FCB-335F-EC89-B3F8-5ED27E119D62}"/>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E217F824-E207-FBB4-2FAE-AB9432267449}"/>
              </a:ext>
            </a:extLst>
          </p:cNvPr>
          <p:cNvSpPr>
            <a:spLocks noGrp="1"/>
          </p:cNvSpPr>
          <p:nvPr>
            <p:ph type="sldNum" sz="quarter" idx="12"/>
          </p:nvPr>
        </p:nvSpPr>
        <p:spPr>
          <a:xfrm>
            <a:off x="8610600" y="6356350"/>
            <a:ext cx="2743200" cy="365125"/>
          </a:xfrm>
          <a:prstGeom prst="rect">
            <a:avLst/>
          </a:prstGeom>
        </p:spPr>
        <p:txBody>
          <a:bodyPr/>
          <a:lstStyle/>
          <a:p>
            <a:fld id="{E4E49779-10A1-4063-B20D-02AA47675299}" type="slidenum">
              <a:rPr lang="en-US" smtClean="0"/>
              <a:t>‹#›</a:t>
            </a:fld>
            <a:endParaRPr lang="en-US"/>
          </a:p>
        </p:txBody>
      </p:sp>
    </p:spTree>
    <p:extLst>
      <p:ext uri="{BB962C8B-B14F-4D97-AF65-F5344CB8AC3E}">
        <p14:creationId xmlns:p14="http://schemas.microsoft.com/office/powerpoint/2010/main" val="1329799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NUL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A pink background with white leaves and black text&#10;&#10;Description automatically generated">
            <a:extLst>
              <a:ext uri="{FF2B5EF4-FFF2-40B4-BE49-F238E27FC236}">
                <a16:creationId xmlns:a16="http://schemas.microsoft.com/office/drawing/2014/main" id="{866DD5BF-B34F-FC97-276C-1088D2DD9F04}"/>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905000" y="495300"/>
            <a:ext cx="1619250" cy="1619250"/>
          </a:xfrm>
          <a:prstGeom prst="rect">
            <a:avLst/>
          </a:prstGeom>
        </p:spPr>
      </p:pic>
    </p:spTree>
    <p:extLst>
      <p:ext uri="{BB962C8B-B14F-4D97-AF65-F5344CB8AC3E}">
        <p14:creationId xmlns:p14="http://schemas.microsoft.com/office/powerpoint/2010/main" val="152800934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4303400-3F08-E73B-044B-2DB9B275BD0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D0E9BDD-2AAF-8BBC-4214-D4146F95213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66A5EB3-0B0A-267D-BB53-5DE1A9A2976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3BCED6-A648-48CD-9FF6-3FFC0627EED8}" type="datetimeFigureOut">
              <a:rPr lang="en-US" smtClean="0"/>
              <a:t>10/16/2023</a:t>
            </a:fld>
            <a:endParaRPr lang="en-US"/>
          </a:p>
        </p:txBody>
      </p:sp>
      <p:sp>
        <p:nvSpPr>
          <p:cNvPr id="5" name="Footer Placeholder 4">
            <a:extLst>
              <a:ext uri="{FF2B5EF4-FFF2-40B4-BE49-F238E27FC236}">
                <a16:creationId xmlns:a16="http://schemas.microsoft.com/office/drawing/2014/main" id="{210DBDAC-91EA-332D-2FBA-2D7AF9A588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50E7BCE-5E1F-A568-540D-405EE038F1A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E49779-10A1-4063-B20D-02AA47675299}" type="slidenum">
              <a:rPr lang="en-US" smtClean="0"/>
              <a:t>‹#›</a:t>
            </a:fld>
            <a:endParaRPr lang="en-US"/>
          </a:p>
        </p:txBody>
      </p:sp>
    </p:spTree>
    <p:extLst>
      <p:ext uri="{BB962C8B-B14F-4D97-AF65-F5344CB8AC3E}">
        <p14:creationId xmlns:p14="http://schemas.microsoft.com/office/powerpoint/2010/main" val="78615822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NULL"/><Relationship Id="rId2" Type="http://schemas.openxmlformats.org/officeDocument/2006/relationships/image" Target="NUL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microsoft.com/office/2007/relationships/hdphoto" Target="NULL"/><Relationship Id="rId2" Type="http://schemas.openxmlformats.org/officeDocument/2006/relationships/image" Target="NUL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microsoft.com/office/2007/relationships/hdphoto" Target="NULL"/><Relationship Id="rId2" Type="http://schemas.openxmlformats.org/officeDocument/2006/relationships/image" Target="NUL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microsoft.com/office/2007/relationships/hdphoto" Target="NULL"/><Relationship Id="rId2" Type="http://schemas.openxmlformats.org/officeDocument/2006/relationships/image" Target="NUL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microsoft.com/office/2007/relationships/hdphoto" Target="NULL"/><Relationship Id="rId2" Type="http://schemas.openxmlformats.org/officeDocument/2006/relationships/image" Target="NUL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video" Target="NULL"/><Relationship Id="rId1" Type="http://schemas.microsoft.com/office/2007/relationships/media" Target="NULL"/><Relationship Id="rId5" Type="http://schemas.microsoft.com/office/2007/relationships/hdphoto" Target="NULL"/><Relationship Id="rId4" Type="http://schemas.openxmlformats.org/officeDocument/2006/relationships/image" Target="NULL"/></Relationships>
</file>

<file path=ppt/slides/_rels/slide4.xml.rels><?xml version="1.0" encoding="UTF-8" standalone="yes"?>
<Relationships xmlns="http://schemas.openxmlformats.org/package/2006/relationships"><Relationship Id="rId3" Type="http://schemas.microsoft.com/office/2007/relationships/hdphoto" Target="NULL"/><Relationship Id="rId2" Type="http://schemas.openxmlformats.org/officeDocument/2006/relationships/image" Target="NUL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microsoft.com/office/2007/relationships/hdphoto" Target="NULL"/><Relationship Id="rId2" Type="http://schemas.openxmlformats.org/officeDocument/2006/relationships/image" Target="NUL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microsoft.com/office/2007/relationships/hdphoto" Target="NULL"/><Relationship Id="rId2" Type="http://schemas.openxmlformats.org/officeDocument/2006/relationships/image" Target="NUL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microsoft.com/office/2007/relationships/hdphoto" Target="NULL"/><Relationship Id="rId2" Type="http://schemas.openxmlformats.org/officeDocument/2006/relationships/image" Target="NUL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Picture 4" descr="A picture containing diagram&#10;&#10;Description automatically generated">
            <a:extLst>
              <a:ext uri="{FF2B5EF4-FFF2-40B4-BE49-F238E27FC236}">
                <a16:creationId xmlns:a16="http://schemas.microsoft.com/office/drawing/2014/main" id="{F224427E-DCD1-E126-2C7D-049A2E21519A}"/>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8073" b="12155"/>
          <a:stretch/>
        </p:blipFill>
        <p:spPr>
          <a:xfrm>
            <a:off x="20" y="1282"/>
            <a:ext cx="12191980" cy="6856718"/>
          </a:xfrm>
          <a:prstGeom prst="rect">
            <a:avLst/>
          </a:prstGeom>
        </p:spPr>
      </p:pic>
      <p:sp>
        <p:nvSpPr>
          <p:cNvPr id="11" name="Cloud 10">
            <a:extLst>
              <a:ext uri="{FF2B5EF4-FFF2-40B4-BE49-F238E27FC236}">
                <a16:creationId xmlns:a16="http://schemas.microsoft.com/office/drawing/2014/main" id="{C0FBD00F-B010-4B4B-9448-2B7C3BD31B12}"/>
              </a:ext>
            </a:extLst>
          </p:cNvPr>
          <p:cNvSpPr/>
          <p:nvPr/>
        </p:nvSpPr>
        <p:spPr>
          <a:xfrm>
            <a:off x="1582993" y="0"/>
            <a:ext cx="10412362" cy="6489290"/>
          </a:xfrm>
          <a:prstGeom prst="cloud">
            <a:avLst/>
          </a:prstGeom>
          <a:solidFill>
            <a:schemeClr val="bg1">
              <a:alpha val="8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Hộp Văn bản 5">
            <a:extLst>
              <a:ext uri="{FF2B5EF4-FFF2-40B4-BE49-F238E27FC236}">
                <a16:creationId xmlns:a16="http://schemas.microsoft.com/office/drawing/2014/main" id="{9F7004F9-BEA9-F2A0-44F2-7A42F02DC49B}"/>
              </a:ext>
            </a:extLst>
          </p:cNvPr>
          <p:cNvSpPr txBox="1"/>
          <p:nvPr/>
        </p:nvSpPr>
        <p:spPr>
          <a:xfrm>
            <a:off x="4495418" y="730774"/>
            <a:ext cx="5239521"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vi-VN" sz="3200" b="0" i="0" u="none" strike="noStrike" kern="0" cap="none" spc="0" normalizeH="0" baseline="0" noProof="0" dirty="0" err="1">
                <a:ln>
                  <a:noFill/>
                </a:ln>
                <a:solidFill>
                  <a:srgbClr val="002060"/>
                </a:solidFill>
                <a:effectLst/>
                <a:uLnTx/>
                <a:uFillTx/>
                <a:latin typeface="Calibri" panose="020F0502020204030204" pitchFamily="34" charset="0"/>
                <a:cs typeface="Calibri" panose="020F0502020204030204" pitchFamily="34" charset="0"/>
                <a:sym typeface="Arial"/>
              </a:rPr>
              <a:t>Thứ</a:t>
            </a:r>
            <a:r>
              <a:rPr kumimoji="0" lang="vi-VN" sz="3200" b="0" i="0" u="none" strike="noStrike" kern="0" cap="none" spc="0" normalizeH="0" baseline="0" noProof="0" dirty="0">
                <a:ln>
                  <a:noFill/>
                </a:ln>
                <a:solidFill>
                  <a:srgbClr val="002060"/>
                </a:solidFill>
                <a:effectLst/>
                <a:uLnTx/>
                <a:uFillTx/>
                <a:latin typeface="Calibri" panose="020F0502020204030204" pitchFamily="34" charset="0"/>
                <a:cs typeface="Calibri" panose="020F0502020204030204" pitchFamily="34" charset="0"/>
                <a:sym typeface="Arial"/>
              </a:rPr>
              <a:t> … </a:t>
            </a:r>
            <a:r>
              <a:rPr kumimoji="0" lang="vi-VN" sz="3200" b="0" i="0" u="none" strike="noStrike" kern="0" cap="none" spc="0" normalizeH="0" baseline="0" noProof="0" dirty="0" err="1">
                <a:ln>
                  <a:noFill/>
                </a:ln>
                <a:solidFill>
                  <a:srgbClr val="002060"/>
                </a:solidFill>
                <a:effectLst/>
                <a:uLnTx/>
                <a:uFillTx/>
                <a:latin typeface="Calibri" panose="020F0502020204030204" pitchFamily="34" charset="0"/>
                <a:cs typeface="Calibri" panose="020F0502020204030204" pitchFamily="34" charset="0"/>
                <a:sym typeface="Arial"/>
              </a:rPr>
              <a:t>ngày</a:t>
            </a:r>
            <a:r>
              <a:rPr kumimoji="0" lang="vi-VN" sz="3200" b="0" i="0" u="none" strike="noStrike" kern="0" cap="none" spc="0" normalizeH="0" baseline="0" noProof="0" dirty="0">
                <a:ln>
                  <a:noFill/>
                </a:ln>
                <a:solidFill>
                  <a:srgbClr val="002060"/>
                </a:solidFill>
                <a:effectLst/>
                <a:uLnTx/>
                <a:uFillTx/>
                <a:latin typeface="Calibri" panose="020F0502020204030204" pitchFamily="34" charset="0"/>
                <a:cs typeface="Calibri" panose="020F0502020204030204" pitchFamily="34" charset="0"/>
                <a:sym typeface="Arial"/>
              </a:rPr>
              <a:t> … </a:t>
            </a:r>
            <a:r>
              <a:rPr kumimoji="0" lang="vi-VN" sz="3200" b="0" i="0" u="none" strike="noStrike" kern="0" cap="none" spc="0" normalizeH="0" baseline="0" noProof="0" dirty="0" err="1">
                <a:ln>
                  <a:noFill/>
                </a:ln>
                <a:solidFill>
                  <a:srgbClr val="002060"/>
                </a:solidFill>
                <a:effectLst/>
                <a:uLnTx/>
                <a:uFillTx/>
                <a:latin typeface="Calibri" panose="020F0502020204030204" pitchFamily="34" charset="0"/>
                <a:cs typeface="Calibri" panose="020F0502020204030204" pitchFamily="34" charset="0"/>
                <a:sym typeface="Arial"/>
              </a:rPr>
              <a:t>tháng</a:t>
            </a:r>
            <a:r>
              <a:rPr kumimoji="0" lang="vi-VN" sz="3200" b="0" i="0" u="none" strike="noStrike" kern="0" cap="none" spc="0" normalizeH="0" baseline="0" noProof="0" dirty="0">
                <a:ln>
                  <a:noFill/>
                </a:ln>
                <a:solidFill>
                  <a:srgbClr val="002060"/>
                </a:solidFill>
                <a:effectLst/>
                <a:uLnTx/>
                <a:uFillTx/>
                <a:latin typeface="Calibri" panose="020F0502020204030204" pitchFamily="34" charset="0"/>
                <a:cs typeface="Calibri" panose="020F0502020204030204" pitchFamily="34" charset="0"/>
                <a:sym typeface="Arial"/>
              </a:rPr>
              <a:t> … năm …</a:t>
            </a:r>
            <a:endParaRPr kumimoji="0" lang="en-US" sz="3200" b="0" i="0" u="none" strike="noStrike" kern="0" cap="none" spc="0" normalizeH="0" baseline="0" noProof="0" dirty="0">
              <a:ln>
                <a:noFill/>
              </a:ln>
              <a:solidFill>
                <a:srgbClr val="002060"/>
              </a:solidFill>
              <a:effectLst/>
              <a:uLnTx/>
              <a:uFillTx/>
              <a:latin typeface="Calibri" panose="020F0502020204030204" pitchFamily="34" charset="0"/>
              <a:cs typeface="Calibri" panose="020F0502020204030204" pitchFamily="34" charset="0"/>
              <a:sym typeface="Arial"/>
            </a:endParaRPr>
          </a:p>
        </p:txBody>
      </p:sp>
      <p:pic>
        <p:nvPicPr>
          <p:cNvPr id="9" name="Picture 8" descr="A picture containing text&#10;&#10;Description automatically generated">
            <a:extLst>
              <a:ext uri="{FF2B5EF4-FFF2-40B4-BE49-F238E27FC236}">
                <a16:creationId xmlns:a16="http://schemas.microsoft.com/office/drawing/2014/main" id="{35515290-0D37-9B1F-B92B-7B2D12D09C39}"/>
              </a:ext>
            </a:extLst>
          </p:cNvPr>
          <p:cNvPicPr>
            <a:picLocks noChangeAspect="1"/>
          </p:cNvPicPr>
          <p:nvPr/>
        </p:nvPicPr>
        <p:blipFill>
          <a:blip r:embed="rId2" cstate="print">
            <a:extLst>
              <a:ext uri="{BEBA8EAE-BF5A-486C-A8C5-ECC9F3942E4B}">
                <a14:imgProps xmlns:a14="http://schemas.microsoft.com/office/drawing/2010/main">
                  <a14:imgLayer r:embed="rId3">
                    <a14:imgEffect>
                      <a14:backgroundRemoval t="8885" b="89984" l="9989" r="89984">
                        <a14:foregroundMark x1="30186" y1="60218" x2="33498" y2="63651"/>
                        <a14:foregroundMark x1="38342" y1="58078" x2="43213" y2="67973"/>
                        <a14:foregroundMark x1="52053" y1="53352" x2="54187" y2="54321"/>
                        <a14:foregroundMark x1="57198" y1="8885" x2="59332" y2="8885"/>
                        <a14:backgroundMark x1="11631" y1="37561" x2="19704" y2="57472"/>
                      </a14:backgroundRemoval>
                    </a14:imgEffect>
                  </a14:imgLayer>
                </a14:imgProps>
              </a:ext>
              <a:ext uri="{28A0092B-C50C-407E-A947-70E740481C1C}">
                <a14:useLocalDpi xmlns:a14="http://schemas.microsoft.com/office/drawing/2010/main" val="0"/>
              </a:ext>
            </a:extLst>
          </a:blip>
          <a:stretch>
            <a:fillRect/>
          </a:stretch>
        </p:blipFill>
        <p:spPr>
          <a:xfrm>
            <a:off x="-1275835" y="2705100"/>
            <a:ext cx="6782806" cy="4595351"/>
          </a:xfrm>
          <a:prstGeom prst="rect">
            <a:avLst/>
          </a:prstGeom>
        </p:spPr>
      </p:pic>
      <p:pic>
        <p:nvPicPr>
          <p:cNvPr id="2" name="Picture 1">
            <a:extLst>
              <a:ext uri="{FF2B5EF4-FFF2-40B4-BE49-F238E27FC236}">
                <a16:creationId xmlns:a16="http://schemas.microsoft.com/office/drawing/2014/main" id="{6B0AB04A-76DF-AA39-B3F3-DF8A68124194}"/>
              </a:ext>
            </a:extLst>
          </p:cNvPr>
          <p:cNvPicPr>
            <a:picLocks noChangeAspect="1"/>
          </p:cNvPicPr>
          <p:nvPr/>
        </p:nvPicPr>
        <p:blipFill>
          <a:blip r:embed="rId2"/>
          <a:stretch>
            <a:fillRect/>
          </a:stretch>
        </p:blipFill>
        <p:spPr>
          <a:xfrm>
            <a:off x="5114386" y="1379564"/>
            <a:ext cx="3639627" cy="841321"/>
          </a:xfrm>
          <a:prstGeom prst="rect">
            <a:avLst/>
          </a:prstGeom>
        </p:spPr>
      </p:pic>
      <p:pic>
        <p:nvPicPr>
          <p:cNvPr id="3" name="Picture 2">
            <a:extLst>
              <a:ext uri="{FF2B5EF4-FFF2-40B4-BE49-F238E27FC236}">
                <a16:creationId xmlns:a16="http://schemas.microsoft.com/office/drawing/2014/main" id="{8247141A-0003-B2CC-83FA-30309C8FB7F3}"/>
              </a:ext>
            </a:extLst>
          </p:cNvPr>
          <p:cNvPicPr>
            <a:picLocks noChangeAspect="1"/>
          </p:cNvPicPr>
          <p:nvPr/>
        </p:nvPicPr>
        <p:blipFill>
          <a:blip r:embed="rId2"/>
          <a:stretch>
            <a:fillRect/>
          </a:stretch>
        </p:blipFill>
        <p:spPr>
          <a:xfrm>
            <a:off x="3231706" y="2455436"/>
            <a:ext cx="7309738" cy="2499577"/>
          </a:xfrm>
          <a:prstGeom prst="rect">
            <a:avLst/>
          </a:prstGeom>
        </p:spPr>
      </p:pic>
      <p:pic>
        <p:nvPicPr>
          <p:cNvPr id="6" name="Picture 5">
            <a:extLst>
              <a:ext uri="{FF2B5EF4-FFF2-40B4-BE49-F238E27FC236}">
                <a16:creationId xmlns:a16="http://schemas.microsoft.com/office/drawing/2014/main" id="{8945DFEF-9DF3-68AA-AAB6-8A819DEECBFC}"/>
              </a:ext>
            </a:extLst>
          </p:cNvPr>
          <p:cNvPicPr>
            <a:picLocks noChangeAspect="1"/>
          </p:cNvPicPr>
          <p:nvPr/>
        </p:nvPicPr>
        <p:blipFill>
          <a:blip r:embed="rId2"/>
          <a:stretch>
            <a:fillRect/>
          </a:stretch>
        </p:blipFill>
        <p:spPr>
          <a:xfrm>
            <a:off x="2435279" y="1423734"/>
            <a:ext cx="1682642" cy="1438781"/>
          </a:xfrm>
          <a:prstGeom prst="rect">
            <a:avLst/>
          </a:prstGeom>
        </p:spPr>
      </p:pic>
      <p:sp>
        <p:nvSpPr>
          <p:cNvPr id="4" name="Rectangle 3"/>
          <p:cNvSpPr/>
          <p:nvPr/>
        </p:nvSpPr>
        <p:spPr>
          <a:xfrm>
            <a:off x="-1921294" y="460323"/>
            <a:ext cx="1719587" cy="1682801"/>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4422654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p:cTn id="7" dur="500" fill="hold"/>
                                        <p:tgtEl>
                                          <p:spTgt spid="12"/>
                                        </p:tgtEl>
                                        <p:attrNameLst>
                                          <p:attrName>ppt_w</p:attrName>
                                        </p:attrNameLst>
                                      </p:cBhvr>
                                      <p:tavLst>
                                        <p:tav tm="0">
                                          <p:val>
                                            <p:fltVal val="0"/>
                                          </p:val>
                                        </p:tav>
                                        <p:tav tm="100000">
                                          <p:val>
                                            <p:strVal val="#ppt_w"/>
                                          </p:val>
                                        </p:tav>
                                      </p:tavLst>
                                    </p:anim>
                                    <p:anim calcmode="lin" valueType="num">
                                      <p:cBhvr>
                                        <p:cTn id="8" dur="500" fill="hold"/>
                                        <p:tgtEl>
                                          <p:spTgt spid="12"/>
                                        </p:tgtEl>
                                        <p:attrNameLst>
                                          <p:attrName>ppt_h</p:attrName>
                                        </p:attrNameLst>
                                      </p:cBhvr>
                                      <p:tavLst>
                                        <p:tav tm="0">
                                          <p:val>
                                            <p:fltVal val="0"/>
                                          </p:val>
                                        </p:tav>
                                        <p:tav tm="100000">
                                          <p:val>
                                            <p:strVal val="#ppt_h"/>
                                          </p:val>
                                        </p:tav>
                                      </p:tavLst>
                                    </p:anim>
                                    <p:animEffect transition="in" filter="fade">
                                      <p:cBhvr>
                                        <p:cTn id="9" dur="500"/>
                                        <p:tgtEl>
                                          <p:spTgt spid="12"/>
                                        </p:tgtEl>
                                      </p:cBhvr>
                                    </p:animEffect>
                                  </p:childTnLst>
                                </p:cTn>
                              </p:par>
                            </p:childTnLst>
                          </p:cTn>
                        </p:par>
                      </p:childTnLst>
                    </p:cTn>
                  </p:par>
                  <p:par>
                    <p:cTn id="10" fill="hold">
                      <p:stCondLst>
                        <p:cond delay="indefinite"/>
                      </p:stCondLst>
                      <p:childTnLst>
                        <p:par>
                          <p:cTn id="11" fill="hold">
                            <p:stCondLst>
                              <p:cond delay="0"/>
                            </p:stCondLst>
                            <p:childTnLst>
                              <p:par>
                                <p:cTn id="12" presetID="32" presetClass="emph" presetSubtype="0" fill="hold" nodeType="clickEffect">
                                  <p:stCondLst>
                                    <p:cond delay="0"/>
                                  </p:stCondLst>
                                  <p:childTnLst>
                                    <p:animRot by="120000">
                                      <p:cBhvr>
                                        <p:cTn id="13" dur="100" fill="hold">
                                          <p:stCondLst>
                                            <p:cond delay="0"/>
                                          </p:stCondLst>
                                        </p:cTn>
                                        <p:tgtEl>
                                          <p:spTgt spid="9"/>
                                        </p:tgtEl>
                                        <p:attrNameLst>
                                          <p:attrName>r</p:attrName>
                                        </p:attrNameLst>
                                      </p:cBhvr>
                                    </p:animRot>
                                    <p:animRot by="-240000">
                                      <p:cBhvr>
                                        <p:cTn id="14" dur="200" fill="hold">
                                          <p:stCondLst>
                                            <p:cond delay="200"/>
                                          </p:stCondLst>
                                        </p:cTn>
                                        <p:tgtEl>
                                          <p:spTgt spid="9"/>
                                        </p:tgtEl>
                                        <p:attrNameLst>
                                          <p:attrName>r</p:attrName>
                                        </p:attrNameLst>
                                      </p:cBhvr>
                                    </p:animRot>
                                    <p:animRot by="240000">
                                      <p:cBhvr>
                                        <p:cTn id="15" dur="200" fill="hold">
                                          <p:stCondLst>
                                            <p:cond delay="400"/>
                                          </p:stCondLst>
                                        </p:cTn>
                                        <p:tgtEl>
                                          <p:spTgt spid="9"/>
                                        </p:tgtEl>
                                        <p:attrNameLst>
                                          <p:attrName>r</p:attrName>
                                        </p:attrNameLst>
                                      </p:cBhvr>
                                    </p:animRot>
                                    <p:animRot by="-240000">
                                      <p:cBhvr>
                                        <p:cTn id="16" dur="200" fill="hold">
                                          <p:stCondLst>
                                            <p:cond delay="600"/>
                                          </p:stCondLst>
                                        </p:cTn>
                                        <p:tgtEl>
                                          <p:spTgt spid="9"/>
                                        </p:tgtEl>
                                        <p:attrNameLst>
                                          <p:attrName>r</p:attrName>
                                        </p:attrNameLst>
                                      </p:cBhvr>
                                    </p:animRot>
                                    <p:animRot by="120000">
                                      <p:cBhvr>
                                        <p:cTn id="17" dur="200" fill="hold">
                                          <p:stCondLst>
                                            <p:cond delay="800"/>
                                          </p:stCondLst>
                                        </p:cTn>
                                        <p:tgtEl>
                                          <p:spTgt spid="9"/>
                                        </p:tgtEl>
                                        <p:attrNameLst>
                                          <p:attrName>r</p:attrName>
                                        </p:attrNameLst>
                                      </p:cBhvr>
                                    </p:animRot>
                                  </p:childTnLst>
                                </p:cTn>
                              </p:par>
                            </p:childTnLst>
                          </p:cTn>
                        </p:par>
                      </p:childTnLst>
                    </p:cTn>
                  </p:par>
                  <p:par>
                    <p:cTn id="18" fill="hold">
                      <p:stCondLst>
                        <p:cond delay="indefinite"/>
                      </p:stCondLst>
                      <p:childTnLst>
                        <p:par>
                          <p:cTn id="19" fill="hold">
                            <p:stCondLst>
                              <p:cond delay="0"/>
                            </p:stCondLst>
                            <p:childTnLst>
                              <p:par>
                                <p:cTn id="20" presetID="42" presetClass="path" presetSubtype="0" accel="50000" decel="50000" fill="hold" nodeType="clickEffect">
                                  <p:stCondLst>
                                    <p:cond delay="0"/>
                                  </p:stCondLst>
                                  <p:childTnLst>
                                    <p:animMotion origin="layout" path="M 2.5E-6 1.85185E-6 L 0.73971 -0.51158 " pathEditMode="relative" rAng="0" ptsTypes="AA">
                                      <p:cBhvr>
                                        <p:cTn id="21" dur="2000" fill="hold"/>
                                        <p:tgtEl>
                                          <p:spTgt spid="9"/>
                                        </p:tgtEl>
                                        <p:attrNameLst>
                                          <p:attrName>ppt_x</p:attrName>
                                          <p:attrName>ppt_y</p:attrName>
                                        </p:attrNameLst>
                                      </p:cBhvr>
                                      <p:rCtr x="36979" y="-25579"/>
                                    </p:animMotion>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2"/>
                                        </p:tgtEl>
                                        <p:attrNameLst>
                                          <p:attrName>style.visibility</p:attrName>
                                        </p:attrNameLst>
                                      </p:cBhvr>
                                      <p:to>
                                        <p:strVal val="visible"/>
                                      </p:to>
                                    </p:set>
                                    <p:animEffect transition="in" filter="fade">
                                      <p:cBhvr>
                                        <p:cTn id="26" dur="500"/>
                                        <p:tgtEl>
                                          <p:spTgt spid="2"/>
                                        </p:tgtEl>
                                      </p:cBhvr>
                                    </p:animEffect>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p:cTn id="31" dur="500" fill="hold"/>
                                        <p:tgtEl>
                                          <p:spTgt spid="6"/>
                                        </p:tgtEl>
                                        <p:attrNameLst>
                                          <p:attrName>ppt_w</p:attrName>
                                        </p:attrNameLst>
                                      </p:cBhvr>
                                      <p:tavLst>
                                        <p:tav tm="0">
                                          <p:val>
                                            <p:fltVal val="0"/>
                                          </p:val>
                                        </p:tav>
                                        <p:tav tm="100000">
                                          <p:val>
                                            <p:strVal val="#ppt_w"/>
                                          </p:val>
                                        </p:tav>
                                      </p:tavLst>
                                    </p:anim>
                                    <p:anim calcmode="lin" valueType="num">
                                      <p:cBhvr>
                                        <p:cTn id="32" dur="500" fill="hold"/>
                                        <p:tgtEl>
                                          <p:spTgt spid="6"/>
                                        </p:tgtEl>
                                        <p:attrNameLst>
                                          <p:attrName>ppt_h</p:attrName>
                                        </p:attrNameLst>
                                      </p:cBhvr>
                                      <p:tavLst>
                                        <p:tav tm="0">
                                          <p:val>
                                            <p:fltVal val="0"/>
                                          </p:val>
                                        </p:tav>
                                        <p:tav tm="100000">
                                          <p:val>
                                            <p:strVal val="#ppt_h"/>
                                          </p:val>
                                        </p:tav>
                                      </p:tavLst>
                                    </p:anim>
                                    <p:animEffect transition="in" filter="fade">
                                      <p:cBhvr>
                                        <p:cTn id="33" dur="500"/>
                                        <p:tgtEl>
                                          <p:spTgt spid="6"/>
                                        </p:tgtEl>
                                      </p:cBhvr>
                                    </p:animEffect>
                                  </p:childTnLst>
                                </p:cTn>
                              </p:par>
                              <p:par>
                                <p:cTn id="34" presetID="53" presetClass="entr" presetSubtype="16" fill="hold" nodeType="withEffect">
                                  <p:stCondLst>
                                    <p:cond delay="0"/>
                                  </p:stCondLst>
                                  <p:childTnLst>
                                    <p:set>
                                      <p:cBhvr>
                                        <p:cTn id="35" dur="1" fill="hold">
                                          <p:stCondLst>
                                            <p:cond delay="0"/>
                                          </p:stCondLst>
                                        </p:cTn>
                                        <p:tgtEl>
                                          <p:spTgt spid="3"/>
                                        </p:tgtEl>
                                        <p:attrNameLst>
                                          <p:attrName>style.visibility</p:attrName>
                                        </p:attrNameLst>
                                      </p:cBhvr>
                                      <p:to>
                                        <p:strVal val="visible"/>
                                      </p:to>
                                    </p:set>
                                    <p:anim calcmode="lin" valueType="num">
                                      <p:cBhvr>
                                        <p:cTn id="36" dur="500" fill="hold"/>
                                        <p:tgtEl>
                                          <p:spTgt spid="3"/>
                                        </p:tgtEl>
                                        <p:attrNameLst>
                                          <p:attrName>ppt_w</p:attrName>
                                        </p:attrNameLst>
                                      </p:cBhvr>
                                      <p:tavLst>
                                        <p:tav tm="0">
                                          <p:val>
                                            <p:fltVal val="0"/>
                                          </p:val>
                                        </p:tav>
                                        <p:tav tm="100000">
                                          <p:val>
                                            <p:strVal val="#ppt_w"/>
                                          </p:val>
                                        </p:tav>
                                      </p:tavLst>
                                    </p:anim>
                                    <p:anim calcmode="lin" valueType="num">
                                      <p:cBhvr>
                                        <p:cTn id="37" dur="500" fill="hold"/>
                                        <p:tgtEl>
                                          <p:spTgt spid="3"/>
                                        </p:tgtEl>
                                        <p:attrNameLst>
                                          <p:attrName>ppt_h</p:attrName>
                                        </p:attrNameLst>
                                      </p:cBhvr>
                                      <p:tavLst>
                                        <p:tav tm="0">
                                          <p:val>
                                            <p:fltVal val="0"/>
                                          </p:val>
                                        </p:tav>
                                        <p:tav tm="100000">
                                          <p:val>
                                            <p:strVal val="#ppt_h"/>
                                          </p:val>
                                        </p:tav>
                                      </p:tavLst>
                                    </p:anim>
                                    <p:animEffect transition="in" filter="fade">
                                      <p:cBhvr>
                                        <p:cTn id="38"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Picture 4" descr="A group of children in a classroom&#10;&#10;Description automatically generated with low confidence">
            <a:extLst>
              <a:ext uri="{FF2B5EF4-FFF2-40B4-BE49-F238E27FC236}">
                <a16:creationId xmlns:a16="http://schemas.microsoft.com/office/drawing/2014/main" id="{034CE8ED-267A-8C8C-C715-4E55C1FBA019}"/>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9674" b="9696"/>
          <a:stretch/>
        </p:blipFill>
        <p:spPr>
          <a:xfrm>
            <a:off x="20" y="1282"/>
            <a:ext cx="12191980" cy="6856718"/>
          </a:xfrm>
          <a:prstGeom prst="rect">
            <a:avLst/>
          </a:prstGeom>
        </p:spPr>
      </p:pic>
      <p:pic>
        <p:nvPicPr>
          <p:cNvPr id="8" name="Picture 7">
            <a:extLst>
              <a:ext uri="{FF2B5EF4-FFF2-40B4-BE49-F238E27FC236}">
                <a16:creationId xmlns:a16="http://schemas.microsoft.com/office/drawing/2014/main" id="{1CE63479-175F-FAA5-600C-DCD31900F709}"/>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p:blipFill>
        <p:spPr>
          <a:xfrm>
            <a:off x="2958380" y="2748578"/>
            <a:ext cx="2328034" cy="2057400"/>
          </a:xfrm>
          <a:prstGeom prst="rect">
            <a:avLst/>
          </a:prstGeom>
        </p:spPr>
      </p:pic>
      <p:sp>
        <p:nvSpPr>
          <p:cNvPr id="9" name="TextBox 8">
            <a:extLst>
              <a:ext uri="{FF2B5EF4-FFF2-40B4-BE49-F238E27FC236}">
                <a16:creationId xmlns:a16="http://schemas.microsoft.com/office/drawing/2014/main" id="{093C2925-C840-B122-191E-F313EA0B2657}"/>
              </a:ext>
            </a:extLst>
          </p:cNvPr>
          <p:cNvSpPr txBox="1"/>
          <p:nvPr/>
        </p:nvSpPr>
        <p:spPr>
          <a:xfrm>
            <a:off x="3244393" y="3311265"/>
            <a:ext cx="1422184" cy="707886"/>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err="1">
                <a:ln>
                  <a:noFill/>
                </a:ln>
                <a:solidFill>
                  <a:srgbClr val="FF0000"/>
                </a:solidFill>
                <a:effectLst/>
                <a:uLnTx/>
                <a:uFillTx/>
                <a:latin typeface="Calibri" panose="020F0502020204030204"/>
                <a:ea typeface="+mn-ea"/>
                <a:cs typeface="+mn-cs"/>
              </a:rPr>
              <a:t>Góp</a:t>
            </a:r>
            <a:r>
              <a:rPr kumimoji="0" lang="en-US" sz="4000" b="1" i="0" u="none" strike="noStrike" kern="1200" cap="none" spc="0" normalizeH="0" noProof="0" dirty="0">
                <a:ln>
                  <a:noFill/>
                </a:ln>
                <a:solidFill>
                  <a:srgbClr val="FF0000"/>
                </a:solidFill>
                <a:effectLst/>
                <a:uLnTx/>
                <a:uFillTx/>
                <a:latin typeface="Calibri" panose="020F0502020204030204"/>
                <a:ea typeface="+mn-ea"/>
                <a:cs typeface="+mn-cs"/>
              </a:rPr>
              <a:t> ý</a:t>
            </a:r>
            <a:endParaRPr kumimoji="0" lang="en-US" sz="4000" b="1" i="0" u="none" strike="noStrike" kern="1200" cap="none" spc="0" normalizeH="0" baseline="0" noProof="0" dirty="0">
              <a:ln>
                <a:noFill/>
              </a:ln>
              <a:solidFill>
                <a:srgbClr val="FF0000"/>
              </a:solidFill>
              <a:effectLst/>
              <a:uLnTx/>
              <a:uFillTx/>
              <a:latin typeface="Calibri" panose="020F0502020204030204"/>
              <a:ea typeface="+mn-ea"/>
              <a:cs typeface="+mn-cs"/>
            </a:endParaRPr>
          </a:p>
        </p:txBody>
      </p:sp>
      <p:pic>
        <p:nvPicPr>
          <p:cNvPr id="2" name="Picture 1">
            <a:extLst>
              <a:ext uri="{FF2B5EF4-FFF2-40B4-BE49-F238E27FC236}">
                <a16:creationId xmlns:a16="http://schemas.microsoft.com/office/drawing/2014/main" id="{CC532FF0-1E34-9946-E792-9370869BF2AE}"/>
              </a:ext>
            </a:extLst>
          </p:cNvPr>
          <p:cNvPicPr>
            <a:picLocks noChangeAspect="1"/>
          </p:cNvPicPr>
          <p:nvPr/>
        </p:nvPicPr>
        <p:blipFill>
          <a:blip r:embed="rId2"/>
          <a:stretch>
            <a:fillRect/>
          </a:stretch>
        </p:blipFill>
        <p:spPr>
          <a:xfrm>
            <a:off x="1730485" y="284110"/>
            <a:ext cx="9169179" cy="2670279"/>
          </a:xfrm>
          <a:prstGeom prst="rect">
            <a:avLst/>
          </a:prstGeom>
        </p:spPr>
      </p:pic>
      <p:sp>
        <p:nvSpPr>
          <p:cNvPr id="7" name="Rectangle 6"/>
          <p:cNvSpPr/>
          <p:nvPr/>
        </p:nvSpPr>
        <p:spPr>
          <a:xfrm>
            <a:off x="-1894398" y="460323"/>
            <a:ext cx="1598564" cy="1682801"/>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9942809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par>
                                <p:cTn id="8" presetID="10" presetClass="entr" presetSubtype="0"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BA17B0AE-DBDE-DCE5-5168-50498FF7A5A2}"/>
              </a:ext>
            </a:extLst>
          </p:cNvPr>
          <p:cNvSpPr/>
          <p:nvPr/>
        </p:nvSpPr>
        <p:spPr>
          <a:xfrm>
            <a:off x="318074" y="334297"/>
            <a:ext cx="11352815" cy="6331974"/>
          </a:xfrm>
          <a:prstGeom prst="roundRect">
            <a:avLst/>
          </a:prstGeom>
          <a:solidFill>
            <a:schemeClr val="bg1">
              <a:alpha val="92000"/>
            </a:schemeClr>
          </a:solidFill>
          <a:ln w="57150">
            <a:solidFill>
              <a:srgbClr val="FFC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extBox 1">
            <a:extLst>
              <a:ext uri="{FF2B5EF4-FFF2-40B4-BE49-F238E27FC236}">
                <a16:creationId xmlns:a16="http://schemas.microsoft.com/office/drawing/2014/main" id="{CA827AB1-9947-C89A-4F9B-6580DA3E105A}"/>
              </a:ext>
            </a:extLst>
          </p:cNvPr>
          <p:cNvSpPr txBox="1"/>
          <p:nvPr/>
        </p:nvSpPr>
        <p:spPr>
          <a:xfrm>
            <a:off x="714375" y="409575"/>
            <a:ext cx="10858500" cy="6186309"/>
          </a:xfrm>
          <a:prstGeom prst="rect">
            <a:avLst/>
          </a:prstGeom>
          <a:noFill/>
        </p:spPr>
        <p:txBody>
          <a:bodyPr wrap="square" rtlCol="0">
            <a:spAutoFit/>
          </a:bodyPr>
          <a:lstStyle/>
          <a:p>
            <a:pPr algn="just"/>
            <a:r>
              <a:rPr lang="vi-VN" sz="2200" b="1" i="0" dirty="0">
                <a:solidFill>
                  <a:srgbClr val="000000"/>
                </a:solidFill>
                <a:effectLst/>
                <a:latin typeface="Calibri" panose="020F0502020204030204" pitchFamily="34" charset="0"/>
                <a:cs typeface="Calibri" panose="020F0502020204030204" pitchFamily="34" charset="0"/>
              </a:rPr>
              <a:t>Ví dụ:</a:t>
            </a:r>
          </a:p>
          <a:p>
            <a:pPr algn="just"/>
            <a:r>
              <a:rPr lang="vi-VN" sz="2200" b="1" i="1" dirty="0">
                <a:solidFill>
                  <a:srgbClr val="002060"/>
                </a:solidFill>
                <a:effectLst/>
                <a:latin typeface="Calibri" panose="020F0502020204030204" pitchFamily="34" charset="0"/>
                <a:cs typeface="Calibri" panose="020F0502020204030204" pitchFamily="34" charset="0"/>
              </a:rPr>
              <a:t>Mở bài: </a:t>
            </a:r>
            <a:r>
              <a:rPr lang="vi-VN" sz="2200" i="0" dirty="0">
                <a:solidFill>
                  <a:srgbClr val="002060"/>
                </a:solidFill>
                <a:effectLst/>
                <a:latin typeface="Calibri" panose="020F0502020204030204" pitchFamily="34" charset="0"/>
                <a:cs typeface="Calibri" panose="020F0502020204030204" pitchFamily="34" charset="0"/>
              </a:rPr>
              <a:t>Trong các câu chuyện đã được nghe, em thích nhất là câu chuyện Sự tích cây vú sữa.</a:t>
            </a:r>
          </a:p>
          <a:p>
            <a:r>
              <a:rPr lang="vi-VN" sz="2200" b="1" i="1" dirty="0">
                <a:solidFill>
                  <a:srgbClr val="002060"/>
                </a:solidFill>
                <a:effectLst/>
                <a:latin typeface="Calibri" panose="020F0502020204030204" pitchFamily="34" charset="0"/>
                <a:cs typeface="Calibri" panose="020F0502020204030204" pitchFamily="34" charset="0"/>
              </a:rPr>
              <a:t>Thân bài:</a:t>
            </a:r>
          </a:p>
          <a:p>
            <a:pPr algn="just"/>
            <a:r>
              <a:rPr lang="vi-VN" sz="2200" b="0" i="0" dirty="0">
                <a:solidFill>
                  <a:srgbClr val="000000"/>
                </a:solidFill>
                <a:effectLst/>
                <a:latin typeface="Calibri" panose="020F0502020204030204" pitchFamily="34" charset="0"/>
                <a:cs typeface="Calibri" panose="020F0502020204030204" pitchFamily="34" charset="0"/>
              </a:rPr>
              <a:t>+ </a:t>
            </a:r>
            <a:r>
              <a:rPr lang="vi-VN" sz="2200" b="0" i="0" dirty="0">
                <a:solidFill>
                  <a:srgbClr val="262626"/>
                </a:solidFill>
                <a:effectLst/>
                <a:latin typeface="Calibri" panose="020F0502020204030204" pitchFamily="34" charset="0"/>
                <a:cs typeface="Calibri" panose="020F0502020204030204" pitchFamily="34" charset="0"/>
              </a:rPr>
              <a:t>Có một câu bé ham chơi. Một lần, bị mẹ mắng, cậu vùng vằng bỏ đi. Cậu la cà khắp nơi, chẳng nghĩ đến mẹ ớ nhà mỏi mắt chờ mong.</a:t>
            </a:r>
            <a:endParaRPr lang="vi-VN" sz="2200" b="0" i="0" dirty="0">
              <a:solidFill>
                <a:srgbClr val="000000"/>
              </a:solidFill>
              <a:effectLst/>
              <a:latin typeface="Calibri" panose="020F0502020204030204" pitchFamily="34" charset="0"/>
              <a:cs typeface="Calibri" panose="020F0502020204030204" pitchFamily="34" charset="0"/>
            </a:endParaRPr>
          </a:p>
          <a:p>
            <a:pPr algn="just"/>
            <a:r>
              <a:rPr lang="vi-VN" sz="2200" b="0" i="0" dirty="0">
                <a:solidFill>
                  <a:srgbClr val="262626"/>
                </a:solidFill>
                <a:effectLst/>
                <a:latin typeface="Calibri" panose="020F0502020204030204" pitchFamily="34" charset="0"/>
                <a:cs typeface="Calibri" panose="020F0502020204030204" pitchFamily="34" charset="0"/>
              </a:rPr>
              <a:t>+ Không biết cậu đã đi bao lâu. Một hôm, vừa đói vừa rét, lại bị trẻ lớn hơn đánh, cậu mới nhớ đến mẹ, liền tìm đường về nhà.</a:t>
            </a:r>
            <a:endParaRPr lang="vi-VN" sz="2200" b="0" i="0" dirty="0">
              <a:solidFill>
                <a:srgbClr val="000000"/>
              </a:solidFill>
              <a:effectLst/>
              <a:latin typeface="Calibri" panose="020F0502020204030204" pitchFamily="34" charset="0"/>
              <a:cs typeface="Calibri" panose="020F0502020204030204" pitchFamily="34" charset="0"/>
            </a:endParaRPr>
          </a:p>
          <a:p>
            <a:pPr algn="just"/>
            <a:r>
              <a:rPr lang="vi-VN" sz="2200" b="0" i="0" dirty="0">
                <a:solidFill>
                  <a:srgbClr val="262626"/>
                </a:solidFill>
                <a:effectLst/>
                <a:latin typeface="Calibri" panose="020F0502020204030204" pitchFamily="34" charset="0"/>
                <a:cs typeface="Calibri" panose="020F0502020204030204" pitchFamily="34" charset="0"/>
              </a:rPr>
              <a:t>+ Ở nhà, cảnh vật vẫn như xưa, nhưng không thấy mẹ đâu. Cậu khản tiếng gọi mẹ, rồi ôm một cây xanh trong vườn mà khóc.</a:t>
            </a:r>
            <a:endParaRPr lang="vi-VN" sz="2200" b="0" i="0" dirty="0">
              <a:solidFill>
                <a:srgbClr val="000000"/>
              </a:solidFill>
              <a:effectLst/>
              <a:latin typeface="Calibri" panose="020F0502020204030204" pitchFamily="34" charset="0"/>
              <a:cs typeface="Calibri" panose="020F0502020204030204" pitchFamily="34" charset="0"/>
            </a:endParaRPr>
          </a:p>
          <a:p>
            <a:pPr algn="just"/>
            <a:r>
              <a:rPr lang="vi-VN" sz="2200" b="0" i="0" dirty="0">
                <a:solidFill>
                  <a:srgbClr val="262626"/>
                </a:solidFill>
                <a:effectLst/>
                <a:latin typeface="Calibri" panose="020F0502020204030204" pitchFamily="34" charset="0"/>
                <a:cs typeface="Calibri" panose="020F0502020204030204" pitchFamily="34" charset="0"/>
              </a:rPr>
              <a:t>+ Kì lạ thay, cây xanh bỗng run rẩy. Từ các cành lá, những đài hoa bé tí trổ ra, nở trắng như mây. Hoa tàn, quả xuất hiện, lớn nhanh, da căng mịn, xanh óng ánh, rồi chín. Một quả rơi vào lòng cậu. Môi cậu vừa chạm vào, một dòng sữa trắng trào ra, ngọt thơm như sữa mẹ.</a:t>
            </a:r>
            <a:endParaRPr lang="vi-VN" sz="2200" b="0" i="0" dirty="0">
              <a:solidFill>
                <a:srgbClr val="000000"/>
              </a:solidFill>
              <a:effectLst/>
              <a:latin typeface="Calibri" panose="020F0502020204030204" pitchFamily="34" charset="0"/>
              <a:cs typeface="Calibri" panose="020F0502020204030204" pitchFamily="34" charset="0"/>
            </a:endParaRPr>
          </a:p>
          <a:p>
            <a:pPr algn="just"/>
            <a:r>
              <a:rPr lang="vi-VN" sz="2200" b="0" i="0" dirty="0">
                <a:solidFill>
                  <a:srgbClr val="262626"/>
                </a:solidFill>
                <a:effectLst/>
                <a:latin typeface="Calibri" panose="020F0502020204030204" pitchFamily="34" charset="0"/>
                <a:cs typeface="Calibri" panose="020F0502020204030204" pitchFamily="34" charset="0"/>
              </a:rPr>
              <a:t>+ Cậu nhìn lên tán lá. Lá một mặt xanh bóng, mặt kia đỏ hoe như mắt mẹ khóc chờ con. Cậu bé oà khóc. Cây xoà cành ôm cậu, như tay mẹ âu yếm vỗ vẻ.</a:t>
            </a:r>
            <a:endParaRPr lang="vi-VN" sz="2200" b="0" i="0" dirty="0">
              <a:solidFill>
                <a:srgbClr val="000000"/>
              </a:solidFill>
              <a:effectLst/>
              <a:latin typeface="Calibri" panose="020F0502020204030204" pitchFamily="34" charset="0"/>
              <a:cs typeface="Calibri" panose="020F0502020204030204" pitchFamily="34" charset="0"/>
            </a:endParaRPr>
          </a:p>
          <a:p>
            <a:pPr algn="just"/>
            <a:r>
              <a:rPr lang="vi-VN" sz="2200" b="0" i="0" dirty="0">
                <a:solidFill>
                  <a:srgbClr val="262626"/>
                </a:solidFill>
                <a:effectLst/>
                <a:latin typeface="Calibri" panose="020F0502020204030204" pitchFamily="34" charset="0"/>
                <a:cs typeface="Calibri" panose="020F0502020204030204" pitchFamily="34" charset="0"/>
              </a:rPr>
              <a:t>+ Trái cây thơm ngon ờ vườn nhà cậu, ai cũng thích. Họ đem về gieo trồng khắp nơi và gọi đó là cây vú sữa.</a:t>
            </a:r>
            <a:endParaRPr lang="vi-VN" sz="2200" b="0" i="0" dirty="0">
              <a:solidFill>
                <a:srgbClr val="000000"/>
              </a:solidFill>
              <a:effectLst/>
              <a:latin typeface="Calibri" panose="020F0502020204030204" pitchFamily="34" charset="0"/>
              <a:cs typeface="Calibri" panose="020F0502020204030204" pitchFamily="34" charset="0"/>
            </a:endParaRPr>
          </a:p>
          <a:p>
            <a:pPr algn="just"/>
            <a:r>
              <a:rPr lang="vi-VN" sz="2200" b="1" i="1" dirty="0">
                <a:solidFill>
                  <a:srgbClr val="002060"/>
                </a:solidFill>
                <a:effectLst/>
                <a:latin typeface="Calibri" panose="020F0502020204030204" pitchFamily="34" charset="0"/>
                <a:cs typeface="Calibri" panose="020F0502020204030204" pitchFamily="34" charset="0"/>
              </a:rPr>
              <a:t>Kết bài: </a:t>
            </a:r>
            <a:r>
              <a:rPr lang="vi-VN" sz="2200" b="0" i="0" dirty="0">
                <a:solidFill>
                  <a:srgbClr val="000000"/>
                </a:solidFill>
                <a:effectLst/>
                <a:latin typeface="Calibri" panose="020F0502020204030204" pitchFamily="34" charset="0"/>
                <a:cs typeface="Calibri" panose="020F0502020204030204" pitchFamily="34" charset="0"/>
              </a:rPr>
              <a:t>Câu chuyện đã để lại cho chúng ta một bài học sâu sắc về sự biết ơn công lao sinh thành của cha mẹ.</a:t>
            </a:r>
          </a:p>
        </p:txBody>
      </p:sp>
      <p:sp>
        <p:nvSpPr>
          <p:cNvPr id="5" name="Rectangle 4"/>
          <p:cNvSpPr/>
          <p:nvPr/>
        </p:nvSpPr>
        <p:spPr>
          <a:xfrm>
            <a:off x="-1894398" y="460323"/>
            <a:ext cx="1598564" cy="1682801"/>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65424140"/>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barn(inVertical)">
                                      <p:cBhvr>
                                        <p:cTn id="10" dur="500"/>
                                        <p:tgtEl>
                                          <p:spTgt spid="2">
                                            <p:txEl>
                                              <p:pRg st="1" end="1"/>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Effect transition="in" filter="barn(inVertical)">
                                      <p:cBhvr>
                                        <p:cTn id="13" dur="500"/>
                                        <p:tgtEl>
                                          <p:spTgt spid="2">
                                            <p:txEl>
                                              <p:pRg st="2" end="2"/>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2">
                                            <p:txEl>
                                              <p:pRg st="3" end="3"/>
                                            </p:txEl>
                                          </p:spTgt>
                                        </p:tgtEl>
                                        <p:attrNameLst>
                                          <p:attrName>style.visibility</p:attrName>
                                        </p:attrNameLst>
                                      </p:cBhvr>
                                      <p:to>
                                        <p:strVal val="visible"/>
                                      </p:to>
                                    </p:set>
                                    <p:animEffect transition="in" filter="barn(inVertical)">
                                      <p:cBhvr>
                                        <p:cTn id="16" dur="500"/>
                                        <p:tgtEl>
                                          <p:spTgt spid="2">
                                            <p:txEl>
                                              <p:pRg st="3" end="3"/>
                                            </p:txEl>
                                          </p:spTgt>
                                        </p:tgtEl>
                                      </p:cBhvr>
                                    </p:animEffect>
                                  </p:childTnLst>
                                </p:cTn>
                              </p:par>
                              <p:par>
                                <p:cTn id="17" presetID="16" presetClass="entr" presetSubtype="21" fill="hold" nodeType="with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Effect transition="in" filter="barn(inVertical)">
                                      <p:cBhvr>
                                        <p:cTn id="19" dur="500"/>
                                        <p:tgtEl>
                                          <p:spTgt spid="2">
                                            <p:txEl>
                                              <p:pRg st="4" end="4"/>
                                            </p:txEl>
                                          </p:spTgt>
                                        </p:tgtEl>
                                      </p:cBhvr>
                                    </p:animEffect>
                                  </p:childTnLst>
                                </p:cTn>
                              </p:par>
                              <p:par>
                                <p:cTn id="20" presetID="16" presetClass="entr" presetSubtype="21" fill="hold" nodeType="withEffect">
                                  <p:stCondLst>
                                    <p:cond delay="0"/>
                                  </p:stCondLst>
                                  <p:childTnLst>
                                    <p:set>
                                      <p:cBhvr>
                                        <p:cTn id="21" dur="1" fill="hold">
                                          <p:stCondLst>
                                            <p:cond delay="0"/>
                                          </p:stCondLst>
                                        </p:cTn>
                                        <p:tgtEl>
                                          <p:spTgt spid="2">
                                            <p:txEl>
                                              <p:pRg st="5" end="5"/>
                                            </p:txEl>
                                          </p:spTgt>
                                        </p:tgtEl>
                                        <p:attrNameLst>
                                          <p:attrName>style.visibility</p:attrName>
                                        </p:attrNameLst>
                                      </p:cBhvr>
                                      <p:to>
                                        <p:strVal val="visible"/>
                                      </p:to>
                                    </p:set>
                                    <p:animEffect transition="in" filter="barn(inVertical)">
                                      <p:cBhvr>
                                        <p:cTn id="22" dur="500"/>
                                        <p:tgtEl>
                                          <p:spTgt spid="2">
                                            <p:txEl>
                                              <p:pRg st="5" end="5"/>
                                            </p:txEl>
                                          </p:spTgt>
                                        </p:tgtEl>
                                      </p:cBhvr>
                                    </p:animEffect>
                                  </p:childTnLst>
                                </p:cTn>
                              </p:par>
                              <p:par>
                                <p:cTn id="23" presetID="16" presetClass="entr" presetSubtype="21" fill="hold" nodeType="with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Effect transition="in" filter="barn(inVertical)">
                                      <p:cBhvr>
                                        <p:cTn id="25" dur="500"/>
                                        <p:tgtEl>
                                          <p:spTgt spid="2">
                                            <p:txEl>
                                              <p:pRg st="6" end="6"/>
                                            </p:txEl>
                                          </p:spTgt>
                                        </p:tgtEl>
                                      </p:cBhvr>
                                    </p:animEffect>
                                  </p:childTnLst>
                                </p:cTn>
                              </p:par>
                              <p:par>
                                <p:cTn id="26" presetID="16" presetClass="entr" presetSubtype="21" fill="hold" nodeType="withEffect">
                                  <p:stCondLst>
                                    <p:cond delay="0"/>
                                  </p:stCondLst>
                                  <p:childTnLst>
                                    <p:set>
                                      <p:cBhvr>
                                        <p:cTn id="27" dur="1" fill="hold">
                                          <p:stCondLst>
                                            <p:cond delay="0"/>
                                          </p:stCondLst>
                                        </p:cTn>
                                        <p:tgtEl>
                                          <p:spTgt spid="2">
                                            <p:txEl>
                                              <p:pRg st="7" end="7"/>
                                            </p:txEl>
                                          </p:spTgt>
                                        </p:tgtEl>
                                        <p:attrNameLst>
                                          <p:attrName>style.visibility</p:attrName>
                                        </p:attrNameLst>
                                      </p:cBhvr>
                                      <p:to>
                                        <p:strVal val="visible"/>
                                      </p:to>
                                    </p:set>
                                    <p:animEffect transition="in" filter="barn(inVertical)">
                                      <p:cBhvr>
                                        <p:cTn id="28" dur="500"/>
                                        <p:tgtEl>
                                          <p:spTgt spid="2">
                                            <p:txEl>
                                              <p:pRg st="7" end="7"/>
                                            </p:txEl>
                                          </p:spTgt>
                                        </p:tgtEl>
                                      </p:cBhvr>
                                    </p:animEffect>
                                  </p:childTnLst>
                                </p:cTn>
                              </p:par>
                              <p:par>
                                <p:cTn id="29" presetID="16" presetClass="entr" presetSubtype="21" fill="hold" nodeType="withEffect">
                                  <p:stCondLst>
                                    <p:cond delay="0"/>
                                  </p:stCondLst>
                                  <p:childTnLst>
                                    <p:set>
                                      <p:cBhvr>
                                        <p:cTn id="30" dur="1" fill="hold">
                                          <p:stCondLst>
                                            <p:cond delay="0"/>
                                          </p:stCondLst>
                                        </p:cTn>
                                        <p:tgtEl>
                                          <p:spTgt spid="2">
                                            <p:txEl>
                                              <p:pRg st="8" end="8"/>
                                            </p:txEl>
                                          </p:spTgt>
                                        </p:tgtEl>
                                        <p:attrNameLst>
                                          <p:attrName>style.visibility</p:attrName>
                                        </p:attrNameLst>
                                      </p:cBhvr>
                                      <p:to>
                                        <p:strVal val="visible"/>
                                      </p:to>
                                    </p:set>
                                    <p:animEffect transition="in" filter="barn(inVertical)">
                                      <p:cBhvr>
                                        <p:cTn id="31" dur="500"/>
                                        <p:tgtEl>
                                          <p:spTgt spid="2">
                                            <p:txEl>
                                              <p:pRg st="8" end="8"/>
                                            </p:txEl>
                                          </p:spTgt>
                                        </p:tgtEl>
                                      </p:cBhvr>
                                    </p:animEffect>
                                  </p:childTnLst>
                                </p:cTn>
                              </p:par>
                              <p:par>
                                <p:cTn id="32" presetID="16" presetClass="entr" presetSubtype="21" fill="hold" nodeType="withEffect">
                                  <p:stCondLst>
                                    <p:cond delay="0"/>
                                  </p:stCondLst>
                                  <p:childTnLst>
                                    <p:set>
                                      <p:cBhvr>
                                        <p:cTn id="33" dur="1" fill="hold">
                                          <p:stCondLst>
                                            <p:cond delay="0"/>
                                          </p:stCondLst>
                                        </p:cTn>
                                        <p:tgtEl>
                                          <p:spTgt spid="2">
                                            <p:txEl>
                                              <p:pRg st="9" end="9"/>
                                            </p:txEl>
                                          </p:spTgt>
                                        </p:tgtEl>
                                        <p:attrNameLst>
                                          <p:attrName>style.visibility</p:attrName>
                                        </p:attrNameLst>
                                      </p:cBhvr>
                                      <p:to>
                                        <p:strVal val="visible"/>
                                      </p:to>
                                    </p:set>
                                    <p:animEffect transition="in" filter="barn(inVertical)">
                                      <p:cBhvr>
                                        <p:cTn id="34" dur="500"/>
                                        <p:tgtEl>
                                          <p:spTgt spid="2">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3">
            <a:extLst>
              <a:ext uri="{FF2B5EF4-FFF2-40B4-BE49-F238E27FC236}">
                <a16:creationId xmlns:a16="http://schemas.microsoft.com/office/drawing/2014/main" id="{9EEB68CB-A8AA-E451-7B96-52BDF7A77591}"/>
              </a:ext>
            </a:extLst>
          </p:cNvPr>
          <p:cNvSpPr/>
          <p:nvPr/>
        </p:nvSpPr>
        <p:spPr>
          <a:xfrm>
            <a:off x="1007806" y="275303"/>
            <a:ext cx="10412362" cy="6489290"/>
          </a:xfrm>
          <a:prstGeom prst="cloud">
            <a:avLst/>
          </a:prstGeom>
          <a:solidFill>
            <a:schemeClr val="bg1">
              <a:alpha val="8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90231AEB-556D-EB21-39EF-D0447515F85D}"/>
              </a:ext>
            </a:extLst>
          </p:cNvPr>
          <p:cNvSpPr txBox="1"/>
          <p:nvPr/>
        </p:nvSpPr>
        <p:spPr>
          <a:xfrm>
            <a:off x="3823519" y="2546379"/>
            <a:ext cx="7148052" cy="230832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0" i="0" u="none" strike="noStrike" kern="1200" cap="none" spc="0" normalizeH="0" baseline="0" noProof="0" dirty="0" err="1">
                <a:ln>
                  <a:noFill/>
                </a:ln>
                <a:solidFill>
                  <a:srgbClr val="00B050"/>
                </a:solidFill>
                <a:effectLst/>
                <a:uLnTx/>
                <a:uFillTx/>
                <a:ea typeface="LNTH-LuoLuoNotangYuanTi 1" pitchFamily="2" charset="-128"/>
                <a:cs typeface="LNTH-LuoLuoNotangYuanTi 1" pitchFamily="2" charset="-128"/>
              </a:rPr>
              <a:t>Góp</a:t>
            </a:r>
            <a:r>
              <a:rPr kumimoji="0" lang="en-US" sz="7200" b="0" i="0" u="none" strike="noStrike" kern="1200" cap="none" spc="0" normalizeH="0" noProof="0" dirty="0">
                <a:ln>
                  <a:noFill/>
                </a:ln>
                <a:solidFill>
                  <a:srgbClr val="00B050"/>
                </a:solidFill>
                <a:effectLst/>
                <a:uLnTx/>
                <a:uFillTx/>
                <a:ea typeface="LNTH-LuoLuoNotangYuanTi 1" pitchFamily="2" charset="-128"/>
                <a:cs typeface="LNTH-LuoLuoNotangYuanTi 1" pitchFamily="2" charset="-128"/>
              </a:rPr>
              <a:t> ý </a:t>
            </a:r>
            <a:r>
              <a:rPr kumimoji="0" lang="en-US" sz="7200" b="0" i="0" u="none" strike="noStrike" kern="1200" cap="none" spc="0" normalizeH="0" noProof="0" dirty="0" err="1">
                <a:ln>
                  <a:noFill/>
                </a:ln>
                <a:solidFill>
                  <a:srgbClr val="00B050"/>
                </a:solidFill>
                <a:effectLst/>
                <a:uLnTx/>
                <a:uFillTx/>
                <a:ea typeface="LNTH-LuoLuoNotangYuanTi 1" pitchFamily="2" charset="-128"/>
                <a:cs typeface="LNTH-LuoLuoNotangYuanTi 1" pitchFamily="2" charset="-128"/>
              </a:rPr>
              <a:t>và</a:t>
            </a:r>
            <a:r>
              <a:rPr kumimoji="0" lang="en-US" sz="7200" b="0" i="0" u="none" strike="noStrike" kern="1200" cap="none" spc="0" normalizeH="0" noProof="0" dirty="0">
                <a:ln>
                  <a:noFill/>
                </a:ln>
                <a:solidFill>
                  <a:srgbClr val="00B050"/>
                </a:solidFill>
                <a:effectLst/>
                <a:uLnTx/>
                <a:uFillTx/>
                <a:ea typeface="LNTH-LuoLuoNotangYuanTi 1" pitchFamily="2" charset="-128"/>
                <a:cs typeface="LNTH-LuoLuoNotangYuanTi 1" pitchFamily="2" charset="-128"/>
              </a:rPr>
              <a:t> </a:t>
            </a:r>
            <a:r>
              <a:rPr kumimoji="0" lang="en-US" sz="7200" b="0" i="0" u="none" strike="noStrike" kern="1200" cap="none" spc="0" normalizeH="0" noProof="0" dirty="0" err="1">
                <a:ln>
                  <a:noFill/>
                </a:ln>
                <a:solidFill>
                  <a:srgbClr val="00B050"/>
                </a:solidFill>
                <a:effectLst/>
                <a:uLnTx/>
                <a:uFillTx/>
                <a:ea typeface="LNTH-LuoLuoNotangYuanTi 1" pitchFamily="2" charset="-128"/>
                <a:cs typeface="LNTH-LuoLuoNotangYuanTi 1" pitchFamily="2" charset="-128"/>
              </a:rPr>
              <a:t>chỉnh</a:t>
            </a:r>
            <a:r>
              <a:rPr kumimoji="0" lang="en-US" sz="7200" b="0" i="0" u="none" strike="noStrike" kern="1200" cap="none" spc="0" normalizeH="0" noProof="0" dirty="0">
                <a:ln>
                  <a:noFill/>
                </a:ln>
                <a:solidFill>
                  <a:srgbClr val="00B050"/>
                </a:solidFill>
                <a:effectLst/>
                <a:uLnTx/>
                <a:uFillTx/>
                <a:ea typeface="LNTH-LuoLuoNotangYuanTi 1" pitchFamily="2" charset="-128"/>
                <a:cs typeface="LNTH-LuoLuoNotangYuanTi 1" pitchFamily="2" charset="-128"/>
              </a:rPr>
              <a:t> </a:t>
            </a:r>
            <a:r>
              <a:rPr kumimoji="0" lang="en-US" sz="7200" b="0" i="0" u="none" strike="noStrike" kern="1200" cap="none" spc="0" normalizeH="0" noProof="0" dirty="0" err="1">
                <a:ln>
                  <a:noFill/>
                </a:ln>
                <a:solidFill>
                  <a:srgbClr val="00B050"/>
                </a:solidFill>
                <a:effectLst/>
                <a:uLnTx/>
                <a:uFillTx/>
                <a:ea typeface="LNTH-LuoLuoNotangYuanTi 1" pitchFamily="2" charset="-128"/>
                <a:cs typeface="LNTH-LuoLuoNotangYuanTi 1" pitchFamily="2" charset="-128"/>
              </a:rPr>
              <a:t>sửa</a:t>
            </a:r>
            <a:r>
              <a:rPr kumimoji="0" lang="en-US" sz="7200" b="0" i="0" u="none" strike="noStrike" kern="1200" cap="none" spc="0" normalizeH="0" noProof="0" dirty="0">
                <a:ln>
                  <a:noFill/>
                </a:ln>
                <a:solidFill>
                  <a:srgbClr val="00B050"/>
                </a:solidFill>
                <a:effectLst/>
                <a:uLnTx/>
                <a:uFillTx/>
                <a:ea typeface="LNTH-LuoLuoNotangYuanTi 1" pitchFamily="2" charset="-128"/>
                <a:cs typeface="LNTH-LuoLuoNotangYuanTi 1" pitchFamily="2" charset="-128"/>
              </a:rPr>
              <a:t> </a:t>
            </a:r>
            <a:r>
              <a:rPr kumimoji="0" lang="en-US" sz="7200" b="0" i="0" u="none" strike="noStrike" kern="1200" cap="none" spc="0" normalizeH="0" noProof="0" dirty="0" err="1">
                <a:ln>
                  <a:noFill/>
                </a:ln>
                <a:solidFill>
                  <a:srgbClr val="00B050"/>
                </a:solidFill>
                <a:effectLst/>
                <a:uLnTx/>
                <a:uFillTx/>
                <a:ea typeface="LNTH-LuoLuoNotangYuanTi 1" pitchFamily="2" charset="-128"/>
                <a:cs typeface="LNTH-LuoLuoNotangYuanTi 1" pitchFamily="2" charset="-128"/>
              </a:rPr>
              <a:t>dàn</a:t>
            </a:r>
            <a:r>
              <a:rPr kumimoji="0" lang="en-US" sz="7200" b="0" i="0" u="none" strike="noStrike" kern="1200" cap="none" spc="0" normalizeH="0" noProof="0" dirty="0">
                <a:ln>
                  <a:noFill/>
                </a:ln>
                <a:solidFill>
                  <a:srgbClr val="00B050"/>
                </a:solidFill>
                <a:effectLst/>
                <a:uLnTx/>
                <a:uFillTx/>
                <a:ea typeface="LNTH-LuoLuoNotangYuanTi 1" pitchFamily="2" charset="-128"/>
                <a:cs typeface="LNTH-LuoLuoNotangYuanTi 1" pitchFamily="2" charset="-128"/>
              </a:rPr>
              <a:t> ý</a:t>
            </a:r>
            <a:endParaRPr kumimoji="0" lang="en-US" sz="7200" b="0" i="0" u="none" strike="noStrike" kern="1200" cap="none" spc="0" normalizeH="0" baseline="0" noProof="0" dirty="0">
              <a:ln>
                <a:noFill/>
              </a:ln>
              <a:solidFill>
                <a:srgbClr val="00B050"/>
              </a:solidFill>
              <a:effectLst/>
              <a:uLnTx/>
              <a:uFillTx/>
              <a:ea typeface="LNTH-LuoLuoNotangYuanTi 1" pitchFamily="2" charset="-128"/>
              <a:cs typeface="LNTH-LuoLuoNotangYuanTi 1" pitchFamily="2" charset="-128"/>
            </a:endParaRPr>
          </a:p>
        </p:txBody>
      </p:sp>
      <p:pic>
        <p:nvPicPr>
          <p:cNvPr id="2" name="Picture 1" descr="A picture containing toy, doll, clipart&#10;&#10;Description automatically generated">
            <a:extLst>
              <a:ext uri="{FF2B5EF4-FFF2-40B4-BE49-F238E27FC236}">
                <a16:creationId xmlns:a16="http://schemas.microsoft.com/office/drawing/2014/main" id="{8C1D0C5D-5729-0BF3-7FBB-D575DB7DB22D}"/>
              </a:ext>
            </a:extLst>
          </p:cNvPr>
          <p:cNvPicPr>
            <a:picLocks noChangeAspect="1"/>
          </p:cNvPicPr>
          <p:nvPr/>
        </p:nvPicPr>
        <p:blipFill>
          <a:blip r:embed="rId2" cstate="print">
            <a:extLst>
              <a:ext uri="{BEBA8EAE-BF5A-486C-A8C5-ECC9F3942E4B}">
                <a14:imgProps xmlns:a14="http://schemas.microsoft.com/office/drawing/2010/main">
                  <a14:imgLayer r:embed="rId3">
                    <a14:imgEffect>
                      <a14:backgroundRemoval t="6144" b="89976" l="8987" r="91085">
                        <a14:foregroundMark x1="62621" y1="6144" x2="65199" y2="10428"/>
                        <a14:foregroundMark x1="57429" y1="84802" x2="60186" y2="85206"/>
                        <a14:foregroundMark x1="62621" y1="82094" x2="62800" y2="84236"/>
                        <a14:foregroundMark x1="80881" y1="84802" x2="85714" y2="83266"/>
                        <a14:foregroundMark x1="77086" y1="29911" x2="82277" y2="30275"/>
                        <a14:foregroundMark x1="61404" y1="35327" x2="63480" y2="41188"/>
                        <a14:foregroundMark x1="91085" y1="80315" x2="90548" y2="81285"/>
                        <a14:foregroundMark x1="85392" y1="84802" x2="90727" y2="81487"/>
                        <a14:foregroundMark x1="59506" y1="85004" x2="72431" y2="87146"/>
                        <a14:foregroundMark x1="16899" y1="11964" x2="23272" y2="79790"/>
                        <a14:foregroundMark x1="23272" y1="79790" x2="25886" y2="83266"/>
                        <a14:foregroundMark x1="8987" y1="36904" x2="19334" y2="48181"/>
                        <a14:foregroundMark x1="22413" y1="10792" x2="31472" y2="31851"/>
                        <a14:foregroundMark x1="31472" y1="31851" x2="32080" y2="34559"/>
                        <a14:foregroundMark x1="29323" y1="30679" x2="32259" y2="41188"/>
                        <a14:foregroundMark x1="31579" y1="88723" x2="25349" y2="66330"/>
                      </a14:backgroundRemoval>
                    </a14:imgEffect>
                  </a14:imgLayer>
                </a14:imgProps>
              </a:ext>
              <a:ext uri="{28A0092B-C50C-407E-A947-70E740481C1C}">
                <a14:useLocalDpi xmlns:a14="http://schemas.microsoft.com/office/drawing/2010/main" val="0"/>
              </a:ext>
            </a:extLst>
          </a:blip>
          <a:stretch>
            <a:fillRect/>
          </a:stretch>
        </p:blipFill>
        <p:spPr>
          <a:xfrm>
            <a:off x="0" y="2418736"/>
            <a:ext cx="5362151" cy="4748956"/>
          </a:xfrm>
          <a:prstGeom prst="rect">
            <a:avLst/>
          </a:prstGeom>
        </p:spPr>
      </p:pic>
      <p:pic>
        <p:nvPicPr>
          <p:cNvPr id="5" name="Picture 4">
            <a:extLst>
              <a:ext uri="{FF2B5EF4-FFF2-40B4-BE49-F238E27FC236}">
                <a16:creationId xmlns:a16="http://schemas.microsoft.com/office/drawing/2014/main" id="{92378316-B0F6-B005-8E00-56F88F5F3D41}"/>
              </a:ext>
            </a:extLst>
          </p:cNvPr>
          <p:cNvPicPr>
            <a:picLocks noChangeAspect="1"/>
          </p:cNvPicPr>
          <p:nvPr/>
        </p:nvPicPr>
        <p:blipFill>
          <a:blip r:embed="rId2"/>
          <a:stretch>
            <a:fillRect/>
          </a:stretch>
        </p:blipFill>
        <p:spPr>
          <a:xfrm>
            <a:off x="4714290" y="1170355"/>
            <a:ext cx="4706520" cy="1774090"/>
          </a:xfrm>
          <a:prstGeom prst="rect">
            <a:avLst/>
          </a:prstGeom>
        </p:spPr>
      </p:pic>
    </p:spTree>
    <p:extLst>
      <p:ext uri="{BB962C8B-B14F-4D97-AF65-F5344CB8AC3E}">
        <p14:creationId xmlns:p14="http://schemas.microsoft.com/office/powerpoint/2010/main" val="240864911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 calcmode="lin" valueType="num">
                                      <p:cBhvr>
                                        <p:cTn id="12" dur="500" fill="hold"/>
                                        <p:tgtEl>
                                          <p:spTgt spid="10"/>
                                        </p:tgtEl>
                                        <p:attrNameLst>
                                          <p:attrName>ppt_w</p:attrName>
                                        </p:attrNameLst>
                                      </p:cBhvr>
                                      <p:tavLst>
                                        <p:tav tm="0">
                                          <p:val>
                                            <p:fltVal val="0"/>
                                          </p:val>
                                        </p:tav>
                                        <p:tav tm="100000">
                                          <p:val>
                                            <p:strVal val="#ppt_w"/>
                                          </p:val>
                                        </p:tav>
                                      </p:tavLst>
                                    </p:anim>
                                    <p:anim calcmode="lin" valueType="num">
                                      <p:cBhvr>
                                        <p:cTn id="13" dur="500" fill="hold"/>
                                        <p:tgtEl>
                                          <p:spTgt spid="10"/>
                                        </p:tgtEl>
                                        <p:attrNameLst>
                                          <p:attrName>ppt_h</p:attrName>
                                        </p:attrNameLst>
                                      </p:cBhvr>
                                      <p:tavLst>
                                        <p:tav tm="0">
                                          <p:val>
                                            <p:fltVal val="0"/>
                                          </p:val>
                                        </p:tav>
                                        <p:tav tm="100000">
                                          <p:val>
                                            <p:strVal val="#ppt_h"/>
                                          </p:val>
                                        </p:tav>
                                      </p:tavLst>
                                    </p:anim>
                                    <p:animEffect transition="in" filter="fade">
                                      <p:cBhvr>
                                        <p:cTn id="14" dur="500"/>
                                        <p:tgtEl>
                                          <p:spTgt spid="10"/>
                                        </p:tgtEl>
                                      </p:cBhvr>
                                    </p:animEffect>
                                  </p:childTnLst>
                                </p:cTn>
                              </p:par>
                              <p:par>
                                <p:cTn id="15" presetID="53" presetClass="entr" presetSubtype="16" fill="hold" nodeType="with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p:cTn id="17" dur="500" fill="hold"/>
                                        <p:tgtEl>
                                          <p:spTgt spid="5"/>
                                        </p:tgtEl>
                                        <p:attrNameLst>
                                          <p:attrName>ppt_w</p:attrName>
                                        </p:attrNameLst>
                                      </p:cBhvr>
                                      <p:tavLst>
                                        <p:tav tm="0">
                                          <p:val>
                                            <p:fltVal val="0"/>
                                          </p:val>
                                        </p:tav>
                                        <p:tav tm="100000">
                                          <p:val>
                                            <p:strVal val="#ppt_w"/>
                                          </p:val>
                                        </p:tav>
                                      </p:tavLst>
                                    </p:anim>
                                    <p:anim calcmode="lin" valueType="num">
                                      <p:cBhvr>
                                        <p:cTn id="18" dur="500" fill="hold"/>
                                        <p:tgtEl>
                                          <p:spTgt spid="5"/>
                                        </p:tgtEl>
                                        <p:attrNameLst>
                                          <p:attrName>ppt_h</p:attrName>
                                        </p:attrNameLst>
                                      </p:cBhvr>
                                      <p:tavLst>
                                        <p:tav tm="0">
                                          <p:val>
                                            <p:fltVal val="0"/>
                                          </p:val>
                                        </p:tav>
                                        <p:tav tm="100000">
                                          <p:val>
                                            <p:strVal val="#ppt_h"/>
                                          </p:val>
                                        </p:tav>
                                      </p:tavLst>
                                    </p:anim>
                                    <p:animEffect transition="in" filter="fade">
                                      <p:cBhvr>
                                        <p:cTn id="1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3" name="Picture 2" descr="Graphical user interface, application&#10;&#10;Description automatically generated">
            <a:extLst>
              <a:ext uri="{FF2B5EF4-FFF2-40B4-BE49-F238E27FC236}">
                <a16:creationId xmlns:a16="http://schemas.microsoft.com/office/drawing/2014/main" id="{A3ADA7B7-2181-C5D3-29B3-B0AD81D69E2C}"/>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b="8554"/>
          <a:stretch/>
        </p:blipFill>
        <p:spPr>
          <a:xfrm>
            <a:off x="20" y="1282"/>
            <a:ext cx="12191980" cy="6856718"/>
          </a:xfrm>
          <a:prstGeom prst="rect">
            <a:avLst/>
          </a:prstGeom>
        </p:spPr>
      </p:pic>
      <p:pic>
        <p:nvPicPr>
          <p:cNvPr id="5" name="Picture 4" descr="Diagram&#10;&#10;Description automatically generated">
            <a:extLst>
              <a:ext uri="{FF2B5EF4-FFF2-40B4-BE49-F238E27FC236}">
                <a16:creationId xmlns:a16="http://schemas.microsoft.com/office/drawing/2014/main" id="{2C31C513-E6A6-D236-0E00-44C720DDBBDF}"/>
              </a:ext>
            </a:extLst>
          </p:cNvPr>
          <p:cNvPicPr>
            <a:picLocks noChangeAspect="1"/>
          </p:cNvPicPr>
          <p:nvPr/>
        </p:nvPicPr>
        <p:blipFill>
          <a:blip r:embed="rId2" cstate="print">
            <a:extLst>
              <a:ext uri="{BEBA8EAE-BF5A-486C-A8C5-ECC9F3942E4B}">
                <a14:imgProps xmlns:a14="http://schemas.microsoft.com/office/drawing/2010/main">
                  <a14:imgLayer r:embed="rId3">
                    <a14:imgEffect>
                      <a14:backgroundRemoval t="9984" b="93048" l="9994" r="89942">
                        <a14:foregroundMark x1="40589" y1="92199" x2="39327" y2="87874"/>
                        <a14:foregroundMark x1="69049" y1="93048" x2="69049" y2="92603"/>
                      </a14:backgroundRemoval>
                    </a14:imgEffect>
                  </a14:imgLayer>
                </a14:imgProps>
              </a:ext>
              <a:ext uri="{28A0092B-C50C-407E-A947-70E740481C1C}">
                <a14:useLocalDpi xmlns:a14="http://schemas.microsoft.com/office/drawing/2010/main" val="0"/>
              </a:ext>
            </a:extLst>
          </a:blip>
          <a:stretch>
            <a:fillRect/>
          </a:stretch>
        </p:blipFill>
        <p:spPr>
          <a:xfrm>
            <a:off x="7610168" y="2758440"/>
            <a:ext cx="5702095" cy="4561676"/>
          </a:xfrm>
          <a:prstGeom prst="rect">
            <a:avLst/>
          </a:prstGeom>
        </p:spPr>
      </p:pic>
      <p:pic>
        <p:nvPicPr>
          <p:cNvPr id="6" name="Picture 23">
            <a:extLst>
              <a:ext uri="{FF2B5EF4-FFF2-40B4-BE49-F238E27FC236}">
                <a16:creationId xmlns:a16="http://schemas.microsoft.com/office/drawing/2014/main" id="{D37E2D2F-621D-1167-6C8E-AB4C952A86E1}"/>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p:blipFill>
        <p:spPr>
          <a:xfrm>
            <a:off x="5869858" y="983226"/>
            <a:ext cx="5889521" cy="2809568"/>
          </a:xfrm>
          <a:prstGeom prst="rect">
            <a:avLst/>
          </a:prstGeom>
        </p:spPr>
      </p:pic>
      <p:sp>
        <p:nvSpPr>
          <p:cNvPr id="9" name="TextBox 8">
            <a:extLst>
              <a:ext uri="{FF2B5EF4-FFF2-40B4-BE49-F238E27FC236}">
                <a16:creationId xmlns:a16="http://schemas.microsoft.com/office/drawing/2014/main" id="{9ED1F8E5-5C1B-22F8-58A9-621553C89DD7}"/>
              </a:ext>
            </a:extLst>
          </p:cNvPr>
          <p:cNvSpPr txBox="1"/>
          <p:nvPr/>
        </p:nvSpPr>
        <p:spPr>
          <a:xfrm>
            <a:off x="5982928" y="1148282"/>
            <a:ext cx="5314337" cy="1754326"/>
          </a:xfrm>
          <a:prstGeom prst="rect">
            <a:avLst/>
          </a:prstGeom>
          <a:noFill/>
        </p:spPr>
        <p:txBody>
          <a:bodyPr wrap="square">
            <a:spAutoFit/>
          </a:bodyPr>
          <a:lstStyle/>
          <a:p>
            <a:pPr lvl="0" algn="ctr"/>
            <a:r>
              <a:rPr lang="en-US" sz="3600" b="1" dirty="0">
                <a:solidFill>
                  <a:srgbClr val="0070C0"/>
                </a:solidFill>
                <a:latin typeface="Calibri" panose="020F0502020204030204" pitchFamily="34" charset="0"/>
                <a:ea typeface="Calibri" panose="020F0502020204030204" pitchFamily="34" charset="0"/>
                <a:cs typeface="Calibri" panose="020F0502020204030204" pitchFamily="34" charset="0"/>
              </a:rPr>
              <a:t>Đ</a:t>
            </a:r>
            <a:r>
              <a:rPr lang="vi-VN" sz="3600" b="1" dirty="0">
                <a:solidFill>
                  <a:srgbClr val="0070C0"/>
                </a:solidFill>
                <a:latin typeface="Calibri" panose="020F0502020204030204" pitchFamily="34" charset="0"/>
                <a:ea typeface="Calibri" panose="020F0502020204030204" pitchFamily="34" charset="0"/>
                <a:cs typeface="Calibri" panose="020F0502020204030204" pitchFamily="34" charset="0"/>
              </a:rPr>
              <a:t>ổi vở cho bạn cùng bàn, đọc dàn ý và đóng góp ý kiến cho nhau. </a:t>
            </a:r>
            <a:endParaRPr kumimoji="0" lang="en-US" sz="3600" b="1" i="0" u="none" strike="noStrike" kern="1200" cap="none" spc="0" normalizeH="0" baseline="0" noProof="0" dirty="0">
              <a:ln>
                <a:noFill/>
              </a:ln>
              <a:solidFill>
                <a:srgbClr val="0070C0"/>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pic>
        <p:nvPicPr>
          <p:cNvPr id="10" name="Picture 18">
            <a:extLst>
              <a:ext uri="{FF2B5EF4-FFF2-40B4-BE49-F238E27FC236}">
                <a16:creationId xmlns:a16="http://schemas.microsoft.com/office/drawing/2014/main" id="{E3998B24-5F44-FEEC-0E6A-267892018B17}"/>
              </a:ext>
            </a:extLst>
          </p:cNvPr>
          <p:cNvPicPr>
            <a:picLocks noChangeAspect="1"/>
          </p:cNvPicPr>
          <p:nvPr/>
        </p:nvPicPr>
        <p:blipFill>
          <a:blip r:embed="rId2"/>
          <a:srcRect/>
          <a:stretch>
            <a:fillRect/>
          </a:stretch>
        </p:blipFill>
        <p:spPr>
          <a:xfrm>
            <a:off x="-1" y="106999"/>
            <a:ext cx="4011561" cy="3695651"/>
          </a:xfrm>
          <a:prstGeom prst="rect">
            <a:avLst/>
          </a:prstGeom>
        </p:spPr>
      </p:pic>
      <p:pic>
        <p:nvPicPr>
          <p:cNvPr id="11" name="Picture 18">
            <a:extLst>
              <a:ext uri="{FF2B5EF4-FFF2-40B4-BE49-F238E27FC236}">
                <a16:creationId xmlns:a16="http://schemas.microsoft.com/office/drawing/2014/main" id="{D4FD200B-56B4-4E3D-ACF1-3533510DBAE2}"/>
              </a:ext>
            </a:extLst>
          </p:cNvPr>
          <p:cNvPicPr>
            <a:picLocks noChangeAspect="1"/>
          </p:cNvPicPr>
          <p:nvPr/>
        </p:nvPicPr>
        <p:blipFill>
          <a:blip r:embed="rId2"/>
          <a:srcRect/>
          <a:stretch>
            <a:fillRect/>
          </a:stretch>
        </p:blipFill>
        <p:spPr>
          <a:xfrm>
            <a:off x="59004" y="3191452"/>
            <a:ext cx="5570271" cy="3695651"/>
          </a:xfrm>
          <a:prstGeom prst="rect">
            <a:avLst/>
          </a:prstGeom>
        </p:spPr>
      </p:pic>
      <p:sp>
        <p:nvSpPr>
          <p:cNvPr id="13" name="TextBox 12">
            <a:extLst>
              <a:ext uri="{FF2B5EF4-FFF2-40B4-BE49-F238E27FC236}">
                <a16:creationId xmlns:a16="http://schemas.microsoft.com/office/drawing/2014/main" id="{0CD09BD1-F038-8139-28FC-DB7A467FE779}"/>
              </a:ext>
            </a:extLst>
          </p:cNvPr>
          <p:cNvSpPr txBox="1"/>
          <p:nvPr/>
        </p:nvSpPr>
        <p:spPr>
          <a:xfrm>
            <a:off x="666181" y="832439"/>
            <a:ext cx="3143819" cy="1754326"/>
          </a:xfrm>
          <a:prstGeom prst="rect">
            <a:avLst/>
          </a:prstGeom>
          <a:noFill/>
        </p:spPr>
        <p:txBody>
          <a:bodyPr wrap="square" rtlCol="0">
            <a:spAutoFit/>
          </a:bodyPr>
          <a:lstStyle/>
          <a:p>
            <a:pPr lvl="0" algn="ctr"/>
            <a:r>
              <a:rPr lang="en-US" sz="3600" dirty="0">
                <a:solidFill>
                  <a:prstClr val="black"/>
                </a:solidFill>
                <a:latin typeface="Cambria" panose="02040503050406030204" pitchFamily="18" charset="0"/>
                <a:ea typeface="Cambria" panose="02040503050406030204" pitchFamily="18" charset="0"/>
              </a:rPr>
              <a:t>Thông tin </a:t>
            </a:r>
            <a:r>
              <a:rPr lang="en-US" sz="3600" dirty="0" err="1">
                <a:solidFill>
                  <a:prstClr val="black"/>
                </a:solidFill>
                <a:latin typeface="Cambria" panose="02040503050406030204" pitchFamily="18" charset="0"/>
                <a:ea typeface="Cambria" panose="02040503050406030204" pitchFamily="18" charset="0"/>
              </a:rPr>
              <a:t>về</a:t>
            </a:r>
            <a:r>
              <a:rPr lang="en-US" sz="3600" dirty="0">
                <a:solidFill>
                  <a:prstClr val="black"/>
                </a:solidFill>
                <a:latin typeface="Cambria" panose="02040503050406030204" pitchFamily="18" charset="0"/>
                <a:ea typeface="Cambria" panose="02040503050406030204" pitchFamily="18" charset="0"/>
              </a:rPr>
              <a:t> </a:t>
            </a:r>
            <a:r>
              <a:rPr lang="en-US" sz="3600" dirty="0" err="1">
                <a:solidFill>
                  <a:prstClr val="black"/>
                </a:solidFill>
                <a:latin typeface="Cambria" panose="02040503050406030204" pitchFamily="18" charset="0"/>
                <a:ea typeface="Cambria" panose="02040503050406030204" pitchFamily="18" charset="0"/>
              </a:rPr>
              <a:t>câu</a:t>
            </a:r>
            <a:r>
              <a:rPr lang="en-US" sz="3600" dirty="0">
                <a:solidFill>
                  <a:prstClr val="black"/>
                </a:solidFill>
                <a:latin typeface="Cambria" panose="02040503050406030204" pitchFamily="18" charset="0"/>
                <a:ea typeface="Cambria" panose="02040503050406030204" pitchFamily="18" charset="0"/>
              </a:rPr>
              <a:t> </a:t>
            </a:r>
            <a:r>
              <a:rPr lang="en-US" sz="3600" dirty="0" err="1">
                <a:solidFill>
                  <a:prstClr val="black"/>
                </a:solidFill>
                <a:latin typeface="Cambria" panose="02040503050406030204" pitchFamily="18" charset="0"/>
                <a:ea typeface="Cambria" panose="02040503050406030204" pitchFamily="18" charset="0"/>
              </a:rPr>
              <a:t>chuyện</a:t>
            </a:r>
            <a:r>
              <a:rPr lang="en-US" sz="3600" dirty="0">
                <a:solidFill>
                  <a:prstClr val="black"/>
                </a:solidFill>
                <a:latin typeface="Cambria" panose="02040503050406030204" pitchFamily="18" charset="0"/>
                <a:ea typeface="Cambria" panose="02040503050406030204" pitchFamily="18" charset="0"/>
              </a:rPr>
              <a:t> </a:t>
            </a:r>
            <a:r>
              <a:rPr lang="en-US" sz="3600" dirty="0" err="1">
                <a:solidFill>
                  <a:prstClr val="black"/>
                </a:solidFill>
                <a:latin typeface="Cambria" panose="02040503050406030204" pitchFamily="18" charset="0"/>
                <a:ea typeface="Cambria" panose="02040503050406030204" pitchFamily="18" charset="0"/>
              </a:rPr>
              <a:t>rõ</a:t>
            </a:r>
            <a:r>
              <a:rPr lang="en-US" sz="3600" dirty="0">
                <a:solidFill>
                  <a:prstClr val="black"/>
                </a:solidFill>
                <a:latin typeface="Cambria" panose="02040503050406030204" pitchFamily="18" charset="0"/>
                <a:ea typeface="Cambria" panose="02040503050406030204" pitchFamily="18" charset="0"/>
              </a:rPr>
              <a:t> </a:t>
            </a:r>
            <a:r>
              <a:rPr lang="en-US" sz="3600" dirty="0" err="1">
                <a:solidFill>
                  <a:prstClr val="black"/>
                </a:solidFill>
                <a:latin typeface="Cambria" panose="02040503050406030204" pitchFamily="18" charset="0"/>
                <a:ea typeface="Cambria" panose="02040503050406030204" pitchFamily="18" charset="0"/>
              </a:rPr>
              <a:t>ràng</a:t>
            </a:r>
            <a:r>
              <a:rPr lang="en-US" sz="3600" dirty="0">
                <a:solidFill>
                  <a:prstClr val="black"/>
                </a:solidFill>
                <a:latin typeface="Cambria" panose="02040503050406030204" pitchFamily="18" charset="0"/>
                <a:ea typeface="Cambria" panose="02040503050406030204" pitchFamily="18" charset="0"/>
              </a:rPr>
              <a:t>, </a:t>
            </a:r>
            <a:r>
              <a:rPr lang="en-US" sz="3600" dirty="0" err="1">
                <a:solidFill>
                  <a:prstClr val="black"/>
                </a:solidFill>
                <a:latin typeface="Cambria" panose="02040503050406030204" pitchFamily="18" charset="0"/>
                <a:ea typeface="Cambria" panose="02040503050406030204" pitchFamily="18" charset="0"/>
              </a:rPr>
              <a:t>đầy</a:t>
            </a:r>
            <a:r>
              <a:rPr lang="en-US" sz="3600" dirty="0">
                <a:solidFill>
                  <a:prstClr val="black"/>
                </a:solidFill>
                <a:latin typeface="Cambria" panose="02040503050406030204" pitchFamily="18" charset="0"/>
                <a:ea typeface="Cambria" panose="02040503050406030204" pitchFamily="18" charset="0"/>
              </a:rPr>
              <a:t> </a:t>
            </a:r>
            <a:r>
              <a:rPr lang="en-US" sz="3600" dirty="0" err="1">
                <a:solidFill>
                  <a:prstClr val="black"/>
                </a:solidFill>
                <a:latin typeface="Cambria" panose="02040503050406030204" pitchFamily="18" charset="0"/>
                <a:ea typeface="Cambria" panose="02040503050406030204" pitchFamily="18" charset="0"/>
              </a:rPr>
              <a:t>đủ</a:t>
            </a:r>
            <a:r>
              <a:rPr lang="en-US" sz="3600" dirty="0">
                <a:solidFill>
                  <a:prstClr val="black"/>
                </a:solidFill>
                <a:latin typeface="Cambria" panose="02040503050406030204" pitchFamily="18" charset="0"/>
                <a:ea typeface="Cambria" panose="02040503050406030204" pitchFamily="18" charset="0"/>
              </a:rPr>
              <a:t>.</a:t>
            </a:r>
            <a:endParaRPr kumimoji="0" lang="en-US" sz="3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endParaRPr>
          </a:p>
        </p:txBody>
      </p:sp>
      <p:sp>
        <p:nvSpPr>
          <p:cNvPr id="14" name="TextBox 13">
            <a:extLst>
              <a:ext uri="{FF2B5EF4-FFF2-40B4-BE49-F238E27FC236}">
                <a16:creationId xmlns:a16="http://schemas.microsoft.com/office/drawing/2014/main" id="{04E48FA0-E538-39D2-A730-D2A9E08E580F}"/>
              </a:ext>
            </a:extLst>
          </p:cNvPr>
          <p:cNvSpPr txBox="1"/>
          <p:nvPr/>
        </p:nvSpPr>
        <p:spPr>
          <a:xfrm>
            <a:off x="852744" y="3891613"/>
            <a:ext cx="4090731" cy="2308324"/>
          </a:xfrm>
          <a:prstGeom prst="rect">
            <a:avLst/>
          </a:prstGeom>
          <a:noFill/>
        </p:spPr>
        <p:txBody>
          <a:bodyPr wrap="square" rtlCol="0">
            <a:spAutoFit/>
          </a:bodyPr>
          <a:lstStyle/>
          <a:p>
            <a:pPr lvl="0" algn="ctr"/>
            <a:r>
              <a:rPr lang="vi-VN" sz="3600" dirty="0">
                <a:solidFill>
                  <a:prstClr val="black"/>
                </a:solidFill>
                <a:latin typeface="Cambria" panose="02040503050406030204" pitchFamily="18" charset="0"/>
                <a:ea typeface="Cambria" panose="02040503050406030204" pitchFamily="18" charset="0"/>
              </a:rPr>
              <a:t>Các sự việc trong câu chuyện được sắp xếp theo trình tự hợp lí.</a:t>
            </a:r>
            <a:endParaRPr kumimoji="0" lang="en-US" sz="3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endParaRPr>
          </a:p>
        </p:txBody>
      </p:sp>
      <p:sp>
        <p:nvSpPr>
          <p:cNvPr id="12" name="Rectangle 11"/>
          <p:cNvSpPr/>
          <p:nvPr/>
        </p:nvSpPr>
        <p:spPr>
          <a:xfrm>
            <a:off x="-1907845" y="492499"/>
            <a:ext cx="1598564" cy="1682801"/>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9183772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Scale>
                                      <p:cBhvr>
                                        <p:cTn id="7" dur="1000" decel="50000" fill="hold">
                                          <p:stCondLst>
                                            <p:cond delay="0"/>
                                          </p:stCondLst>
                                        </p:cTn>
                                        <p:tgtEl>
                                          <p:spTgt spid="6"/>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6"/>
                                        </p:tgtEl>
                                        <p:attrNameLst>
                                          <p:attrName>ppt_x</p:attrName>
                                          <p:attrName>ppt_y</p:attrName>
                                        </p:attrNameLst>
                                      </p:cBhvr>
                                    </p:animMotion>
                                    <p:animEffect transition="in" filter="fade">
                                      <p:cBhvr>
                                        <p:cTn id="9" dur="1000"/>
                                        <p:tgtEl>
                                          <p:spTgt spid="6"/>
                                        </p:tgtEl>
                                      </p:cBhvr>
                                    </p:animEffect>
                                  </p:childTnLst>
                                </p:cTn>
                              </p:par>
                              <p:par>
                                <p:cTn id="10" presetID="52" presetClass="entr" presetSubtype="0" fill="hold" grpId="0" nodeType="withEffect">
                                  <p:stCondLst>
                                    <p:cond delay="0"/>
                                  </p:stCondLst>
                                  <p:childTnLst>
                                    <p:set>
                                      <p:cBhvr>
                                        <p:cTn id="11" dur="1" fill="hold">
                                          <p:stCondLst>
                                            <p:cond delay="0"/>
                                          </p:stCondLst>
                                        </p:cTn>
                                        <p:tgtEl>
                                          <p:spTgt spid="9"/>
                                        </p:tgtEl>
                                        <p:attrNameLst>
                                          <p:attrName>style.visibility</p:attrName>
                                        </p:attrNameLst>
                                      </p:cBhvr>
                                      <p:to>
                                        <p:strVal val="visible"/>
                                      </p:to>
                                    </p:set>
                                    <p:animScale>
                                      <p:cBhvr>
                                        <p:cTn id="12" dur="1000" decel="50000" fill="hold">
                                          <p:stCondLst>
                                            <p:cond delay="0"/>
                                          </p:stCondLst>
                                        </p:cTn>
                                        <p:tgtEl>
                                          <p:spTgt spid="9"/>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9"/>
                                        </p:tgtEl>
                                        <p:attrNameLst>
                                          <p:attrName>ppt_x</p:attrName>
                                          <p:attrName>ppt_y</p:attrName>
                                        </p:attrNameLst>
                                      </p:cBhvr>
                                    </p:animMotion>
                                    <p:animEffect transition="in" filter="fade">
                                      <p:cBhvr>
                                        <p:cTn id="14" dur="1000"/>
                                        <p:tgtEl>
                                          <p:spTgt spid="9"/>
                                        </p:tgtEl>
                                      </p:cBhvr>
                                    </p:animEffect>
                                  </p:childTnLst>
                                </p:cTn>
                              </p:par>
                              <p:par>
                                <p:cTn id="15" presetID="52" presetClass="entr" presetSubtype="0" fill="hold" nodeType="withEffect">
                                  <p:stCondLst>
                                    <p:cond delay="0"/>
                                  </p:stCondLst>
                                  <p:childTnLst>
                                    <p:set>
                                      <p:cBhvr>
                                        <p:cTn id="16" dur="1" fill="hold">
                                          <p:stCondLst>
                                            <p:cond delay="0"/>
                                          </p:stCondLst>
                                        </p:cTn>
                                        <p:tgtEl>
                                          <p:spTgt spid="5"/>
                                        </p:tgtEl>
                                        <p:attrNameLst>
                                          <p:attrName>style.visibility</p:attrName>
                                        </p:attrNameLst>
                                      </p:cBhvr>
                                      <p:to>
                                        <p:strVal val="visible"/>
                                      </p:to>
                                    </p:set>
                                    <p:animScale>
                                      <p:cBhvr>
                                        <p:cTn id="17" dur="1000" decel="50000" fill="hold">
                                          <p:stCondLst>
                                            <p:cond delay="0"/>
                                          </p:stCondLst>
                                        </p:cTn>
                                        <p:tgtEl>
                                          <p:spTgt spid="5"/>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8" dur="1000" decel="50000" fill="hold">
                                          <p:stCondLst>
                                            <p:cond delay="0"/>
                                          </p:stCondLst>
                                        </p:cTn>
                                        <p:tgtEl>
                                          <p:spTgt spid="5"/>
                                        </p:tgtEl>
                                        <p:attrNameLst>
                                          <p:attrName>ppt_x</p:attrName>
                                          <p:attrName>ppt_y</p:attrName>
                                        </p:attrNameLst>
                                      </p:cBhvr>
                                    </p:animMotion>
                                    <p:animEffect transition="in" filter="fade">
                                      <p:cBhvr>
                                        <p:cTn id="19" dur="1000"/>
                                        <p:tgtEl>
                                          <p:spTgt spid="5"/>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fade">
                                      <p:cBhvr>
                                        <p:cTn id="24" dur="500"/>
                                        <p:tgtEl>
                                          <p:spTgt spid="10"/>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fade">
                                      <p:cBhvr>
                                        <p:cTn id="27" dur="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fade">
                                      <p:cBhvr>
                                        <p:cTn id="32" dur="500"/>
                                        <p:tgtEl>
                                          <p:spTgt spid="14"/>
                                        </p:tgtEl>
                                      </p:cBhvr>
                                    </p:animEffect>
                                  </p:childTnLst>
                                </p:cTn>
                              </p:par>
                              <p:par>
                                <p:cTn id="33" presetID="10" presetClass="entr" presetSubtype="0" fill="hold" nodeType="with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fade">
                                      <p:cBhvr>
                                        <p:cTn id="35"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3" grpId="0"/>
      <p:bldP spid="1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BA17B0AE-DBDE-DCE5-5168-50498FF7A5A2}"/>
              </a:ext>
            </a:extLst>
          </p:cNvPr>
          <p:cNvSpPr/>
          <p:nvPr/>
        </p:nvSpPr>
        <p:spPr>
          <a:xfrm>
            <a:off x="318074" y="334297"/>
            <a:ext cx="11352815" cy="6331974"/>
          </a:xfrm>
          <a:prstGeom prst="roundRect">
            <a:avLst/>
          </a:prstGeom>
          <a:solidFill>
            <a:schemeClr val="bg1">
              <a:alpha val="92000"/>
            </a:schemeClr>
          </a:solidFill>
          <a:ln w="57150">
            <a:solidFill>
              <a:srgbClr val="FFC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3" name="Picture 2" descr="A picture containing graphical user interface&#10;&#10;Description automatically generated">
            <a:extLst>
              <a:ext uri="{FF2B5EF4-FFF2-40B4-BE49-F238E27FC236}">
                <a16:creationId xmlns:a16="http://schemas.microsoft.com/office/drawing/2014/main" id="{79722A78-CE70-8886-5B7A-B1447EA02F9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76003" y="-656107"/>
            <a:ext cx="7692887" cy="3447381"/>
          </a:xfrm>
          <a:prstGeom prst="rect">
            <a:avLst/>
          </a:prstGeom>
        </p:spPr>
      </p:pic>
      <p:grpSp>
        <p:nvGrpSpPr>
          <p:cNvPr id="5" name="Group 4">
            <a:extLst>
              <a:ext uri="{FF2B5EF4-FFF2-40B4-BE49-F238E27FC236}">
                <a16:creationId xmlns:a16="http://schemas.microsoft.com/office/drawing/2014/main" id="{F04A91D0-09DF-2F38-0E23-085ECB963D53}"/>
              </a:ext>
            </a:extLst>
          </p:cNvPr>
          <p:cNvGrpSpPr/>
          <p:nvPr/>
        </p:nvGrpSpPr>
        <p:grpSpPr>
          <a:xfrm>
            <a:off x="1184280" y="2723624"/>
            <a:ext cx="3850755" cy="1700806"/>
            <a:chOff x="2132467" y="2501311"/>
            <a:chExt cx="3850754" cy="1700807"/>
          </a:xfrm>
        </p:grpSpPr>
        <p:grpSp>
          <p:nvGrpSpPr>
            <p:cNvPr id="6" name="Group 5">
              <a:extLst>
                <a:ext uri="{FF2B5EF4-FFF2-40B4-BE49-F238E27FC236}">
                  <a16:creationId xmlns:a16="http://schemas.microsoft.com/office/drawing/2014/main" id="{E75BD4FB-EB2C-FC2D-03F4-08CC13D25165}"/>
                </a:ext>
              </a:extLst>
            </p:cNvPr>
            <p:cNvGrpSpPr/>
            <p:nvPr/>
          </p:nvGrpSpPr>
          <p:grpSpPr>
            <a:xfrm>
              <a:off x="2132467" y="2501311"/>
              <a:ext cx="3726918" cy="1700807"/>
              <a:chOff x="277034" y="1489257"/>
              <a:chExt cx="3726918" cy="1700807"/>
            </a:xfrm>
          </p:grpSpPr>
          <p:sp>
            <p:nvSpPr>
              <p:cNvPr id="8" name="Rectangle: Rounded Corners 7">
                <a:extLst>
                  <a:ext uri="{FF2B5EF4-FFF2-40B4-BE49-F238E27FC236}">
                    <a16:creationId xmlns:a16="http://schemas.microsoft.com/office/drawing/2014/main" id="{DBC30E82-8526-6ECE-9DD6-0CC8D901410C}"/>
                  </a:ext>
                </a:extLst>
              </p:cNvPr>
              <p:cNvSpPr/>
              <p:nvPr/>
            </p:nvSpPr>
            <p:spPr>
              <a:xfrm>
                <a:off x="419090" y="1969192"/>
                <a:ext cx="3584862" cy="1220872"/>
              </a:xfrm>
              <a:custGeom>
                <a:avLst/>
                <a:gdLst>
                  <a:gd name="connsiteX0" fmla="*/ 0 w 3584862"/>
                  <a:gd name="connsiteY0" fmla="*/ 203483 h 1220872"/>
                  <a:gd name="connsiteX1" fmla="*/ 203483 w 3584862"/>
                  <a:gd name="connsiteY1" fmla="*/ 0 h 1220872"/>
                  <a:gd name="connsiteX2" fmla="*/ 764911 w 3584862"/>
                  <a:gd name="connsiteY2" fmla="*/ 0 h 1220872"/>
                  <a:gd name="connsiteX3" fmla="*/ 1231003 w 3584862"/>
                  <a:gd name="connsiteY3" fmla="*/ 0 h 1220872"/>
                  <a:gd name="connsiteX4" fmla="*/ 1792431 w 3584862"/>
                  <a:gd name="connsiteY4" fmla="*/ 0 h 1220872"/>
                  <a:gd name="connsiteX5" fmla="*/ 2290301 w 3584862"/>
                  <a:gd name="connsiteY5" fmla="*/ 0 h 1220872"/>
                  <a:gd name="connsiteX6" fmla="*/ 2883509 w 3584862"/>
                  <a:gd name="connsiteY6" fmla="*/ 0 h 1220872"/>
                  <a:gd name="connsiteX7" fmla="*/ 3381379 w 3584862"/>
                  <a:gd name="connsiteY7" fmla="*/ 0 h 1220872"/>
                  <a:gd name="connsiteX8" fmla="*/ 3584862 w 3584862"/>
                  <a:gd name="connsiteY8" fmla="*/ 203483 h 1220872"/>
                  <a:gd name="connsiteX9" fmla="*/ 3584862 w 3584862"/>
                  <a:gd name="connsiteY9" fmla="*/ 618575 h 1220872"/>
                  <a:gd name="connsiteX10" fmla="*/ 3584862 w 3584862"/>
                  <a:gd name="connsiteY10" fmla="*/ 1017389 h 1220872"/>
                  <a:gd name="connsiteX11" fmla="*/ 3381379 w 3584862"/>
                  <a:gd name="connsiteY11" fmla="*/ 1220872 h 1220872"/>
                  <a:gd name="connsiteX12" fmla="*/ 2819951 w 3584862"/>
                  <a:gd name="connsiteY12" fmla="*/ 1220872 h 1220872"/>
                  <a:gd name="connsiteX13" fmla="*/ 2353859 w 3584862"/>
                  <a:gd name="connsiteY13" fmla="*/ 1220872 h 1220872"/>
                  <a:gd name="connsiteX14" fmla="*/ 1792431 w 3584862"/>
                  <a:gd name="connsiteY14" fmla="*/ 1220872 h 1220872"/>
                  <a:gd name="connsiteX15" fmla="*/ 1326340 w 3584862"/>
                  <a:gd name="connsiteY15" fmla="*/ 1220872 h 1220872"/>
                  <a:gd name="connsiteX16" fmla="*/ 828469 w 3584862"/>
                  <a:gd name="connsiteY16" fmla="*/ 1220872 h 1220872"/>
                  <a:gd name="connsiteX17" fmla="*/ 203483 w 3584862"/>
                  <a:gd name="connsiteY17" fmla="*/ 1220872 h 1220872"/>
                  <a:gd name="connsiteX18" fmla="*/ 0 w 3584862"/>
                  <a:gd name="connsiteY18" fmla="*/ 1017389 h 1220872"/>
                  <a:gd name="connsiteX19" fmla="*/ 0 w 3584862"/>
                  <a:gd name="connsiteY19" fmla="*/ 602297 h 1220872"/>
                  <a:gd name="connsiteX20" fmla="*/ 0 w 3584862"/>
                  <a:gd name="connsiteY20" fmla="*/ 203483 h 12208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3584862" h="1220872" fill="none" extrusionOk="0">
                    <a:moveTo>
                      <a:pt x="0" y="203483"/>
                    </a:moveTo>
                    <a:cubicBezTo>
                      <a:pt x="26333" y="76473"/>
                      <a:pt x="105754" y="-4579"/>
                      <a:pt x="203483" y="0"/>
                    </a:cubicBezTo>
                    <a:cubicBezTo>
                      <a:pt x="409810" y="-24765"/>
                      <a:pt x="603646" y="26782"/>
                      <a:pt x="764911" y="0"/>
                    </a:cubicBezTo>
                    <a:cubicBezTo>
                      <a:pt x="926176" y="-26782"/>
                      <a:pt x="1108776" y="11201"/>
                      <a:pt x="1231003" y="0"/>
                    </a:cubicBezTo>
                    <a:cubicBezTo>
                      <a:pt x="1353230" y="-11201"/>
                      <a:pt x="1661501" y="57179"/>
                      <a:pt x="1792431" y="0"/>
                    </a:cubicBezTo>
                    <a:cubicBezTo>
                      <a:pt x="1923361" y="-57179"/>
                      <a:pt x="2101008" y="19989"/>
                      <a:pt x="2290301" y="0"/>
                    </a:cubicBezTo>
                    <a:cubicBezTo>
                      <a:pt x="2479594" y="-19989"/>
                      <a:pt x="2756789" y="48596"/>
                      <a:pt x="2883509" y="0"/>
                    </a:cubicBezTo>
                    <a:cubicBezTo>
                      <a:pt x="3010229" y="-48596"/>
                      <a:pt x="3154738" y="53127"/>
                      <a:pt x="3381379" y="0"/>
                    </a:cubicBezTo>
                    <a:cubicBezTo>
                      <a:pt x="3488600" y="-27187"/>
                      <a:pt x="3569700" y="75874"/>
                      <a:pt x="3584862" y="203483"/>
                    </a:cubicBezTo>
                    <a:cubicBezTo>
                      <a:pt x="3595920" y="360450"/>
                      <a:pt x="3557493" y="450001"/>
                      <a:pt x="3584862" y="618575"/>
                    </a:cubicBezTo>
                    <a:cubicBezTo>
                      <a:pt x="3612231" y="787149"/>
                      <a:pt x="3562369" y="891879"/>
                      <a:pt x="3584862" y="1017389"/>
                    </a:cubicBezTo>
                    <a:cubicBezTo>
                      <a:pt x="3582534" y="1130284"/>
                      <a:pt x="3514240" y="1234030"/>
                      <a:pt x="3381379" y="1220872"/>
                    </a:cubicBezTo>
                    <a:cubicBezTo>
                      <a:pt x="3123814" y="1243961"/>
                      <a:pt x="2957217" y="1154763"/>
                      <a:pt x="2819951" y="1220872"/>
                    </a:cubicBezTo>
                    <a:cubicBezTo>
                      <a:pt x="2682685" y="1286981"/>
                      <a:pt x="2537822" y="1174902"/>
                      <a:pt x="2353859" y="1220872"/>
                    </a:cubicBezTo>
                    <a:cubicBezTo>
                      <a:pt x="2169896" y="1266842"/>
                      <a:pt x="1920757" y="1212486"/>
                      <a:pt x="1792431" y="1220872"/>
                    </a:cubicBezTo>
                    <a:cubicBezTo>
                      <a:pt x="1664105" y="1229258"/>
                      <a:pt x="1421304" y="1173635"/>
                      <a:pt x="1326340" y="1220872"/>
                    </a:cubicBezTo>
                    <a:cubicBezTo>
                      <a:pt x="1231376" y="1268109"/>
                      <a:pt x="970399" y="1215279"/>
                      <a:pt x="828469" y="1220872"/>
                    </a:cubicBezTo>
                    <a:cubicBezTo>
                      <a:pt x="686539" y="1226465"/>
                      <a:pt x="465243" y="1160860"/>
                      <a:pt x="203483" y="1220872"/>
                    </a:cubicBezTo>
                    <a:cubicBezTo>
                      <a:pt x="87470" y="1234401"/>
                      <a:pt x="27850" y="1137001"/>
                      <a:pt x="0" y="1017389"/>
                    </a:cubicBezTo>
                    <a:cubicBezTo>
                      <a:pt x="-1351" y="925069"/>
                      <a:pt x="48587" y="783856"/>
                      <a:pt x="0" y="602297"/>
                    </a:cubicBezTo>
                    <a:cubicBezTo>
                      <a:pt x="-48587" y="420738"/>
                      <a:pt x="16368" y="377581"/>
                      <a:pt x="0" y="203483"/>
                    </a:cubicBezTo>
                    <a:close/>
                  </a:path>
                  <a:path w="3584862" h="1220872" stroke="0" extrusionOk="0">
                    <a:moveTo>
                      <a:pt x="0" y="203483"/>
                    </a:moveTo>
                    <a:cubicBezTo>
                      <a:pt x="11429" y="68293"/>
                      <a:pt x="95472" y="11844"/>
                      <a:pt x="203483" y="0"/>
                    </a:cubicBezTo>
                    <a:cubicBezTo>
                      <a:pt x="373832" y="-24415"/>
                      <a:pt x="670020" y="17911"/>
                      <a:pt x="796690" y="0"/>
                    </a:cubicBezTo>
                    <a:cubicBezTo>
                      <a:pt x="923360" y="-17911"/>
                      <a:pt x="1113276" y="23803"/>
                      <a:pt x="1294561" y="0"/>
                    </a:cubicBezTo>
                    <a:cubicBezTo>
                      <a:pt x="1475846" y="-23803"/>
                      <a:pt x="1674631" y="39185"/>
                      <a:pt x="1855989" y="0"/>
                    </a:cubicBezTo>
                    <a:cubicBezTo>
                      <a:pt x="2037347" y="-39185"/>
                      <a:pt x="2165874" y="45006"/>
                      <a:pt x="2417417" y="0"/>
                    </a:cubicBezTo>
                    <a:cubicBezTo>
                      <a:pt x="2668960" y="-45006"/>
                      <a:pt x="3007654" y="70823"/>
                      <a:pt x="3381379" y="0"/>
                    </a:cubicBezTo>
                    <a:cubicBezTo>
                      <a:pt x="3491822" y="1690"/>
                      <a:pt x="3613706" y="78395"/>
                      <a:pt x="3584862" y="203483"/>
                    </a:cubicBezTo>
                    <a:cubicBezTo>
                      <a:pt x="3588212" y="293807"/>
                      <a:pt x="3547759" y="506698"/>
                      <a:pt x="3584862" y="586019"/>
                    </a:cubicBezTo>
                    <a:cubicBezTo>
                      <a:pt x="3621965" y="665340"/>
                      <a:pt x="3546592" y="830753"/>
                      <a:pt x="3584862" y="1017389"/>
                    </a:cubicBezTo>
                    <a:cubicBezTo>
                      <a:pt x="3572195" y="1123384"/>
                      <a:pt x="3495691" y="1244410"/>
                      <a:pt x="3381379" y="1220872"/>
                    </a:cubicBezTo>
                    <a:cubicBezTo>
                      <a:pt x="3276284" y="1242701"/>
                      <a:pt x="3125487" y="1200098"/>
                      <a:pt x="2915288" y="1220872"/>
                    </a:cubicBezTo>
                    <a:cubicBezTo>
                      <a:pt x="2705089" y="1241646"/>
                      <a:pt x="2544793" y="1172405"/>
                      <a:pt x="2417417" y="1220872"/>
                    </a:cubicBezTo>
                    <a:cubicBezTo>
                      <a:pt x="2290041" y="1269339"/>
                      <a:pt x="2130944" y="1186807"/>
                      <a:pt x="1919547" y="1220872"/>
                    </a:cubicBezTo>
                    <a:cubicBezTo>
                      <a:pt x="1708150" y="1254937"/>
                      <a:pt x="1629908" y="1182623"/>
                      <a:pt x="1358119" y="1220872"/>
                    </a:cubicBezTo>
                    <a:cubicBezTo>
                      <a:pt x="1086330" y="1259121"/>
                      <a:pt x="1029985" y="1196730"/>
                      <a:pt x="923806" y="1220872"/>
                    </a:cubicBezTo>
                    <a:cubicBezTo>
                      <a:pt x="817627" y="1245014"/>
                      <a:pt x="474197" y="1149132"/>
                      <a:pt x="203483" y="1220872"/>
                    </a:cubicBezTo>
                    <a:cubicBezTo>
                      <a:pt x="94781" y="1209838"/>
                      <a:pt x="2010" y="1160372"/>
                      <a:pt x="0" y="1017389"/>
                    </a:cubicBezTo>
                    <a:cubicBezTo>
                      <a:pt x="-13515" y="861893"/>
                      <a:pt x="30803" y="734701"/>
                      <a:pt x="0" y="610436"/>
                    </a:cubicBezTo>
                    <a:cubicBezTo>
                      <a:pt x="-30803" y="486171"/>
                      <a:pt x="46896" y="341330"/>
                      <a:pt x="0" y="203483"/>
                    </a:cubicBezTo>
                    <a:close/>
                  </a:path>
                </a:pathLst>
              </a:custGeom>
              <a:solidFill>
                <a:schemeClr val="lt1">
                  <a:alpha val="93000"/>
                </a:schemeClr>
              </a:solidFill>
              <a:ln w="19050" cmpd="thinThick">
                <a:solidFill>
                  <a:srgbClr val="FF3F6E"/>
                </a:solidFill>
                <a:extLst>
                  <a:ext uri="{C807C97D-BFC1-408E-A445-0C87EB9F89A2}">
                    <ask:lineSketchStyleProps xmlns="" xmlns:ask="http://schemas.microsoft.com/office/drawing/2018/sketchyshapes" sd="3816812094">
                      <a:prstGeom prst="roundRect">
                        <a:avLst/>
                      </a:prstGeom>
                      <ask:type>
                        <ask:lineSketchScribble/>
                      </ask:type>
                    </ask:lineSketchStyleProps>
                  </a:ext>
                </a:extLst>
              </a:ln>
            </p:spPr>
            <p:style>
              <a:lnRef idx="2">
                <a:schemeClr val="accent6"/>
              </a:lnRef>
              <a:fillRef idx="1">
                <a:schemeClr val="lt1"/>
              </a:fillRef>
              <a:effectRef idx="0">
                <a:schemeClr val="accent6"/>
              </a:effectRef>
              <a:fontRef idx="minor">
                <a:schemeClr val="dk1"/>
              </a:fontRef>
            </p:style>
            <p:txBody>
              <a:bodyPr rtlCol="0" anchor="ctr"/>
              <a:lstStyle/>
              <a:p>
                <a:pPr algn="ctr" defTabSz="1219170">
                  <a:buClr>
                    <a:srgbClr val="000000"/>
                  </a:buClr>
                </a:pPr>
                <a:endParaRPr lang="en-US" sz="1400" kern="0" dirty="0">
                  <a:solidFill>
                    <a:srgbClr val="17253A"/>
                  </a:solidFill>
                  <a:effectLst>
                    <a:outerShdw blurRad="38100" dist="38100" dir="2700000" algn="tl">
                      <a:srgbClr val="000000">
                        <a:alpha val="43137"/>
                      </a:srgbClr>
                    </a:outerShdw>
                  </a:effectLst>
                  <a:latin typeface="Arial"/>
                  <a:sym typeface="Arial"/>
                </a:endParaRPr>
              </a:p>
            </p:txBody>
          </p:sp>
          <p:pic>
            <p:nvPicPr>
              <p:cNvPr id="9" name="Picture 8">
                <a:extLst>
                  <a:ext uri="{FF2B5EF4-FFF2-40B4-BE49-F238E27FC236}">
                    <a16:creationId xmlns:a16="http://schemas.microsoft.com/office/drawing/2014/main" id="{C441EDC5-01B3-1FAD-83BD-EB936582B2DC}"/>
                  </a:ext>
                </a:extLst>
              </p:cNvPr>
              <p:cNvPicPr>
                <a:picLocks noChangeAspect="1"/>
              </p:cNvPicPr>
              <p:nvPr/>
            </p:nvPicPr>
            <p:blipFill>
              <a:blip r:embed="rId2"/>
              <a:stretch>
                <a:fillRect/>
              </a:stretch>
            </p:blipFill>
            <p:spPr>
              <a:xfrm rot="737208" flipH="1">
                <a:off x="277034" y="1489257"/>
                <a:ext cx="919996" cy="919996"/>
              </a:xfrm>
              <a:prstGeom prst="rect">
                <a:avLst/>
              </a:prstGeom>
            </p:spPr>
          </p:pic>
        </p:grpSp>
        <p:sp>
          <p:nvSpPr>
            <p:cNvPr id="7" name="TextBox 34">
              <a:extLst>
                <a:ext uri="{FF2B5EF4-FFF2-40B4-BE49-F238E27FC236}">
                  <a16:creationId xmlns:a16="http://schemas.microsoft.com/office/drawing/2014/main" id="{6BA73C3B-840D-C26C-CBA3-E68393927F0C}"/>
                </a:ext>
              </a:extLst>
            </p:cNvPr>
            <p:cNvSpPr txBox="1"/>
            <p:nvPr/>
          </p:nvSpPr>
          <p:spPr>
            <a:xfrm>
              <a:off x="2494060" y="3146916"/>
              <a:ext cx="3489161" cy="754694"/>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defTabSz="1219170">
                <a:lnSpc>
                  <a:spcPct val="150000"/>
                </a:lnSpc>
                <a:buClr>
                  <a:srgbClr val="000000"/>
                </a:buClr>
              </a:pPr>
              <a:r>
                <a:rPr lang="en-US" sz="3200" dirty="0">
                  <a:solidFill>
                    <a:srgbClr val="17253A"/>
                  </a:solidFill>
                  <a:latin typeface="Calibri" panose="020F0502020204030204" pitchFamily="34" charset="0"/>
                  <a:cs typeface="Calibri" panose="020F0502020204030204" pitchFamily="34" charset="0"/>
                  <a:sym typeface="Arial"/>
                </a:rPr>
                <a:t>GV ĐIỀN VÀO ĐÂY</a:t>
              </a:r>
            </a:p>
          </p:txBody>
        </p:sp>
      </p:grpSp>
      <p:grpSp>
        <p:nvGrpSpPr>
          <p:cNvPr id="10" name="Group 9">
            <a:extLst>
              <a:ext uri="{FF2B5EF4-FFF2-40B4-BE49-F238E27FC236}">
                <a16:creationId xmlns:a16="http://schemas.microsoft.com/office/drawing/2014/main" id="{C6CD0B3B-93AF-862D-6EAE-39AD78D95F19}"/>
              </a:ext>
            </a:extLst>
          </p:cNvPr>
          <p:cNvGrpSpPr/>
          <p:nvPr/>
        </p:nvGrpSpPr>
        <p:grpSpPr>
          <a:xfrm>
            <a:off x="1161089" y="4457606"/>
            <a:ext cx="3850755" cy="1700806"/>
            <a:chOff x="2132467" y="2501311"/>
            <a:chExt cx="3850754" cy="1700807"/>
          </a:xfrm>
        </p:grpSpPr>
        <p:grpSp>
          <p:nvGrpSpPr>
            <p:cNvPr id="11" name="Group 10">
              <a:extLst>
                <a:ext uri="{FF2B5EF4-FFF2-40B4-BE49-F238E27FC236}">
                  <a16:creationId xmlns:a16="http://schemas.microsoft.com/office/drawing/2014/main" id="{D8EE078D-C83D-57F3-0D32-EE19C134D415}"/>
                </a:ext>
              </a:extLst>
            </p:cNvPr>
            <p:cNvGrpSpPr/>
            <p:nvPr/>
          </p:nvGrpSpPr>
          <p:grpSpPr>
            <a:xfrm>
              <a:off x="2132467" y="2501311"/>
              <a:ext cx="3726918" cy="1700807"/>
              <a:chOff x="277034" y="1489257"/>
              <a:chExt cx="3726918" cy="1700807"/>
            </a:xfrm>
          </p:grpSpPr>
          <p:sp>
            <p:nvSpPr>
              <p:cNvPr id="13" name="Rectangle: Rounded Corners 12">
                <a:extLst>
                  <a:ext uri="{FF2B5EF4-FFF2-40B4-BE49-F238E27FC236}">
                    <a16:creationId xmlns:a16="http://schemas.microsoft.com/office/drawing/2014/main" id="{06F886BB-4368-61B4-64B3-C13C70B19915}"/>
                  </a:ext>
                </a:extLst>
              </p:cNvPr>
              <p:cNvSpPr/>
              <p:nvPr/>
            </p:nvSpPr>
            <p:spPr>
              <a:xfrm>
                <a:off x="419090" y="1969192"/>
                <a:ext cx="3584862" cy="1220872"/>
              </a:xfrm>
              <a:custGeom>
                <a:avLst/>
                <a:gdLst>
                  <a:gd name="connsiteX0" fmla="*/ 0 w 3584862"/>
                  <a:gd name="connsiteY0" fmla="*/ 203483 h 1220872"/>
                  <a:gd name="connsiteX1" fmla="*/ 203483 w 3584862"/>
                  <a:gd name="connsiteY1" fmla="*/ 0 h 1220872"/>
                  <a:gd name="connsiteX2" fmla="*/ 764911 w 3584862"/>
                  <a:gd name="connsiteY2" fmla="*/ 0 h 1220872"/>
                  <a:gd name="connsiteX3" fmla="*/ 1231003 w 3584862"/>
                  <a:gd name="connsiteY3" fmla="*/ 0 h 1220872"/>
                  <a:gd name="connsiteX4" fmla="*/ 1792431 w 3584862"/>
                  <a:gd name="connsiteY4" fmla="*/ 0 h 1220872"/>
                  <a:gd name="connsiteX5" fmla="*/ 2290301 w 3584862"/>
                  <a:gd name="connsiteY5" fmla="*/ 0 h 1220872"/>
                  <a:gd name="connsiteX6" fmla="*/ 2883509 w 3584862"/>
                  <a:gd name="connsiteY6" fmla="*/ 0 h 1220872"/>
                  <a:gd name="connsiteX7" fmla="*/ 3381379 w 3584862"/>
                  <a:gd name="connsiteY7" fmla="*/ 0 h 1220872"/>
                  <a:gd name="connsiteX8" fmla="*/ 3584862 w 3584862"/>
                  <a:gd name="connsiteY8" fmla="*/ 203483 h 1220872"/>
                  <a:gd name="connsiteX9" fmla="*/ 3584862 w 3584862"/>
                  <a:gd name="connsiteY9" fmla="*/ 618575 h 1220872"/>
                  <a:gd name="connsiteX10" fmla="*/ 3584862 w 3584862"/>
                  <a:gd name="connsiteY10" fmla="*/ 1017389 h 1220872"/>
                  <a:gd name="connsiteX11" fmla="*/ 3381379 w 3584862"/>
                  <a:gd name="connsiteY11" fmla="*/ 1220872 h 1220872"/>
                  <a:gd name="connsiteX12" fmla="*/ 2819951 w 3584862"/>
                  <a:gd name="connsiteY12" fmla="*/ 1220872 h 1220872"/>
                  <a:gd name="connsiteX13" fmla="*/ 2353859 w 3584862"/>
                  <a:gd name="connsiteY13" fmla="*/ 1220872 h 1220872"/>
                  <a:gd name="connsiteX14" fmla="*/ 1792431 w 3584862"/>
                  <a:gd name="connsiteY14" fmla="*/ 1220872 h 1220872"/>
                  <a:gd name="connsiteX15" fmla="*/ 1326340 w 3584862"/>
                  <a:gd name="connsiteY15" fmla="*/ 1220872 h 1220872"/>
                  <a:gd name="connsiteX16" fmla="*/ 828469 w 3584862"/>
                  <a:gd name="connsiteY16" fmla="*/ 1220872 h 1220872"/>
                  <a:gd name="connsiteX17" fmla="*/ 203483 w 3584862"/>
                  <a:gd name="connsiteY17" fmla="*/ 1220872 h 1220872"/>
                  <a:gd name="connsiteX18" fmla="*/ 0 w 3584862"/>
                  <a:gd name="connsiteY18" fmla="*/ 1017389 h 1220872"/>
                  <a:gd name="connsiteX19" fmla="*/ 0 w 3584862"/>
                  <a:gd name="connsiteY19" fmla="*/ 602297 h 1220872"/>
                  <a:gd name="connsiteX20" fmla="*/ 0 w 3584862"/>
                  <a:gd name="connsiteY20" fmla="*/ 203483 h 12208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3584862" h="1220872" fill="none" extrusionOk="0">
                    <a:moveTo>
                      <a:pt x="0" y="203483"/>
                    </a:moveTo>
                    <a:cubicBezTo>
                      <a:pt x="26333" y="76473"/>
                      <a:pt x="105754" y="-4579"/>
                      <a:pt x="203483" y="0"/>
                    </a:cubicBezTo>
                    <a:cubicBezTo>
                      <a:pt x="409810" y="-24765"/>
                      <a:pt x="603646" y="26782"/>
                      <a:pt x="764911" y="0"/>
                    </a:cubicBezTo>
                    <a:cubicBezTo>
                      <a:pt x="926176" y="-26782"/>
                      <a:pt x="1108776" y="11201"/>
                      <a:pt x="1231003" y="0"/>
                    </a:cubicBezTo>
                    <a:cubicBezTo>
                      <a:pt x="1353230" y="-11201"/>
                      <a:pt x="1661501" y="57179"/>
                      <a:pt x="1792431" y="0"/>
                    </a:cubicBezTo>
                    <a:cubicBezTo>
                      <a:pt x="1923361" y="-57179"/>
                      <a:pt x="2101008" y="19989"/>
                      <a:pt x="2290301" y="0"/>
                    </a:cubicBezTo>
                    <a:cubicBezTo>
                      <a:pt x="2479594" y="-19989"/>
                      <a:pt x="2756789" y="48596"/>
                      <a:pt x="2883509" y="0"/>
                    </a:cubicBezTo>
                    <a:cubicBezTo>
                      <a:pt x="3010229" y="-48596"/>
                      <a:pt x="3154738" y="53127"/>
                      <a:pt x="3381379" y="0"/>
                    </a:cubicBezTo>
                    <a:cubicBezTo>
                      <a:pt x="3488600" y="-27187"/>
                      <a:pt x="3569700" y="75874"/>
                      <a:pt x="3584862" y="203483"/>
                    </a:cubicBezTo>
                    <a:cubicBezTo>
                      <a:pt x="3595920" y="360450"/>
                      <a:pt x="3557493" y="450001"/>
                      <a:pt x="3584862" y="618575"/>
                    </a:cubicBezTo>
                    <a:cubicBezTo>
                      <a:pt x="3612231" y="787149"/>
                      <a:pt x="3562369" y="891879"/>
                      <a:pt x="3584862" y="1017389"/>
                    </a:cubicBezTo>
                    <a:cubicBezTo>
                      <a:pt x="3582534" y="1130284"/>
                      <a:pt x="3514240" y="1234030"/>
                      <a:pt x="3381379" y="1220872"/>
                    </a:cubicBezTo>
                    <a:cubicBezTo>
                      <a:pt x="3123814" y="1243961"/>
                      <a:pt x="2957217" y="1154763"/>
                      <a:pt x="2819951" y="1220872"/>
                    </a:cubicBezTo>
                    <a:cubicBezTo>
                      <a:pt x="2682685" y="1286981"/>
                      <a:pt x="2537822" y="1174902"/>
                      <a:pt x="2353859" y="1220872"/>
                    </a:cubicBezTo>
                    <a:cubicBezTo>
                      <a:pt x="2169896" y="1266842"/>
                      <a:pt x="1920757" y="1212486"/>
                      <a:pt x="1792431" y="1220872"/>
                    </a:cubicBezTo>
                    <a:cubicBezTo>
                      <a:pt x="1664105" y="1229258"/>
                      <a:pt x="1421304" y="1173635"/>
                      <a:pt x="1326340" y="1220872"/>
                    </a:cubicBezTo>
                    <a:cubicBezTo>
                      <a:pt x="1231376" y="1268109"/>
                      <a:pt x="970399" y="1215279"/>
                      <a:pt x="828469" y="1220872"/>
                    </a:cubicBezTo>
                    <a:cubicBezTo>
                      <a:pt x="686539" y="1226465"/>
                      <a:pt x="465243" y="1160860"/>
                      <a:pt x="203483" y="1220872"/>
                    </a:cubicBezTo>
                    <a:cubicBezTo>
                      <a:pt x="87470" y="1234401"/>
                      <a:pt x="27850" y="1137001"/>
                      <a:pt x="0" y="1017389"/>
                    </a:cubicBezTo>
                    <a:cubicBezTo>
                      <a:pt x="-1351" y="925069"/>
                      <a:pt x="48587" y="783856"/>
                      <a:pt x="0" y="602297"/>
                    </a:cubicBezTo>
                    <a:cubicBezTo>
                      <a:pt x="-48587" y="420738"/>
                      <a:pt x="16368" y="377581"/>
                      <a:pt x="0" y="203483"/>
                    </a:cubicBezTo>
                    <a:close/>
                  </a:path>
                  <a:path w="3584862" h="1220872" stroke="0" extrusionOk="0">
                    <a:moveTo>
                      <a:pt x="0" y="203483"/>
                    </a:moveTo>
                    <a:cubicBezTo>
                      <a:pt x="11429" y="68293"/>
                      <a:pt x="95472" y="11844"/>
                      <a:pt x="203483" y="0"/>
                    </a:cubicBezTo>
                    <a:cubicBezTo>
                      <a:pt x="373832" y="-24415"/>
                      <a:pt x="670020" y="17911"/>
                      <a:pt x="796690" y="0"/>
                    </a:cubicBezTo>
                    <a:cubicBezTo>
                      <a:pt x="923360" y="-17911"/>
                      <a:pt x="1113276" y="23803"/>
                      <a:pt x="1294561" y="0"/>
                    </a:cubicBezTo>
                    <a:cubicBezTo>
                      <a:pt x="1475846" y="-23803"/>
                      <a:pt x="1674631" y="39185"/>
                      <a:pt x="1855989" y="0"/>
                    </a:cubicBezTo>
                    <a:cubicBezTo>
                      <a:pt x="2037347" y="-39185"/>
                      <a:pt x="2165874" y="45006"/>
                      <a:pt x="2417417" y="0"/>
                    </a:cubicBezTo>
                    <a:cubicBezTo>
                      <a:pt x="2668960" y="-45006"/>
                      <a:pt x="3007654" y="70823"/>
                      <a:pt x="3381379" y="0"/>
                    </a:cubicBezTo>
                    <a:cubicBezTo>
                      <a:pt x="3491822" y="1690"/>
                      <a:pt x="3613706" y="78395"/>
                      <a:pt x="3584862" y="203483"/>
                    </a:cubicBezTo>
                    <a:cubicBezTo>
                      <a:pt x="3588212" y="293807"/>
                      <a:pt x="3547759" y="506698"/>
                      <a:pt x="3584862" y="586019"/>
                    </a:cubicBezTo>
                    <a:cubicBezTo>
                      <a:pt x="3621965" y="665340"/>
                      <a:pt x="3546592" y="830753"/>
                      <a:pt x="3584862" y="1017389"/>
                    </a:cubicBezTo>
                    <a:cubicBezTo>
                      <a:pt x="3572195" y="1123384"/>
                      <a:pt x="3495691" y="1244410"/>
                      <a:pt x="3381379" y="1220872"/>
                    </a:cubicBezTo>
                    <a:cubicBezTo>
                      <a:pt x="3276284" y="1242701"/>
                      <a:pt x="3125487" y="1200098"/>
                      <a:pt x="2915288" y="1220872"/>
                    </a:cubicBezTo>
                    <a:cubicBezTo>
                      <a:pt x="2705089" y="1241646"/>
                      <a:pt x="2544793" y="1172405"/>
                      <a:pt x="2417417" y="1220872"/>
                    </a:cubicBezTo>
                    <a:cubicBezTo>
                      <a:pt x="2290041" y="1269339"/>
                      <a:pt x="2130944" y="1186807"/>
                      <a:pt x="1919547" y="1220872"/>
                    </a:cubicBezTo>
                    <a:cubicBezTo>
                      <a:pt x="1708150" y="1254937"/>
                      <a:pt x="1629908" y="1182623"/>
                      <a:pt x="1358119" y="1220872"/>
                    </a:cubicBezTo>
                    <a:cubicBezTo>
                      <a:pt x="1086330" y="1259121"/>
                      <a:pt x="1029985" y="1196730"/>
                      <a:pt x="923806" y="1220872"/>
                    </a:cubicBezTo>
                    <a:cubicBezTo>
                      <a:pt x="817627" y="1245014"/>
                      <a:pt x="474197" y="1149132"/>
                      <a:pt x="203483" y="1220872"/>
                    </a:cubicBezTo>
                    <a:cubicBezTo>
                      <a:pt x="94781" y="1209838"/>
                      <a:pt x="2010" y="1160372"/>
                      <a:pt x="0" y="1017389"/>
                    </a:cubicBezTo>
                    <a:cubicBezTo>
                      <a:pt x="-13515" y="861893"/>
                      <a:pt x="30803" y="734701"/>
                      <a:pt x="0" y="610436"/>
                    </a:cubicBezTo>
                    <a:cubicBezTo>
                      <a:pt x="-30803" y="486171"/>
                      <a:pt x="46896" y="341330"/>
                      <a:pt x="0" y="203483"/>
                    </a:cubicBezTo>
                    <a:close/>
                  </a:path>
                </a:pathLst>
              </a:custGeom>
              <a:solidFill>
                <a:schemeClr val="lt1">
                  <a:alpha val="93000"/>
                </a:schemeClr>
              </a:solidFill>
              <a:ln w="19050" cmpd="thinThick">
                <a:solidFill>
                  <a:srgbClr val="FF3F6E"/>
                </a:solidFill>
                <a:extLst>
                  <a:ext uri="{C807C97D-BFC1-408E-A445-0C87EB9F89A2}">
                    <ask:lineSketchStyleProps xmlns="" xmlns:ask="http://schemas.microsoft.com/office/drawing/2018/sketchyshapes" sd="3816812094">
                      <a:prstGeom prst="roundRect">
                        <a:avLst/>
                      </a:prstGeom>
                      <ask:type>
                        <ask:lineSketchScribble/>
                      </ask:type>
                    </ask:lineSketchStyleProps>
                  </a:ext>
                </a:extLst>
              </a:ln>
            </p:spPr>
            <p:style>
              <a:lnRef idx="2">
                <a:schemeClr val="accent6"/>
              </a:lnRef>
              <a:fillRef idx="1">
                <a:schemeClr val="lt1"/>
              </a:fillRef>
              <a:effectRef idx="0">
                <a:schemeClr val="accent6"/>
              </a:effectRef>
              <a:fontRef idx="minor">
                <a:schemeClr val="dk1"/>
              </a:fontRef>
            </p:style>
            <p:txBody>
              <a:bodyPr rtlCol="0" anchor="ctr"/>
              <a:lstStyle/>
              <a:p>
                <a:pPr algn="ctr" defTabSz="1219170">
                  <a:buClr>
                    <a:srgbClr val="000000"/>
                  </a:buClr>
                </a:pPr>
                <a:endParaRPr lang="en-US" sz="1400" kern="0" dirty="0">
                  <a:solidFill>
                    <a:srgbClr val="17253A"/>
                  </a:solidFill>
                  <a:effectLst>
                    <a:outerShdw blurRad="38100" dist="38100" dir="2700000" algn="tl">
                      <a:srgbClr val="000000">
                        <a:alpha val="43137"/>
                      </a:srgbClr>
                    </a:outerShdw>
                  </a:effectLst>
                  <a:latin typeface="Arial"/>
                  <a:sym typeface="Arial"/>
                </a:endParaRPr>
              </a:p>
            </p:txBody>
          </p:sp>
          <p:pic>
            <p:nvPicPr>
              <p:cNvPr id="14" name="Picture 13">
                <a:extLst>
                  <a:ext uri="{FF2B5EF4-FFF2-40B4-BE49-F238E27FC236}">
                    <a16:creationId xmlns:a16="http://schemas.microsoft.com/office/drawing/2014/main" id="{C990ECFB-A356-1B70-5D17-57B21DCA919B}"/>
                  </a:ext>
                </a:extLst>
              </p:cNvPr>
              <p:cNvPicPr>
                <a:picLocks noChangeAspect="1"/>
              </p:cNvPicPr>
              <p:nvPr/>
            </p:nvPicPr>
            <p:blipFill>
              <a:blip r:embed="rId2"/>
              <a:stretch>
                <a:fillRect/>
              </a:stretch>
            </p:blipFill>
            <p:spPr>
              <a:xfrm rot="737208" flipH="1">
                <a:off x="277034" y="1489257"/>
                <a:ext cx="919996" cy="919996"/>
              </a:xfrm>
              <a:prstGeom prst="rect">
                <a:avLst/>
              </a:prstGeom>
            </p:spPr>
          </p:pic>
        </p:grpSp>
        <p:sp>
          <p:nvSpPr>
            <p:cNvPr id="12" name="TextBox 34">
              <a:extLst>
                <a:ext uri="{FF2B5EF4-FFF2-40B4-BE49-F238E27FC236}">
                  <a16:creationId xmlns:a16="http://schemas.microsoft.com/office/drawing/2014/main" id="{EFBE8A28-D5B1-C222-B8FB-8EA38E579FCD}"/>
                </a:ext>
              </a:extLst>
            </p:cNvPr>
            <p:cNvSpPr txBox="1"/>
            <p:nvPr/>
          </p:nvSpPr>
          <p:spPr>
            <a:xfrm>
              <a:off x="2494060" y="3146916"/>
              <a:ext cx="3489161" cy="754694"/>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defTabSz="1219170">
                <a:lnSpc>
                  <a:spcPct val="150000"/>
                </a:lnSpc>
                <a:buClr>
                  <a:srgbClr val="000000"/>
                </a:buClr>
              </a:pPr>
              <a:r>
                <a:rPr lang="en-US" sz="3200" dirty="0">
                  <a:solidFill>
                    <a:srgbClr val="17253A"/>
                  </a:solidFill>
                  <a:latin typeface="Calibri" panose="020F0502020204030204" pitchFamily="34" charset="0"/>
                  <a:cs typeface="Calibri" panose="020F0502020204030204" pitchFamily="34" charset="0"/>
                  <a:sym typeface="Arial"/>
                </a:rPr>
                <a:t>GV ĐIỀN VÀO ĐÂY</a:t>
              </a:r>
            </a:p>
          </p:txBody>
        </p:sp>
      </p:grpSp>
      <p:grpSp>
        <p:nvGrpSpPr>
          <p:cNvPr id="15" name="Group 14">
            <a:extLst>
              <a:ext uri="{FF2B5EF4-FFF2-40B4-BE49-F238E27FC236}">
                <a16:creationId xmlns:a16="http://schemas.microsoft.com/office/drawing/2014/main" id="{D80BB24E-9DA1-E2C5-78B5-890D92E99E80}"/>
              </a:ext>
            </a:extLst>
          </p:cNvPr>
          <p:cNvGrpSpPr/>
          <p:nvPr/>
        </p:nvGrpSpPr>
        <p:grpSpPr>
          <a:xfrm>
            <a:off x="7303992" y="2835809"/>
            <a:ext cx="3850755" cy="1700806"/>
            <a:chOff x="2132467" y="2501311"/>
            <a:chExt cx="3850754" cy="1700807"/>
          </a:xfrm>
        </p:grpSpPr>
        <p:grpSp>
          <p:nvGrpSpPr>
            <p:cNvPr id="16" name="Group 15">
              <a:extLst>
                <a:ext uri="{FF2B5EF4-FFF2-40B4-BE49-F238E27FC236}">
                  <a16:creationId xmlns:a16="http://schemas.microsoft.com/office/drawing/2014/main" id="{8A591B20-E0AA-4F3A-7917-267982729F14}"/>
                </a:ext>
              </a:extLst>
            </p:cNvPr>
            <p:cNvGrpSpPr/>
            <p:nvPr/>
          </p:nvGrpSpPr>
          <p:grpSpPr>
            <a:xfrm>
              <a:off x="2132467" y="2501311"/>
              <a:ext cx="3726918" cy="1700807"/>
              <a:chOff x="277034" y="1489257"/>
              <a:chExt cx="3726918" cy="1700807"/>
            </a:xfrm>
          </p:grpSpPr>
          <p:sp>
            <p:nvSpPr>
              <p:cNvPr id="18" name="Rectangle: Rounded Corners 17">
                <a:extLst>
                  <a:ext uri="{FF2B5EF4-FFF2-40B4-BE49-F238E27FC236}">
                    <a16:creationId xmlns:a16="http://schemas.microsoft.com/office/drawing/2014/main" id="{A3C24E70-8187-223D-AD2C-495F564567A2}"/>
                  </a:ext>
                </a:extLst>
              </p:cNvPr>
              <p:cNvSpPr/>
              <p:nvPr/>
            </p:nvSpPr>
            <p:spPr>
              <a:xfrm>
                <a:off x="419090" y="1969192"/>
                <a:ext cx="3584862" cy="1220872"/>
              </a:xfrm>
              <a:custGeom>
                <a:avLst/>
                <a:gdLst>
                  <a:gd name="connsiteX0" fmla="*/ 0 w 3584862"/>
                  <a:gd name="connsiteY0" fmla="*/ 203483 h 1220872"/>
                  <a:gd name="connsiteX1" fmla="*/ 203483 w 3584862"/>
                  <a:gd name="connsiteY1" fmla="*/ 0 h 1220872"/>
                  <a:gd name="connsiteX2" fmla="*/ 764911 w 3584862"/>
                  <a:gd name="connsiteY2" fmla="*/ 0 h 1220872"/>
                  <a:gd name="connsiteX3" fmla="*/ 1231003 w 3584862"/>
                  <a:gd name="connsiteY3" fmla="*/ 0 h 1220872"/>
                  <a:gd name="connsiteX4" fmla="*/ 1792431 w 3584862"/>
                  <a:gd name="connsiteY4" fmla="*/ 0 h 1220872"/>
                  <a:gd name="connsiteX5" fmla="*/ 2290301 w 3584862"/>
                  <a:gd name="connsiteY5" fmla="*/ 0 h 1220872"/>
                  <a:gd name="connsiteX6" fmla="*/ 2883509 w 3584862"/>
                  <a:gd name="connsiteY6" fmla="*/ 0 h 1220872"/>
                  <a:gd name="connsiteX7" fmla="*/ 3381379 w 3584862"/>
                  <a:gd name="connsiteY7" fmla="*/ 0 h 1220872"/>
                  <a:gd name="connsiteX8" fmla="*/ 3584862 w 3584862"/>
                  <a:gd name="connsiteY8" fmla="*/ 203483 h 1220872"/>
                  <a:gd name="connsiteX9" fmla="*/ 3584862 w 3584862"/>
                  <a:gd name="connsiteY9" fmla="*/ 618575 h 1220872"/>
                  <a:gd name="connsiteX10" fmla="*/ 3584862 w 3584862"/>
                  <a:gd name="connsiteY10" fmla="*/ 1017389 h 1220872"/>
                  <a:gd name="connsiteX11" fmla="*/ 3381379 w 3584862"/>
                  <a:gd name="connsiteY11" fmla="*/ 1220872 h 1220872"/>
                  <a:gd name="connsiteX12" fmla="*/ 2819951 w 3584862"/>
                  <a:gd name="connsiteY12" fmla="*/ 1220872 h 1220872"/>
                  <a:gd name="connsiteX13" fmla="*/ 2353859 w 3584862"/>
                  <a:gd name="connsiteY13" fmla="*/ 1220872 h 1220872"/>
                  <a:gd name="connsiteX14" fmla="*/ 1792431 w 3584862"/>
                  <a:gd name="connsiteY14" fmla="*/ 1220872 h 1220872"/>
                  <a:gd name="connsiteX15" fmla="*/ 1326340 w 3584862"/>
                  <a:gd name="connsiteY15" fmla="*/ 1220872 h 1220872"/>
                  <a:gd name="connsiteX16" fmla="*/ 828469 w 3584862"/>
                  <a:gd name="connsiteY16" fmla="*/ 1220872 h 1220872"/>
                  <a:gd name="connsiteX17" fmla="*/ 203483 w 3584862"/>
                  <a:gd name="connsiteY17" fmla="*/ 1220872 h 1220872"/>
                  <a:gd name="connsiteX18" fmla="*/ 0 w 3584862"/>
                  <a:gd name="connsiteY18" fmla="*/ 1017389 h 1220872"/>
                  <a:gd name="connsiteX19" fmla="*/ 0 w 3584862"/>
                  <a:gd name="connsiteY19" fmla="*/ 602297 h 1220872"/>
                  <a:gd name="connsiteX20" fmla="*/ 0 w 3584862"/>
                  <a:gd name="connsiteY20" fmla="*/ 203483 h 12208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3584862" h="1220872" fill="none" extrusionOk="0">
                    <a:moveTo>
                      <a:pt x="0" y="203483"/>
                    </a:moveTo>
                    <a:cubicBezTo>
                      <a:pt x="26333" y="76473"/>
                      <a:pt x="105754" y="-4579"/>
                      <a:pt x="203483" y="0"/>
                    </a:cubicBezTo>
                    <a:cubicBezTo>
                      <a:pt x="409810" y="-24765"/>
                      <a:pt x="603646" y="26782"/>
                      <a:pt x="764911" y="0"/>
                    </a:cubicBezTo>
                    <a:cubicBezTo>
                      <a:pt x="926176" y="-26782"/>
                      <a:pt x="1108776" y="11201"/>
                      <a:pt x="1231003" y="0"/>
                    </a:cubicBezTo>
                    <a:cubicBezTo>
                      <a:pt x="1353230" y="-11201"/>
                      <a:pt x="1661501" y="57179"/>
                      <a:pt x="1792431" y="0"/>
                    </a:cubicBezTo>
                    <a:cubicBezTo>
                      <a:pt x="1923361" y="-57179"/>
                      <a:pt x="2101008" y="19989"/>
                      <a:pt x="2290301" y="0"/>
                    </a:cubicBezTo>
                    <a:cubicBezTo>
                      <a:pt x="2479594" y="-19989"/>
                      <a:pt x="2756789" y="48596"/>
                      <a:pt x="2883509" y="0"/>
                    </a:cubicBezTo>
                    <a:cubicBezTo>
                      <a:pt x="3010229" y="-48596"/>
                      <a:pt x="3154738" y="53127"/>
                      <a:pt x="3381379" y="0"/>
                    </a:cubicBezTo>
                    <a:cubicBezTo>
                      <a:pt x="3488600" y="-27187"/>
                      <a:pt x="3569700" y="75874"/>
                      <a:pt x="3584862" y="203483"/>
                    </a:cubicBezTo>
                    <a:cubicBezTo>
                      <a:pt x="3595920" y="360450"/>
                      <a:pt x="3557493" y="450001"/>
                      <a:pt x="3584862" y="618575"/>
                    </a:cubicBezTo>
                    <a:cubicBezTo>
                      <a:pt x="3612231" y="787149"/>
                      <a:pt x="3562369" y="891879"/>
                      <a:pt x="3584862" y="1017389"/>
                    </a:cubicBezTo>
                    <a:cubicBezTo>
                      <a:pt x="3582534" y="1130284"/>
                      <a:pt x="3514240" y="1234030"/>
                      <a:pt x="3381379" y="1220872"/>
                    </a:cubicBezTo>
                    <a:cubicBezTo>
                      <a:pt x="3123814" y="1243961"/>
                      <a:pt x="2957217" y="1154763"/>
                      <a:pt x="2819951" y="1220872"/>
                    </a:cubicBezTo>
                    <a:cubicBezTo>
                      <a:pt x="2682685" y="1286981"/>
                      <a:pt x="2537822" y="1174902"/>
                      <a:pt x="2353859" y="1220872"/>
                    </a:cubicBezTo>
                    <a:cubicBezTo>
                      <a:pt x="2169896" y="1266842"/>
                      <a:pt x="1920757" y="1212486"/>
                      <a:pt x="1792431" y="1220872"/>
                    </a:cubicBezTo>
                    <a:cubicBezTo>
                      <a:pt x="1664105" y="1229258"/>
                      <a:pt x="1421304" y="1173635"/>
                      <a:pt x="1326340" y="1220872"/>
                    </a:cubicBezTo>
                    <a:cubicBezTo>
                      <a:pt x="1231376" y="1268109"/>
                      <a:pt x="970399" y="1215279"/>
                      <a:pt x="828469" y="1220872"/>
                    </a:cubicBezTo>
                    <a:cubicBezTo>
                      <a:pt x="686539" y="1226465"/>
                      <a:pt x="465243" y="1160860"/>
                      <a:pt x="203483" y="1220872"/>
                    </a:cubicBezTo>
                    <a:cubicBezTo>
                      <a:pt x="87470" y="1234401"/>
                      <a:pt x="27850" y="1137001"/>
                      <a:pt x="0" y="1017389"/>
                    </a:cubicBezTo>
                    <a:cubicBezTo>
                      <a:pt x="-1351" y="925069"/>
                      <a:pt x="48587" y="783856"/>
                      <a:pt x="0" y="602297"/>
                    </a:cubicBezTo>
                    <a:cubicBezTo>
                      <a:pt x="-48587" y="420738"/>
                      <a:pt x="16368" y="377581"/>
                      <a:pt x="0" y="203483"/>
                    </a:cubicBezTo>
                    <a:close/>
                  </a:path>
                  <a:path w="3584862" h="1220872" stroke="0" extrusionOk="0">
                    <a:moveTo>
                      <a:pt x="0" y="203483"/>
                    </a:moveTo>
                    <a:cubicBezTo>
                      <a:pt x="11429" y="68293"/>
                      <a:pt x="95472" y="11844"/>
                      <a:pt x="203483" y="0"/>
                    </a:cubicBezTo>
                    <a:cubicBezTo>
                      <a:pt x="373832" y="-24415"/>
                      <a:pt x="670020" y="17911"/>
                      <a:pt x="796690" y="0"/>
                    </a:cubicBezTo>
                    <a:cubicBezTo>
                      <a:pt x="923360" y="-17911"/>
                      <a:pt x="1113276" y="23803"/>
                      <a:pt x="1294561" y="0"/>
                    </a:cubicBezTo>
                    <a:cubicBezTo>
                      <a:pt x="1475846" y="-23803"/>
                      <a:pt x="1674631" y="39185"/>
                      <a:pt x="1855989" y="0"/>
                    </a:cubicBezTo>
                    <a:cubicBezTo>
                      <a:pt x="2037347" y="-39185"/>
                      <a:pt x="2165874" y="45006"/>
                      <a:pt x="2417417" y="0"/>
                    </a:cubicBezTo>
                    <a:cubicBezTo>
                      <a:pt x="2668960" y="-45006"/>
                      <a:pt x="3007654" y="70823"/>
                      <a:pt x="3381379" y="0"/>
                    </a:cubicBezTo>
                    <a:cubicBezTo>
                      <a:pt x="3491822" y="1690"/>
                      <a:pt x="3613706" y="78395"/>
                      <a:pt x="3584862" y="203483"/>
                    </a:cubicBezTo>
                    <a:cubicBezTo>
                      <a:pt x="3588212" y="293807"/>
                      <a:pt x="3547759" y="506698"/>
                      <a:pt x="3584862" y="586019"/>
                    </a:cubicBezTo>
                    <a:cubicBezTo>
                      <a:pt x="3621965" y="665340"/>
                      <a:pt x="3546592" y="830753"/>
                      <a:pt x="3584862" y="1017389"/>
                    </a:cubicBezTo>
                    <a:cubicBezTo>
                      <a:pt x="3572195" y="1123384"/>
                      <a:pt x="3495691" y="1244410"/>
                      <a:pt x="3381379" y="1220872"/>
                    </a:cubicBezTo>
                    <a:cubicBezTo>
                      <a:pt x="3276284" y="1242701"/>
                      <a:pt x="3125487" y="1200098"/>
                      <a:pt x="2915288" y="1220872"/>
                    </a:cubicBezTo>
                    <a:cubicBezTo>
                      <a:pt x="2705089" y="1241646"/>
                      <a:pt x="2544793" y="1172405"/>
                      <a:pt x="2417417" y="1220872"/>
                    </a:cubicBezTo>
                    <a:cubicBezTo>
                      <a:pt x="2290041" y="1269339"/>
                      <a:pt x="2130944" y="1186807"/>
                      <a:pt x="1919547" y="1220872"/>
                    </a:cubicBezTo>
                    <a:cubicBezTo>
                      <a:pt x="1708150" y="1254937"/>
                      <a:pt x="1629908" y="1182623"/>
                      <a:pt x="1358119" y="1220872"/>
                    </a:cubicBezTo>
                    <a:cubicBezTo>
                      <a:pt x="1086330" y="1259121"/>
                      <a:pt x="1029985" y="1196730"/>
                      <a:pt x="923806" y="1220872"/>
                    </a:cubicBezTo>
                    <a:cubicBezTo>
                      <a:pt x="817627" y="1245014"/>
                      <a:pt x="474197" y="1149132"/>
                      <a:pt x="203483" y="1220872"/>
                    </a:cubicBezTo>
                    <a:cubicBezTo>
                      <a:pt x="94781" y="1209838"/>
                      <a:pt x="2010" y="1160372"/>
                      <a:pt x="0" y="1017389"/>
                    </a:cubicBezTo>
                    <a:cubicBezTo>
                      <a:pt x="-13515" y="861893"/>
                      <a:pt x="30803" y="734701"/>
                      <a:pt x="0" y="610436"/>
                    </a:cubicBezTo>
                    <a:cubicBezTo>
                      <a:pt x="-30803" y="486171"/>
                      <a:pt x="46896" y="341330"/>
                      <a:pt x="0" y="203483"/>
                    </a:cubicBezTo>
                    <a:close/>
                  </a:path>
                </a:pathLst>
              </a:custGeom>
              <a:solidFill>
                <a:schemeClr val="lt1">
                  <a:alpha val="93000"/>
                </a:schemeClr>
              </a:solidFill>
              <a:ln w="19050" cmpd="thinThick">
                <a:solidFill>
                  <a:srgbClr val="FF3F6E"/>
                </a:solidFill>
                <a:extLst>
                  <a:ext uri="{C807C97D-BFC1-408E-A445-0C87EB9F89A2}">
                    <ask:lineSketchStyleProps xmlns="" xmlns:ask="http://schemas.microsoft.com/office/drawing/2018/sketchyshapes" sd="3816812094">
                      <a:prstGeom prst="roundRect">
                        <a:avLst/>
                      </a:prstGeom>
                      <ask:type>
                        <ask:lineSketchScribble/>
                      </ask:type>
                    </ask:lineSketchStyleProps>
                  </a:ext>
                </a:extLst>
              </a:ln>
            </p:spPr>
            <p:style>
              <a:lnRef idx="2">
                <a:schemeClr val="accent6"/>
              </a:lnRef>
              <a:fillRef idx="1">
                <a:schemeClr val="lt1"/>
              </a:fillRef>
              <a:effectRef idx="0">
                <a:schemeClr val="accent6"/>
              </a:effectRef>
              <a:fontRef idx="minor">
                <a:schemeClr val="dk1"/>
              </a:fontRef>
            </p:style>
            <p:txBody>
              <a:bodyPr rtlCol="0" anchor="ctr"/>
              <a:lstStyle/>
              <a:p>
                <a:pPr algn="ctr" defTabSz="1219170">
                  <a:buClr>
                    <a:srgbClr val="000000"/>
                  </a:buClr>
                </a:pPr>
                <a:endParaRPr lang="en-US" sz="1400" kern="0" dirty="0">
                  <a:solidFill>
                    <a:srgbClr val="17253A"/>
                  </a:solidFill>
                  <a:effectLst>
                    <a:outerShdw blurRad="38100" dist="38100" dir="2700000" algn="tl">
                      <a:srgbClr val="000000">
                        <a:alpha val="43137"/>
                      </a:srgbClr>
                    </a:outerShdw>
                  </a:effectLst>
                  <a:latin typeface="Arial"/>
                  <a:sym typeface="Arial"/>
                </a:endParaRPr>
              </a:p>
            </p:txBody>
          </p:sp>
          <p:pic>
            <p:nvPicPr>
              <p:cNvPr id="19" name="Picture 18">
                <a:extLst>
                  <a:ext uri="{FF2B5EF4-FFF2-40B4-BE49-F238E27FC236}">
                    <a16:creationId xmlns:a16="http://schemas.microsoft.com/office/drawing/2014/main" id="{00E88469-BA4F-AB45-BEAF-F1994E7D04D9}"/>
                  </a:ext>
                </a:extLst>
              </p:cNvPr>
              <p:cNvPicPr>
                <a:picLocks noChangeAspect="1"/>
              </p:cNvPicPr>
              <p:nvPr/>
            </p:nvPicPr>
            <p:blipFill>
              <a:blip r:embed="rId2"/>
              <a:stretch>
                <a:fillRect/>
              </a:stretch>
            </p:blipFill>
            <p:spPr>
              <a:xfrm rot="737208" flipH="1">
                <a:off x="277034" y="1489257"/>
                <a:ext cx="919996" cy="919996"/>
              </a:xfrm>
              <a:prstGeom prst="rect">
                <a:avLst/>
              </a:prstGeom>
            </p:spPr>
          </p:pic>
        </p:grpSp>
        <p:sp>
          <p:nvSpPr>
            <p:cNvPr id="17" name="TextBox 34">
              <a:extLst>
                <a:ext uri="{FF2B5EF4-FFF2-40B4-BE49-F238E27FC236}">
                  <a16:creationId xmlns:a16="http://schemas.microsoft.com/office/drawing/2014/main" id="{29ED17C2-87E3-BC5C-B788-0BDB5BF0D1E8}"/>
                </a:ext>
              </a:extLst>
            </p:cNvPr>
            <p:cNvSpPr txBox="1"/>
            <p:nvPr/>
          </p:nvSpPr>
          <p:spPr>
            <a:xfrm>
              <a:off x="2494060" y="3146916"/>
              <a:ext cx="3489161" cy="754694"/>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defTabSz="1219170">
                <a:lnSpc>
                  <a:spcPct val="150000"/>
                </a:lnSpc>
                <a:buClr>
                  <a:srgbClr val="000000"/>
                </a:buClr>
              </a:pPr>
              <a:r>
                <a:rPr lang="en-US" sz="3200" dirty="0">
                  <a:solidFill>
                    <a:srgbClr val="17253A"/>
                  </a:solidFill>
                  <a:latin typeface="Calibri" panose="020F0502020204030204" pitchFamily="34" charset="0"/>
                  <a:cs typeface="Calibri" panose="020F0502020204030204" pitchFamily="34" charset="0"/>
                  <a:sym typeface="Arial"/>
                </a:rPr>
                <a:t>GV ĐIỀN VÀO ĐÂY</a:t>
              </a:r>
            </a:p>
          </p:txBody>
        </p:sp>
      </p:grpSp>
      <p:grpSp>
        <p:nvGrpSpPr>
          <p:cNvPr id="20" name="Group 19">
            <a:extLst>
              <a:ext uri="{FF2B5EF4-FFF2-40B4-BE49-F238E27FC236}">
                <a16:creationId xmlns:a16="http://schemas.microsoft.com/office/drawing/2014/main" id="{336EFB50-B7F8-A4A7-B961-72F69071A683}"/>
              </a:ext>
            </a:extLst>
          </p:cNvPr>
          <p:cNvGrpSpPr/>
          <p:nvPr/>
        </p:nvGrpSpPr>
        <p:grpSpPr>
          <a:xfrm>
            <a:off x="7303992" y="4662405"/>
            <a:ext cx="3850755" cy="1700806"/>
            <a:chOff x="2132467" y="2501311"/>
            <a:chExt cx="3850754" cy="1700807"/>
          </a:xfrm>
        </p:grpSpPr>
        <p:grpSp>
          <p:nvGrpSpPr>
            <p:cNvPr id="21" name="Group 20">
              <a:extLst>
                <a:ext uri="{FF2B5EF4-FFF2-40B4-BE49-F238E27FC236}">
                  <a16:creationId xmlns:a16="http://schemas.microsoft.com/office/drawing/2014/main" id="{0EFEFE12-49A7-FBF1-B68D-46AE13CA2228}"/>
                </a:ext>
              </a:extLst>
            </p:cNvPr>
            <p:cNvGrpSpPr/>
            <p:nvPr/>
          </p:nvGrpSpPr>
          <p:grpSpPr>
            <a:xfrm>
              <a:off x="2132467" y="2501311"/>
              <a:ext cx="3726918" cy="1700807"/>
              <a:chOff x="277034" y="1489257"/>
              <a:chExt cx="3726918" cy="1700807"/>
            </a:xfrm>
          </p:grpSpPr>
          <p:sp>
            <p:nvSpPr>
              <p:cNvPr id="23" name="Rectangle: Rounded Corners 22">
                <a:extLst>
                  <a:ext uri="{FF2B5EF4-FFF2-40B4-BE49-F238E27FC236}">
                    <a16:creationId xmlns:a16="http://schemas.microsoft.com/office/drawing/2014/main" id="{200DB2ED-243D-10BC-2EF4-FD55D300A5D1}"/>
                  </a:ext>
                </a:extLst>
              </p:cNvPr>
              <p:cNvSpPr/>
              <p:nvPr/>
            </p:nvSpPr>
            <p:spPr>
              <a:xfrm>
                <a:off x="419090" y="1969192"/>
                <a:ext cx="3584862" cy="1220872"/>
              </a:xfrm>
              <a:custGeom>
                <a:avLst/>
                <a:gdLst>
                  <a:gd name="connsiteX0" fmla="*/ 0 w 3584862"/>
                  <a:gd name="connsiteY0" fmla="*/ 203483 h 1220872"/>
                  <a:gd name="connsiteX1" fmla="*/ 203483 w 3584862"/>
                  <a:gd name="connsiteY1" fmla="*/ 0 h 1220872"/>
                  <a:gd name="connsiteX2" fmla="*/ 764911 w 3584862"/>
                  <a:gd name="connsiteY2" fmla="*/ 0 h 1220872"/>
                  <a:gd name="connsiteX3" fmla="*/ 1231003 w 3584862"/>
                  <a:gd name="connsiteY3" fmla="*/ 0 h 1220872"/>
                  <a:gd name="connsiteX4" fmla="*/ 1792431 w 3584862"/>
                  <a:gd name="connsiteY4" fmla="*/ 0 h 1220872"/>
                  <a:gd name="connsiteX5" fmla="*/ 2290301 w 3584862"/>
                  <a:gd name="connsiteY5" fmla="*/ 0 h 1220872"/>
                  <a:gd name="connsiteX6" fmla="*/ 2883509 w 3584862"/>
                  <a:gd name="connsiteY6" fmla="*/ 0 h 1220872"/>
                  <a:gd name="connsiteX7" fmla="*/ 3381379 w 3584862"/>
                  <a:gd name="connsiteY7" fmla="*/ 0 h 1220872"/>
                  <a:gd name="connsiteX8" fmla="*/ 3584862 w 3584862"/>
                  <a:gd name="connsiteY8" fmla="*/ 203483 h 1220872"/>
                  <a:gd name="connsiteX9" fmla="*/ 3584862 w 3584862"/>
                  <a:gd name="connsiteY9" fmla="*/ 618575 h 1220872"/>
                  <a:gd name="connsiteX10" fmla="*/ 3584862 w 3584862"/>
                  <a:gd name="connsiteY10" fmla="*/ 1017389 h 1220872"/>
                  <a:gd name="connsiteX11" fmla="*/ 3381379 w 3584862"/>
                  <a:gd name="connsiteY11" fmla="*/ 1220872 h 1220872"/>
                  <a:gd name="connsiteX12" fmla="*/ 2819951 w 3584862"/>
                  <a:gd name="connsiteY12" fmla="*/ 1220872 h 1220872"/>
                  <a:gd name="connsiteX13" fmla="*/ 2353859 w 3584862"/>
                  <a:gd name="connsiteY13" fmla="*/ 1220872 h 1220872"/>
                  <a:gd name="connsiteX14" fmla="*/ 1792431 w 3584862"/>
                  <a:gd name="connsiteY14" fmla="*/ 1220872 h 1220872"/>
                  <a:gd name="connsiteX15" fmla="*/ 1326340 w 3584862"/>
                  <a:gd name="connsiteY15" fmla="*/ 1220872 h 1220872"/>
                  <a:gd name="connsiteX16" fmla="*/ 828469 w 3584862"/>
                  <a:gd name="connsiteY16" fmla="*/ 1220872 h 1220872"/>
                  <a:gd name="connsiteX17" fmla="*/ 203483 w 3584862"/>
                  <a:gd name="connsiteY17" fmla="*/ 1220872 h 1220872"/>
                  <a:gd name="connsiteX18" fmla="*/ 0 w 3584862"/>
                  <a:gd name="connsiteY18" fmla="*/ 1017389 h 1220872"/>
                  <a:gd name="connsiteX19" fmla="*/ 0 w 3584862"/>
                  <a:gd name="connsiteY19" fmla="*/ 602297 h 1220872"/>
                  <a:gd name="connsiteX20" fmla="*/ 0 w 3584862"/>
                  <a:gd name="connsiteY20" fmla="*/ 203483 h 12208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3584862" h="1220872" fill="none" extrusionOk="0">
                    <a:moveTo>
                      <a:pt x="0" y="203483"/>
                    </a:moveTo>
                    <a:cubicBezTo>
                      <a:pt x="26333" y="76473"/>
                      <a:pt x="105754" y="-4579"/>
                      <a:pt x="203483" y="0"/>
                    </a:cubicBezTo>
                    <a:cubicBezTo>
                      <a:pt x="409810" y="-24765"/>
                      <a:pt x="603646" y="26782"/>
                      <a:pt x="764911" y="0"/>
                    </a:cubicBezTo>
                    <a:cubicBezTo>
                      <a:pt x="926176" y="-26782"/>
                      <a:pt x="1108776" y="11201"/>
                      <a:pt x="1231003" y="0"/>
                    </a:cubicBezTo>
                    <a:cubicBezTo>
                      <a:pt x="1353230" y="-11201"/>
                      <a:pt x="1661501" y="57179"/>
                      <a:pt x="1792431" y="0"/>
                    </a:cubicBezTo>
                    <a:cubicBezTo>
                      <a:pt x="1923361" y="-57179"/>
                      <a:pt x="2101008" y="19989"/>
                      <a:pt x="2290301" y="0"/>
                    </a:cubicBezTo>
                    <a:cubicBezTo>
                      <a:pt x="2479594" y="-19989"/>
                      <a:pt x="2756789" y="48596"/>
                      <a:pt x="2883509" y="0"/>
                    </a:cubicBezTo>
                    <a:cubicBezTo>
                      <a:pt x="3010229" y="-48596"/>
                      <a:pt x="3154738" y="53127"/>
                      <a:pt x="3381379" y="0"/>
                    </a:cubicBezTo>
                    <a:cubicBezTo>
                      <a:pt x="3488600" y="-27187"/>
                      <a:pt x="3569700" y="75874"/>
                      <a:pt x="3584862" y="203483"/>
                    </a:cubicBezTo>
                    <a:cubicBezTo>
                      <a:pt x="3595920" y="360450"/>
                      <a:pt x="3557493" y="450001"/>
                      <a:pt x="3584862" y="618575"/>
                    </a:cubicBezTo>
                    <a:cubicBezTo>
                      <a:pt x="3612231" y="787149"/>
                      <a:pt x="3562369" y="891879"/>
                      <a:pt x="3584862" y="1017389"/>
                    </a:cubicBezTo>
                    <a:cubicBezTo>
                      <a:pt x="3582534" y="1130284"/>
                      <a:pt x="3514240" y="1234030"/>
                      <a:pt x="3381379" y="1220872"/>
                    </a:cubicBezTo>
                    <a:cubicBezTo>
                      <a:pt x="3123814" y="1243961"/>
                      <a:pt x="2957217" y="1154763"/>
                      <a:pt x="2819951" y="1220872"/>
                    </a:cubicBezTo>
                    <a:cubicBezTo>
                      <a:pt x="2682685" y="1286981"/>
                      <a:pt x="2537822" y="1174902"/>
                      <a:pt x="2353859" y="1220872"/>
                    </a:cubicBezTo>
                    <a:cubicBezTo>
                      <a:pt x="2169896" y="1266842"/>
                      <a:pt x="1920757" y="1212486"/>
                      <a:pt x="1792431" y="1220872"/>
                    </a:cubicBezTo>
                    <a:cubicBezTo>
                      <a:pt x="1664105" y="1229258"/>
                      <a:pt x="1421304" y="1173635"/>
                      <a:pt x="1326340" y="1220872"/>
                    </a:cubicBezTo>
                    <a:cubicBezTo>
                      <a:pt x="1231376" y="1268109"/>
                      <a:pt x="970399" y="1215279"/>
                      <a:pt x="828469" y="1220872"/>
                    </a:cubicBezTo>
                    <a:cubicBezTo>
                      <a:pt x="686539" y="1226465"/>
                      <a:pt x="465243" y="1160860"/>
                      <a:pt x="203483" y="1220872"/>
                    </a:cubicBezTo>
                    <a:cubicBezTo>
                      <a:pt x="87470" y="1234401"/>
                      <a:pt x="27850" y="1137001"/>
                      <a:pt x="0" y="1017389"/>
                    </a:cubicBezTo>
                    <a:cubicBezTo>
                      <a:pt x="-1351" y="925069"/>
                      <a:pt x="48587" y="783856"/>
                      <a:pt x="0" y="602297"/>
                    </a:cubicBezTo>
                    <a:cubicBezTo>
                      <a:pt x="-48587" y="420738"/>
                      <a:pt x="16368" y="377581"/>
                      <a:pt x="0" y="203483"/>
                    </a:cubicBezTo>
                    <a:close/>
                  </a:path>
                  <a:path w="3584862" h="1220872" stroke="0" extrusionOk="0">
                    <a:moveTo>
                      <a:pt x="0" y="203483"/>
                    </a:moveTo>
                    <a:cubicBezTo>
                      <a:pt x="11429" y="68293"/>
                      <a:pt x="95472" y="11844"/>
                      <a:pt x="203483" y="0"/>
                    </a:cubicBezTo>
                    <a:cubicBezTo>
                      <a:pt x="373832" y="-24415"/>
                      <a:pt x="670020" y="17911"/>
                      <a:pt x="796690" y="0"/>
                    </a:cubicBezTo>
                    <a:cubicBezTo>
                      <a:pt x="923360" y="-17911"/>
                      <a:pt x="1113276" y="23803"/>
                      <a:pt x="1294561" y="0"/>
                    </a:cubicBezTo>
                    <a:cubicBezTo>
                      <a:pt x="1475846" y="-23803"/>
                      <a:pt x="1674631" y="39185"/>
                      <a:pt x="1855989" y="0"/>
                    </a:cubicBezTo>
                    <a:cubicBezTo>
                      <a:pt x="2037347" y="-39185"/>
                      <a:pt x="2165874" y="45006"/>
                      <a:pt x="2417417" y="0"/>
                    </a:cubicBezTo>
                    <a:cubicBezTo>
                      <a:pt x="2668960" y="-45006"/>
                      <a:pt x="3007654" y="70823"/>
                      <a:pt x="3381379" y="0"/>
                    </a:cubicBezTo>
                    <a:cubicBezTo>
                      <a:pt x="3491822" y="1690"/>
                      <a:pt x="3613706" y="78395"/>
                      <a:pt x="3584862" y="203483"/>
                    </a:cubicBezTo>
                    <a:cubicBezTo>
                      <a:pt x="3588212" y="293807"/>
                      <a:pt x="3547759" y="506698"/>
                      <a:pt x="3584862" y="586019"/>
                    </a:cubicBezTo>
                    <a:cubicBezTo>
                      <a:pt x="3621965" y="665340"/>
                      <a:pt x="3546592" y="830753"/>
                      <a:pt x="3584862" y="1017389"/>
                    </a:cubicBezTo>
                    <a:cubicBezTo>
                      <a:pt x="3572195" y="1123384"/>
                      <a:pt x="3495691" y="1244410"/>
                      <a:pt x="3381379" y="1220872"/>
                    </a:cubicBezTo>
                    <a:cubicBezTo>
                      <a:pt x="3276284" y="1242701"/>
                      <a:pt x="3125487" y="1200098"/>
                      <a:pt x="2915288" y="1220872"/>
                    </a:cubicBezTo>
                    <a:cubicBezTo>
                      <a:pt x="2705089" y="1241646"/>
                      <a:pt x="2544793" y="1172405"/>
                      <a:pt x="2417417" y="1220872"/>
                    </a:cubicBezTo>
                    <a:cubicBezTo>
                      <a:pt x="2290041" y="1269339"/>
                      <a:pt x="2130944" y="1186807"/>
                      <a:pt x="1919547" y="1220872"/>
                    </a:cubicBezTo>
                    <a:cubicBezTo>
                      <a:pt x="1708150" y="1254937"/>
                      <a:pt x="1629908" y="1182623"/>
                      <a:pt x="1358119" y="1220872"/>
                    </a:cubicBezTo>
                    <a:cubicBezTo>
                      <a:pt x="1086330" y="1259121"/>
                      <a:pt x="1029985" y="1196730"/>
                      <a:pt x="923806" y="1220872"/>
                    </a:cubicBezTo>
                    <a:cubicBezTo>
                      <a:pt x="817627" y="1245014"/>
                      <a:pt x="474197" y="1149132"/>
                      <a:pt x="203483" y="1220872"/>
                    </a:cubicBezTo>
                    <a:cubicBezTo>
                      <a:pt x="94781" y="1209838"/>
                      <a:pt x="2010" y="1160372"/>
                      <a:pt x="0" y="1017389"/>
                    </a:cubicBezTo>
                    <a:cubicBezTo>
                      <a:pt x="-13515" y="861893"/>
                      <a:pt x="30803" y="734701"/>
                      <a:pt x="0" y="610436"/>
                    </a:cubicBezTo>
                    <a:cubicBezTo>
                      <a:pt x="-30803" y="486171"/>
                      <a:pt x="46896" y="341330"/>
                      <a:pt x="0" y="203483"/>
                    </a:cubicBezTo>
                    <a:close/>
                  </a:path>
                </a:pathLst>
              </a:custGeom>
              <a:solidFill>
                <a:schemeClr val="lt1">
                  <a:alpha val="93000"/>
                </a:schemeClr>
              </a:solidFill>
              <a:ln w="19050" cmpd="thinThick">
                <a:solidFill>
                  <a:srgbClr val="FF3F6E"/>
                </a:solidFill>
                <a:extLst>
                  <a:ext uri="{C807C97D-BFC1-408E-A445-0C87EB9F89A2}">
                    <ask:lineSketchStyleProps xmlns="" xmlns:ask="http://schemas.microsoft.com/office/drawing/2018/sketchyshapes" sd="3816812094">
                      <a:prstGeom prst="roundRect">
                        <a:avLst/>
                      </a:prstGeom>
                      <ask:type>
                        <ask:lineSketchScribble/>
                      </ask:type>
                    </ask:lineSketchStyleProps>
                  </a:ext>
                </a:extLst>
              </a:ln>
            </p:spPr>
            <p:style>
              <a:lnRef idx="2">
                <a:schemeClr val="accent6"/>
              </a:lnRef>
              <a:fillRef idx="1">
                <a:schemeClr val="lt1"/>
              </a:fillRef>
              <a:effectRef idx="0">
                <a:schemeClr val="accent6"/>
              </a:effectRef>
              <a:fontRef idx="minor">
                <a:schemeClr val="dk1"/>
              </a:fontRef>
            </p:style>
            <p:txBody>
              <a:bodyPr rtlCol="0" anchor="ctr"/>
              <a:lstStyle/>
              <a:p>
                <a:pPr algn="ctr" defTabSz="1219170">
                  <a:buClr>
                    <a:srgbClr val="000000"/>
                  </a:buClr>
                </a:pPr>
                <a:endParaRPr lang="en-US" sz="1400" kern="0" dirty="0">
                  <a:solidFill>
                    <a:srgbClr val="17253A"/>
                  </a:solidFill>
                  <a:effectLst>
                    <a:outerShdw blurRad="38100" dist="38100" dir="2700000" algn="tl">
                      <a:srgbClr val="000000">
                        <a:alpha val="43137"/>
                      </a:srgbClr>
                    </a:outerShdw>
                  </a:effectLst>
                  <a:latin typeface="Arial"/>
                  <a:sym typeface="Arial"/>
                </a:endParaRPr>
              </a:p>
            </p:txBody>
          </p:sp>
          <p:pic>
            <p:nvPicPr>
              <p:cNvPr id="24" name="Picture 23">
                <a:extLst>
                  <a:ext uri="{FF2B5EF4-FFF2-40B4-BE49-F238E27FC236}">
                    <a16:creationId xmlns:a16="http://schemas.microsoft.com/office/drawing/2014/main" id="{9EDF07A0-F003-4EBA-187A-59D2CEB2B6F9}"/>
                  </a:ext>
                </a:extLst>
              </p:cNvPr>
              <p:cNvPicPr>
                <a:picLocks noChangeAspect="1"/>
              </p:cNvPicPr>
              <p:nvPr/>
            </p:nvPicPr>
            <p:blipFill>
              <a:blip r:embed="rId2"/>
              <a:stretch>
                <a:fillRect/>
              </a:stretch>
            </p:blipFill>
            <p:spPr>
              <a:xfrm rot="737208" flipH="1">
                <a:off x="277034" y="1489257"/>
                <a:ext cx="919996" cy="919996"/>
              </a:xfrm>
              <a:prstGeom prst="rect">
                <a:avLst/>
              </a:prstGeom>
            </p:spPr>
          </p:pic>
        </p:grpSp>
        <p:sp>
          <p:nvSpPr>
            <p:cNvPr id="22" name="TextBox 34">
              <a:extLst>
                <a:ext uri="{FF2B5EF4-FFF2-40B4-BE49-F238E27FC236}">
                  <a16:creationId xmlns:a16="http://schemas.microsoft.com/office/drawing/2014/main" id="{87FC34CB-7B47-0FE0-039B-4E08EB5F1817}"/>
                </a:ext>
              </a:extLst>
            </p:cNvPr>
            <p:cNvSpPr txBox="1"/>
            <p:nvPr/>
          </p:nvSpPr>
          <p:spPr>
            <a:xfrm>
              <a:off x="2494060" y="3146916"/>
              <a:ext cx="3489161" cy="754694"/>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defTabSz="1219170">
                <a:lnSpc>
                  <a:spcPct val="150000"/>
                </a:lnSpc>
                <a:buClr>
                  <a:srgbClr val="000000"/>
                </a:buClr>
              </a:pPr>
              <a:r>
                <a:rPr lang="en-US" sz="3200" dirty="0">
                  <a:solidFill>
                    <a:srgbClr val="17253A"/>
                  </a:solidFill>
                  <a:latin typeface="Calibri" panose="020F0502020204030204" pitchFamily="34" charset="0"/>
                  <a:cs typeface="Calibri" panose="020F0502020204030204" pitchFamily="34" charset="0"/>
                  <a:sym typeface="Arial"/>
                </a:rPr>
                <a:t>GV ĐIỀN VÀO ĐÂY</a:t>
              </a:r>
            </a:p>
          </p:txBody>
        </p:sp>
      </p:grpSp>
      <p:pic>
        <p:nvPicPr>
          <p:cNvPr id="25" name="Picture 24">
            <a:extLst>
              <a:ext uri="{FF2B5EF4-FFF2-40B4-BE49-F238E27FC236}">
                <a16:creationId xmlns:a16="http://schemas.microsoft.com/office/drawing/2014/main" id="{544CB7C6-F464-5192-232D-E1D9C4F273F9}"/>
              </a:ext>
            </a:extLst>
          </p:cNvPr>
          <p:cNvPicPr>
            <a:picLocks noChangeAspect="1"/>
          </p:cNvPicPr>
          <p:nvPr/>
        </p:nvPicPr>
        <p:blipFill>
          <a:blip r:embed="rId2"/>
          <a:stretch>
            <a:fillRect/>
          </a:stretch>
        </p:blipFill>
        <p:spPr>
          <a:xfrm>
            <a:off x="2995406" y="568762"/>
            <a:ext cx="6498899" cy="1828959"/>
          </a:xfrm>
          <a:prstGeom prst="rect">
            <a:avLst/>
          </a:prstGeom>
        </p:spPr>
      </p:pic>
      <p:sp>
        <p:nvSpPr>
          <p:cNvPr id="26" name="Rectangle 25"/>
          <p:cNvSpPr/>
          <p:nvPr/>
        </p:nvSpPr>
        <p:spPr>
          <a:xfrm>
            <a:off x="-1894398" y="460323"/>
            <a:ext cx="1598564" cy="1682801"/>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43740245"/>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par>
                                <p:cTn id="11" presetID="10" presetClass="entr" presetSubtype="0" fill="hold" nodeType="with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fade">
                                      <p:cBhvr>
                                        <p:cTn id="13" dur="500"/>
                                        <p:tgtEl>
                                          <p:spTgt spid="15"/>
                                        </p:tgtEl>
                                      </p:cBhvr>
                                    </p:animEffect>
                                  </p:childTnLst>
                                </p:cTn>
                              </p:par>
                              <p:par>
                                <p:cTn id="14" presetID="10" presetClass="entr" presetSubtype="0" fill="hold" nodeType="withEffect">
                                  <p:stCondLst>
                                    <p:cond delay="0"/>
                                  </p:stCondLst>
                                  <p:childTnLst>
                                    <p:set>
                                      <p:cBhvr>
                                        <p:cTn id="15" dur="1" fill="hold">
                                          <p:stCondLst>
                                            <p:cond delay="0"/>
                                          </p:stCondLst>
                                        </p:cTn>
                                        <p:tgtEl>
                                          <p:spTgt spid="20"/>
                                        </p:tgtEl>
                                        <p:attrNameLst>
                                          <p:attrName>style.visibility</p:attrName>
                                        </p:attrNameLst>
                                      </p:cBhvr>
                                      <p:to>
                                        <p:strVal val="visible"/>
                                      </p:to>
                                    </p:set>
                                    <p:animEffect transition="in" filter="fade">
                                      <p:cBhvr>
                                        <p:cTn id="16"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0">
            <a:extLst>
              <a:ext uri="{FF2B5EF4-FFF2-40B4-BE49-F238E27FC236}">
                <a16:creationId xmlns:a16="http://schemas.microsoft.com/office/drawing/2014/main" id="{089BD9C6-5526-0C7D-EC7B-E6B29CFBDA36}"/>
              </a:ext>
            </a:extLst>
          </p:cNvPr>
          <p:cNvPicPr>
            <a:picLocks noChangeAspect="1"/>
          </p:cNvPicPr>
          <p:nvPr/>
        </p:nvPicPr>
        <p:blipFill>
          <a:blip r:embed="rId2"/>
          <a:srcRect/>
          <a:stretch>
            <a:fillRect/>
          </a:stretch>
        </p:blipFill>
        <p:spPr>
          <a:xfrm>
            <a:off x="387885" y="844229"/>
            <a:ext cx="6602850" cy="5825607"/>
          </a:xfrm>
          <a:prstGeom prst="rect">
            <a:avLst/>
          </a:prstGeom>
        </p:spPr>
      </p:pic>
      <p:pic>
        <p:nvPicPr>
          <p:cNvPr id="6" name="Picture 5" descr="Diagram&#10;&#10;Description automatically generated">
            <a:extLst>
              <a:ext uri="{FF2B5EF4-FFF2-40B4-BE49-F238E27FC236}">
                <a16:creationId xmlns:a16="http://schemas.microsoft.com/office/drawing/2014/main" id="{504DB291-B68F-8EC6-AEFC-5C8957316DCF}"/>
              </a:ext>
            </a:extLst>
          </p:cNvPr>
          <p:cNvPicPr>
            <a:picLocks noChangeAspect="1"/>
          </p:cNvPicPr>
          <p:nvPr/>
        </p:nvPicPr>
        <p:blipFill rotWithShape="1">
          <a:blip r:embed="rId2" cstate="print">
            <a:extLst>
              <a:ext uri="{BEBA8EAE-BF5A-486C-A8C5-ECC9F3942E4B}">
                <a14:imgProps xmlns:a14="http://schemas.microsoft.com/office/drawing/2010/main">
                  <a14:imgLayer r:embed="rId3">
                    <a14:imgEffect>
                      <a14:backgroundRemoval t="19612" b="75859" l="52814" r="87290">
                        <a14:foregroundMark x1="64780" y1="38860" x2="66138" y2="38860"/>
                        <a14:foregroundMark x1="74062" y1="39588" x2="78072" y2="42297"/>
                        <a14:foregroundMark x1="68790" y1="19652" x2="76940" y2="20946"/>
                        <a14:foregroundMark x1="69599" y1="56207" x2="70731" y2="52487"/>
                        <a14:foregroundMark x1="70860" y1="52608" x2="70860" y2="57784"/>
                        <a14:foregroundMark x1="63389" y1="53053" x2="66818" y2="57218"/>
                        <a14:foregroundMark x1="65556" y1="51314" x2="66365" y2="53336"/>
                        <a14:foregroundMark x1="52846" y1="42014" x2="54916" y2="43025"/>
                        <a14:foregroundMark x1="65686" y1="75859" x2="65686" y2="71816"/>
                        <a14:foregroundMark x1="72671" y1="74687" x2="71313" y2="70522"/>
                      </a14:backgroundRemoval>
                    </a14:imgEffect>
                  </a14:imgLayer>
                </a14:imgProps>
              </a:ext>
              <a:ext uri="{28A0092B-C50C-407E-A947-70E740481C1C}">
                <a14:useLocalDpi xmlns:a14="http://schemas.microsoft.com/office/drawing/2010/main" val="0"/>
              </a:ext>
            </a:extLst>
          </a:blip>
          <a:srcRect l="50000" t="15054" r="8521" b="22074"/>
          <a:stretch/>
        </p:blipFill>
        <p:spPr>
          <a:xfrm>
            <a:off x="6340029" y="1901702"/>
            <a:ext cx="4225678" cy="5123775"/>
          </a:xfrm>
          <a:prstGeom prst="rect">
            <a:avLst/>
          </a:prstGeom>
        </p:spPr>
      </p:pic>
      <p:pic>
        <p:nvPicPr>
          <p:cNvPr id="2" name="Picture 1">
            <a:extLst>
              <a:ext uri="{FF2B5EF4-FFF2-40B4-BE49-F238E27FC236}">
                <a16:creationId xmlns:a16="http://schemas.microsoft.com/office/drawing/2014/main" id="{333CAFB3-D99D-2E51-E190-E54EE685F660}"/>
              </a:ext>
            </a:extLst>
          </p:cNvPr>
          <p:cNvPicPr>
            <a:picLocks noChangeAspect="1"/>
          </p:cNvPicPr>
          <p:nvPr/>
        </p:nvPicPr>
        <p:blipFill>
          <a:blip r:embed="rId2"/>
          <a:stretch>
            <a:fillRect/>
          </a:stretch>
        </p:blipFill>
        <p:spPr>
          <a:xfrm>
            <a:off x="910327" y="1783711"/>
            <a:ext cx="6066046" cy="3023878"/>
          </a:xfrm>
          <a:prstGeom prst="rect">
            <a:avLst/>
          </a:prstGeom>
        </p:spPr>
      </p:pic>
      <p:sp>
        <p:nvSpPr>
          <p:cNvPr id="5" name="Rectangle 4"/>
          <p:cNvSpPr/>
          <p:nvPr/>
        </p:nvSpPr>
        <p:spPr>
          <a:xfrm>
            <a:off x="-1894398" y="460323"/>
            <a:ext cx="1598564" cy="1682801"/>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9398794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barn(inVertical)">
                                      <p:cBhvr>
                                        <p:cTn id="1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0">
            <a:extLst>
              <a:ext uri="{FF2B5EF4-FFF2-40B4-BE49-F238E27FC236}">
                <a16:creationId xmlns:a16="http://schemas.microsoft.com/office/drawing/2014/main" id="{089BD9C6-5526-0C7D-EC7B-E6B29CFBDA36}"/>
              </a:ext>
            </a:extLst>
          </p:cNvPr>
          <p:cNvPicPr>
            <a:picLocks noChangeAspect="1"/>
          </p:cNvPicPr>
          <p:nvPr/>
        </p:nvPicPr>
        <p:blipFill>
          <a:blip r:embed="rId2"/>
          <a:srcRect/>
          <a:stretch>
            <a:fillRect/>
          </a:stretch>
        </p:blipFill>
        <p:spPr>
          <a:xfrm>
            <a:off x="387885" y="844229"/>
            <a:ext cx="6602850" cy="5825607"/>
          </a:xfrm>
          <a:prstGeom prst="rect">
            <a:avLst/>
          </a:prstGeom>
        </p:spPr>
      </p:pic>
      <p:pic>
        <p:nvPicPr>
          <p:cNvPr id="6" name="Picture 5" descr="Diagram&#10;&#10;Description automatically generated">
            <a:extLst>
              <a:ext uri="{FF2B5EF4-FFF2-40B4-BE49-F238E27FC236}">
                <a16:creationId xmlns:a16="http://schemas.microsoft.com/office/drawing/2014/main" id="{504DB291-B68F-8EC6-AEFC-5C8957316DCF}"/>
              </a:ext>
            </a:extLst>
          </p:cNvPr>
          <p:cNvPicPr>
            <a:picLocks noChangeAspect="1"/>
          </p:cNvPicPr>
          <p:nvPr/>
        </p:nvPicPr>
        <p:blipFill rotWithShape="1">
          <a:blip r:embed="rId2" cstate="print">
            <a:extLst>
              <a:ext uri="{BEBA8EAE-BF5A-486C-A8C5-ECC9F3942E4B}">
                <a14:imgProps xmlns:a14="http://schemas.microsoft.com/office/drawing/2010/main">
                  <a14:imgLayer r:embed="rId3">
                    <a14:imgEffect>
                      <a14:backgroundRemoval t="19612" b="75859" l="52814" r="87290">
                        <a14:foregroundMark x1="64780" y1="38860" x2="66138" y2="38860"/>
                        <a14:foregroundMark x1="74062" y1="39588" x2="78072" y2="42297"/>
                        <a14:foregroundMark x1="68790" y1="19652" x2="76940" y2="20946"/>
                        <a14:foregroundMark x1="69599" y1="56207" x2="70731" y2="52487"/>
                        <a14:foregroundMark x1="70860" y1="52608" x2="70860" y2="57784"/>
                        <a14:foregroundMark x1="63389" y1="53053" x2="66818" y2="57218"/>
                        <a14:foregroundMark x1="65556" y1="51314" x2="66365" y2="53336"/>
                        <a14:foregroundMark x1="52846" y1="42014" x2="54916" y2="43025"/>
                        <a14:foregroundMark x1="65686" y1="75859" x2="65686" y2="71816"/>
                        <a14:foregroundMark x1="72671" y1="74687" x2="71313" y2="70522"/>
                      </a14:backgroundRemoval>
                    </a14:imgEffect>
                  </a14:imgLayer>
                </a14:imgProps>
              </a:ext>
              <a:ext uri="{28A0092B-C50C-407E-A947-70E740481C1C}">
                <a14:useLocalDpi xmlns:a14="http://schemas.microsoft.com/office/drawing/2010/main" val="0"/>
              </a:ext>
            </a:extLst>
          </a:blip>
          <a:srcRect l="50000" t="15054" r="8521" b="22074"/>
          <a:stretch/>
        </p:blipFill>
        <p:spPr>
          <a:xfrm>
            <a:off x="6340029" y="1901702"/>
            <a:ext cx="4225678" cy="5123775"/>
          </a:xfrm>
          <a:prstGeom prst="rect">
            <a:avLst/>
          </a:prstGeom>
        </p:spPr>
      </p:pic>
      <p:pic>
        <p:nvPicPr>
          <p:cNvPr id="2" name="Picture 1">
            <a:extLst>
              <a:ext uri="{FF2B5EF4-FFF2-40B4-BE49-F238E27FC236}">
                <a16:creationId xmlns:a16="http://schemas.microsoft.com/office/drawing/2014/main" id="{7D19A983-6B83-0135-8F4B-00F69F81CDF8}"/>
              </a:ext>
            </a:extLst>
          </p:cNvPr>
          <p:cNvPicPr>
            <a:picLocks noChangeAspect="1"/>
          </p:cNvPicPr>
          <p:nvPr/>
        </p:nvPicPr>
        <p:blipFill>
          <a:blip r:embed="rId2"/>
          <a:stretch>
            <a:fillRect/>
          </a:stretch>
        </p:blipFill>
        <p:spPr>
          <a:xfrm>
            <a:off x="598263" y="1641976"/>
            <a:ext cx="6633023" cy="3078747"/>
          </a:xfrm>
          <a:prstGeom prst="rect">
            <a:avLst/>
          </a:prstGeom>
        </p:spPr>
      </p:pic>
      <p:sp>
        <p:nvSpPr>
          <p:cNvPr id="5" name="Rectangle 4"/>
          <p:cNvSpPr/>
          <p:nvPr/>
        </p:nvSpPr>
        <p:spPr>
          <a:xfrm>
            <a:off x="-1894398" y="460323"/>
            <a:ext cx="1598564" cy="1682801"/>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42090839"/>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Scale>
                                      <p:cBhvr>
                                        <p:cTn id="7" dur="1000" decel="50000" fill="hold">
                                          <p:stCondLst>
                                            <p:cond delay="0"/>
                                          </p:stCondLst>
                                        </p:cTn>
                                        <p:tgtEl>
                                          <p:spTgt spid="4"/>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4"/>
                                        </p:tgtEl>
                                        <p:attrNameLst>
                                          <p:attrName>ppt_x</p:attrName>
                                          <p:attrName>ppt_y</p:attrName>
                                        </p:attrNameLst>
                                      </p:cBhvr>
                                    </p:animMotion>
                                    <p:animEffect transition="in" filter="fade">
                                      <p:cBhvr>
                                        <p:cTn id="9" dur="10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500"/>
                                        <p:tgtEl>
                                          <p:spTgt spid="6"/>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barn(inVertical)">
                                      <p:cBhvr>
                                        <p:cTn id="1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CCC19ABB-78EB-CEC6-2824-3FBAFA7BA8C3}"/>
              </a:ext>
            </a:extLst>
          </p:cNvPr>
          <p:cNvSpPr/>
          <p:nvPr/>
        </p:nvSpPr>
        <p:spPr>
          <a:xfrm>
            <a:off x="614516" y="314633"/>
            <a:ext cx="10962967" cy="790267"/>
          </a:xfrm>
          <a:custGeom>
            <a:avLst/>
            <a:gdLst>
              <a:gd name="connsiteX0" fmla="*/ 0 w 10962967"/>
              <a:gd name="connsiteY0" fmla="*/ 131714 h 790267"/>
              <a:gd name="connsiteX1" fmla="*/ 131714 w 10962967"/>
              <a:gd name="connsiteY1" fmla="*/ 0 h 790267"/>
              <a:gd name="connsiteX2" fmla="*/ 10831253 w 10962967"/>
              <a:gd name="connsiteY2" fmla="*/ 0 h 790267"/>
              <a:gd name="connsiteX3" fmla="*/ 10962967 w 10962967"/>
              <a:gd name="connsiteY3" fmla="*/ 131714 h 790267"/>
              <a:gd name="connsiteX4" fmla="*/ 10962967 w 10962967"/>
              <a:gd name="connsiteY4" fmla="*/ 658553 h 790267"/>
              <a:gd name="connsiteX5" fmla="*/ 10831253 w 10962967"/>
              <a:gd name="connsiteY5" fmla="*/ 790267 h 790267"/>
              <a:gd name="connsiteX6" fmla="*/ 131714 w 10962967"/>
              <a:gd name="connsiteY6" fmla="*/ 790267 h 790267"/>
              <a:gd name="connsiteX7" fmla="*/ 0 w 10962967"/>
              <a:gd name="connsiteY7" fmla="*/ 658553 h 790267"/>
              <a:gd name="connsiteX8" fmla="*/ 0 w 10962967"/>
              <a:gd name="connsiteY8" fmla="*/ 131714 h 7902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962967" h="790267" fill="none" extrusionOk="0">
                <a:moveTo>
                  <a:pt x="0" y="131714"/>
                </a:moveTo>
                <a:cubicBezTo>
                  <a:pt x="300" y="67081"/>
                  <a:pt x="62128" y="5301"/>
                  <a:pt x="131714" y="0"/>
                </a:cubicBezTo>
                <a:cubicBezTo>
                  <a:pt x="4752187" y="72427"/>
                  <a:pt x="8508773" y="61419"/>
                  <a:pt x="10831253" y="0"/>
                </a:cubicBezTo>
                <a:cubicBezTo>
                  <a:pt x="10902457" y="-10602"/>
                  <a:pt x="10953697" y="56166"/>
                  <a:pt x="10962967" y="131714"/>
                </a:cubicBezTo>
                <a:cubicBezTo>
                  <a:pt x="10967678" y="304339"/>
                  <a:pt x="10974211" y="602245"/>
                  <a:pt x="10962967" y="658553"/>
                </a:cubicBezTo>
                <a:cubicBezTo>
                  <a:pt x="10965516" y="718363"/>
                  <a:pt x="10902861" y="788994"/>
                  <a:pt x="10831253" y="790267"/>
                </a:cubicBezTo>
                <a:cubicBezTo>
                  <a:pt x="6188717" y="820094"/>
                  <a:pt x="4807435" y="710961"/>
                  <a:pt x="131714" y="790267"/>
                </a:cubicBezTo>
                <a:cubicBezTo>
                  <a:pt x="68254" y="789217"/>
                  <a:pt x="-11849" y="733640"/>
                  <a:pt x="0" y="658553"/>
                </a:cubicBezTo>
                <a:cubicBezTo>
                  <a:pt x="31375" y="434826"/>
                  <a:pt x="43747" y="186830"/>
                  <a:pt x="0" y="131714"/>
                </a:cubicBezTo>
                <a:close/>
              </a:path>
              <a:path w="10962967" h="790267" stroke="0" extrusionOk="0">
                <a:moveTo>
                  <a:pt x="0" y="131714"/>
                </a:moveTo>
                <a:cubicBezTo>
                  <a:pt x="6218" y="60665"/>
                  <a:pt x="62348" y="7038"/>
                  <a:pt x="131714" y="0"/>
                </a:cubicBezTo>
                <a:cubicBezTo>
                  <a:pt x="2694850" y="123000"/>
                  <a:pt x="8805051" y="-96860"/>
                  <a:pt x="10831253" y="0"/>
                </a:cubicBezTo>
                <a:cubicBezTo>
                  <a:pt x="10895847" y="-6211"/>
                  <a:pt x="10966021" y="52813"/>
                  <a:pt x="10962967" y="131714"/>
                </a:cubicBezTo>
                <a:cubicBezTo>
                  <a:pt x="10959472" y="206929"/>
                  <a:pt x="10961415" y="534964"/>
                  <a:pt x="10962967" y="658553"/>
                </a:cubicBezTo>
                <a:cubicBezTo>
                  <a:pt x="10962030" y="731637"/>
                  <a:pt x="10899751" y="789572"/>
                  <a:pt x="10831253" y="790267"/>
                </a:cubicBezTo>
                <a:cubicBezTo>
                  <a:pt x="7292353" y="629560"/>
                  <a:pt x="4642030" y="829934"/>
                  <a:pt x="131714" y="790267"/>
                </a:cubicBezTo>
                <a:cubicBezTo>
                  <a:pt x="49761" y="788407"/>
                  <a:pt x="-2438" y="730193"/>
                  <a:pt x="0" y="658553"/>
                </a:cubicBezTo>
                <a:cubicBezTo>
                  <a:pt x="-16914" y="570975"/>
                  <a:pt x="-28290" y="199278"/>
                  <a:pt x="0" y="131714"/>
                </a:cubicBezTo>
                <a:close/>
              </a:path>
            </a:pathLst>
          </a:custGeom>
          <a:solidFill>
            <a:schemeClr val="bg1"/>
          </a:solidFill>
          <a:ln w="57150">
            <a:solidFill>
              <a:srgbClr val="FFC000"/>
            </a:solidFill>
            <a:prstDash val="sysDash"/>
            <a:extLst>
              <a:ext uri="{C807C97D-BFC1-408E-A445-0C87EB9F89A2}">
                <ask:lineSketchStyleProps xmlns="" xmlns:ask="http://schemas.microsoft.com/office/drawing/2018/sketchyshapes" sd="852854689">
                  <a:prstGeom prst="roundRect">
                    <a:avLst/>
                  </a:prstGeom>
                  <ask:type>
                    <ask:lineSketchCurve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err="1">
                <a:ln>
                  <a:noFill/>
                </a:ln>
                <a:solidFill>
                  <a:srgbClr val="FF0000"/>
                </a:solidFill>
                <a:effectLst/>
                <a:uLnTx/>
                <a:uFillTx/>
                <a:latin typeface="Calibri" panose="020F0502020204030204"/>
                <a:ea typeface="+mn-ea"/>
                <a:cs typeface="+mn-cs"/>
              </a:rPr>
              <a:t>Cùng</a:t>
            </a:r>
            <a:r>
              <a:rPr kumimoji="0" lang="en-US" sz="4000" b="1" i="0" u="none" strike="noStrike" kern="1200" cap="none" spc="0" normalizeH="0" baseline="0" noProof="0" dirty="0">
                <a:ln>
                  <a:noFill/>
                </a:ln>
                <a:solidFill>
                  <a:srgbClr val="FF0000"/>
                </a:solidFill>
                <a:effectLst/>
                <a:uLnTx/>
                <a:uFillTx/>
                <a:latin typeface="Calibri" panose="020F0502020204030204"/>
                <a:ea typeface="+mn-ea"/>
                <a:cs typeface="+mn-cs"/>
              </a:rPr>
              <a:t> </a:t>
            </a:r>
            <a:r>
              <a:rPr kumimoji="0" lang="en-US" sz="4000" b="1" i="0" u="none" strike="noStrike" kern="1200" cap="none" spc="0" normalizeH="0" baseline="0" noProof="0" dirty="0" err="1">
                <a:ln>
                  <a:noFill/>
                </a:ln>
                <a:solidFill>
                  <a:srgbClr val="FF0000"/>
                </a:solidFill>
                <a:effectLst/>
                <a:uLnTx/>
                <a:uFillTx/>
                <a:latin typeface="Calibri" panose="020F0502020204030204"/>
                <a:ea typeface="+mn-ea"/>
                <a:cs typeface="+mn-cs"/>
              </a:rPr>
              <a:t>xem</a:t>
            </a:r>
            <a:r>
              <a:rPr kumimoji="0" lang="en-US" sz="4000" b="1" i="0" u="none" strike="noStrike" kern="1200" cap="none" spc="0" normalizeH="0" baseline="0" noProof="0" dirty="0">
                <a:ln>
                  <a:noFill/>
                </a:ln>
                <a:solidFill>
                  <a:srgbClr val="FF0000"/>
                </a:solidFill>
                <a:effectLst/>
                <a:uLnTx/>
                <a:uFillTx/>
                <a:latin typeface="Calibri" panose="020F0502020204030204"/>
                <a:ea typeface="+mn-ea"/>
                <a:cs typeface="+mn-cs"/>
              </a:rPr>
              <a:t> </a:t>
            </a:r>
            <a:r>
              <a:rPr kumimoji="0" lang="en-US" sz="4000" b="1" i="0" u="none" strike="noStrike" kern="1200" cap="none" spc="0" normalizeH="0" baseline="0" noProof="0" dirty="0" err="1">
                <a:ln>
                  <a:noFill/>
                </a:ln>
                <a:solidFill>
                  <a:srgbClr val="FF0000"/>
                </a:solidFill>
                <a:effectLst/>
                <a:uLnTx/>
                <a:uFillTx/>
                <a:latin typeface="Calibri" panose="020F0502020204030204"/>
                <a:ea typeface="+mn-ea"/>
                <a:cs typeface="+mn-cs"/>
              </a:rPr>
              <a:t>chuyện</a:t>
            </a:r>
            <a:r>
              <a:rPr kumimoji="0" lang="en-US" sz="4000" b="1" i="0" u="none" strike="noStrike" kern="1200" cap="none" spc="0" normalizeH="0" noProof="0" dirty="0">
                <a:ln>
                  <a:noFill/>
                </a:ln>
                <a:solidFill>
                  <a:srgbClr val="FF0000"/>
                </a:solidFill>
                <a:effectLst/>
                <a:uLnTx/>
                <a:uFillTx/>
                <a:latin typeface="Calibri" panose="020F0502020204030204"/>
                <a:ea typeface="+mn-ea"/>
                <a:cs typeface="+mn-cs"/>
              </a:rPr>
              <a:t> </a:t>
            </a:r>
            <a:r>
              <a:rPr kumimoji="0" lang="en-US" sz="4000" b="1" i="0" u="none" strike="noStrike" kern="1200" cap="none" spc="0" normalizeH="0" noProof="0" dirty="0" err="1">
                <a:ln>
                  <a:noFill/>
                </a:ln>
                <a:solidFill>
                  <a:srgbClr val="FF0000"/>
                </a:solidFill>
                <a:effectLst/>
                <a:uLnTx/>
                <a:uFillTx/>
                <a:latin typeface="Calibri" panose="020F0502020204030204"/>
                <a:ea typeface="+mn-ea"/>
                <a:cs typeface="+mn-cs"/>
              </a:rPr>
              <a:t>cổ</a:t>
            </a:r>
            <a:r>
              <a:rPr kumimoji="0" lang="en-US" sz="4000" b="1" i="0" u="none" strike="noStrike" kern="1200" cap="none" spc="0" normalizeH="0" noProof="0" dirty="0">
                <a:ln>
                  <a:noFill/>
                </a:ln>
                <a:solidFill>
                  <a:srgbClr val="FF0000"/>
                </a:solidFill>
                <a:effectLst/>
                <a:uLnTx/>
                <a:uFillTx/>
                <a:latin typeface="Calibri" panose="020F0502020204030204"/>
                <a:ea typeface="+mn-ea"/>
                <a:cs typeface="+mn-cs"/>
              </a:rPr>
              <a:t> </a:t>
            </a:r>
            <a:r>
              <a:rPr kumimoji="0" lang="en-US" sz="4000" b="1" i="0" u="none" strike="noStrike" kern="1200" cap="none" spc="0" normalizeH="0" noProof="0" dirty="0" err="1">
                <a:ln>
                  <a:noFill/>
                </a:ln>
                <a:solidFill>
                  <a:srgbClr val="FF0000"/>
                </a:solidFill>
                <a:effectLst/>
                <a:uLnTx/>
                <a:uFillTx/>
                <a:latin typeface="Calibri" panose="020F0502020204030204"/>
                <a:ea typeface="+mn-ea"/>
                <a:cs typeface="+mn-cs"/>
              </a:rPr>
              <a:t>tích</a:t>
            </a:r>
            <a:r>
              <a:rPr kumimoji="0" lang="en-US" sz="4000" b="1" i="0" u="none" strike="noStrike" kern="1200" cap="none" spc="0" normalizeH="0" noProof="0" dirty="0">
                <a:ln>
                  <a:noFill/>
                </a:ln>
                <a:solidFill>
                  <a:srgbClr val="FF0000"/>
                </a:solidFill>
                <a:effectLst/>
                <a:uLnTx/>
                <a:uFillTx/>
                <a:latin typeface="Calibri" panose="020F0502020204030204"/>
                <a:ea typeface="+mn-ea"/>
                <a:cs typeface="+mn-cs"/>
              </a:rPr>
              <a:t> “</a:t>
            </a:r>
            <a:r>
              <a:rPr kumimoji="0" lang="en-US" sz="4000" b="1" i="0" u="none" strike="noStrike" kern="1200" cap="none" spc="0" normalizeH="0" noProof="0" dirty="0" err="1">
                <a:ln>
                  <a:noFill/>
                </a:ln>
                <a:solidFill>
                  <a:srgbClr val="FF0000"/>
                </a:solidFill>
                <a:effectLst/>
                <a:uLnTx/>
                <a:uFillTx/>
                <a:latin typeface="Calibri" panose="020F0502020204030204"/>
                <a:ea typeface="+mn-ea"/>
                <a:cs typeface="+mn-cs"/>
              </a:rPr>
              <a:t>Cô</a:t>
            </a:r>
            <a:r>
              <a:rPr kumimoji="0" lang="en-US" sz="4000" b="1" i="0" u="none" strike="noStrike" kern="1200" cap="none" spc="0" normalizeH="0" noProof="0" dirty="0">
                <a:ln>
                  <a:noFill/>
                </a:ln>
                <a:solidFill>
                  <a:srgbClr val="FF0000"/>
                </a:solidFill>
                <a:effectLst/>
                <a:uLnTx/>
                <a:uFillTx/>
                <a:latin typeface="Calibri" panose="020F0502020204030204"/>
                <a:ea typeface="+mn-ea"/>
                <a:cs typeface="+mn-cs"/>
              </a:rPr>
              <a:t> </a:t>
            </a:r>
            <a:r>
              <a:rPr kumimoji="0" lang="en-US" sz="4000" b="1" i="0" u="none" strike="noStrike" kern="1200" cap="none" spc="0" normalizeH="0" noProof="0" dirty="0" err="1">
                <a:ln>
                  <a:noFill/>
                </a:ln>
                <a:solidFill>
                  <a:srgbClr val="FF0000"/>
                </a:solidFill>
                <a:effectLst/>
                <a:uLnTx/>
                <a:uFillTx/>
                <a:latin typeface="Calibri" panose="020F0502020204030204"/>
                <a:ea typeface="+mn-ea"/>
                <a:cs typeface="+mn-cs"/>
              </a:rPr>
              <a:t>bé</a:t>
            </a:r>
            <a:r>
              <a:rPr kumimoji="0" lang="en-US" sz="4000" b="1" i="0" u="none" strike="noStrike" kern="1200" cap="none" spc="0" normalizeH="0" noProof="0" dirty="0">
                <a:ln>
                  <a:noFill/>
                </a:ln>
                <a:solidFill>
                  <a:srgbClr val="FF0000"/>
                </a:solidFill>
                <a:effectLst/>
                <a:uLnTx/>
                <a:uFillTx/>
                <a:latin typeface="Calibri" panose="020F0502020204030204"/>
                <a:ea typeface="+mn-ea"/>
                <a:cs typeface="+mn-cs"/>
              </a:rPr>
              <a:t> </a:t>
            </a:r>
            <a:r>
              <a:rPr kumimoji="0" lang="en-US" sz="4000" b="1" i="0" u="none" strike="noStrike" kern="1200" cap="none" spc="0" normalizeH="0" noProof="0" dirty="0" err="1">
                <a:ln>
                  <a:noFill/>
                </a:ln>
                <a:solidFill>
                  <a:srgbClr val="FF0000"/>
                </a:solidFill>
                <a:effectLst/>
                <a:uLnTx/>
                <a:uFillTx/>
                <a:latin typeface="Calibri" panose="020F0502020204030204"/>
                <a:ea typeface="+mn-ea"/>
                <a:cs typeface="+mn-cs"/>
              </a:rPr>
              <a:t>quàng</a:t>
            </a:r>
            <a:r>
              <a:rPr kumimoji="0" lang="en-US" sz="4000" b="1" i="0" u="none" strike="noStrike" kern="1200" cap="none" spc="0" normalizeH="0" noProof="0" dirty="0">
                <a:ln>
                  <a:noFill/>
                </a:ln>
                <a:solidFill>
                  <a:srgbClr val="FF0000"/>
                </a:solidFill>
                <a:effectLst/>
                <a:uLnTx/>
                <a:uFillTx/>
                <a:latin typeface="Calibri" panose="020F0502020204030204"/>
                <a:ea typeface="+mn-ea"/>
                <a:cs typeface="+mn-cs"/>
              </a:rPr>
              <a:t> </a:t>
            </a:r>
            <a:r>
              <a:rPr kumimoji="0" lang="en-US" sz="4000" b="1" i="0" u="none" strike="noStrike" kern="1200" cap="none" spc="0" normalizeH="0" noProof="0" dirty="0" err="1">
                <a:ln>
                  <a:noFill/>
                </a:ln>
                <a:solidFill>
                  <a:srgbClr val="FF0000"/>
                </a:solidFill>
                <a:effectLst/>
                <a:uLnTx/>
                <a:uFillTx/>
                <a:latin typeface="Calibri" panose="020F0502020204030204"/>
                <a:ea typeface="+mn-ea"/>
                <a:cs typeface="+mn-cs"/>
              </a:rPr>
              <a:t>khăn</a:t>
            </a:r>
            <a:r>
              <a:rPr kumimoji="0" lang="en-US" sz="4000" b="1" i="0" u="none" strike="noStrike" kern="1200" cap="none" spc="0" normalizeH="0" noProof="0" dirty="0">
                <a:ln>
                  <a:noFill/>
                </a:ln>
                <a:solidFill>
                  <a:srgbClr val="FF0000"/>
                </a:solidFill>
                <a:effectLst/>
                <a:uLnTx/>
                <a:uFillTx/>
                <a:latin typeface="Calibri" panose="020F0502020204030204"/>
                <a:ea typeface="+mn-ea"/>
                <a:cs typeface="+mn-cs"/>
              </a:rPr>
              <a:t> </a:t>
            </a:r>
            <a:r>
              <a:rPr kumimoji="0" lang="en-US" sz="4000" b="1" i="0" u="none" strike="noStrike" kern="1200" cap="none" spc="0" normalizeH="0" noProof="0" dirty="0" err="1">
                <a:ln>
                  <a:noFill/>
                </a:ln>
                <a:solidFill>
                  <a:srgbClr val="FF0000"/>
                </a:solidFill>
                <a:effectLst/>
                <a:uLnTx/>
                <a:uFillTx/>
                <a:latin typeface="Calibri" panose="020F0502020204030204"/>
                <a:ea typeface="+mn-ea"/>
                <a:cs typeface="+mn-cs"/>
              </a:rPr>
              <a:t>đỏ</a:t>
            </a:r>
            <a:r>
              <a:rPr kumimoji="0" lang="en-US" sz="4000" b="1" i="0" u="none" strike="noStrike" kern="1200" cap="none" spc="0" normalizeH="0" noProof="0" dirty="0">
                <a:ln>
                  <a:noFill/>
                </a:ln>
                <a:solidFill>
                  <a:srgbClr val="FF0000"/>
                </a:solidFill>
                <a:effectLst/>
                <a:uLnTx/>
                <a:uFillTx/>
                <a:latin typeface="Calibri" panose="020F0502020204030204"/>
                <a:ea typeface="+mn-ea"/>
                <a:cs typeface="+mn-cs"/>
              </a:rPr>
              <a:t>”</a:t>
            </a:r>
            <a:endParaRPr kumimoji="0" lang="en-US" sz="4000" b="1" i="0" u="none" strike="noStrike" kern="1200" cap="none" spc="0" normalizeH="0" baseline="0" noProof="0" dirty="0">
              <a:ln>
                <a:noFill/>
              </a:ln>
              <a:solidFill>
                <a:srgbClr val="FF0000"/>
              </a:solidFill>
              <a:effectLst/>
              <a:uLnTx/>
              <a:uFillTx/>
              <a:latin typeface="Calibri" panose="020F0502020204030204"/>
              <a:ea typeface="+mn-ea"/>
              <a:cs typeface="+mn-cs"/>
            </a:endParaRPr>
          </a:p>
        </p:txBody>
      </p:sp>
      <p:pic>
        <p:nvPicPr>
          <p:cNvPr id="3" name="Picture 15">
            <a:extLst>
              <a:ext uri="{FF2B5EF4-FFF2-40B4-BE49-F238E27FC236}">
                <a16:creationId xmlns:a16="http://schemas.microsoft.com/office/drawing/2014/main" id="{89705A68-9EE9-281A-184B-BB6914018FD3}"/>
              </a:ext>
            </a:extLst>
          </p:cNvPr>
          <p:cNvPicPr>
            <a:picLocks noChangeAspect="1"/>
          </p:cNvPicPr>
          <p:nvPr/>
        </p:nvPicPr>
        <p:blipFill>
          <a:blip r:embed="rId4"/>
          <a:srcRect/>
          <a:stretch>
            <a:fillRect/>
          </a:stretch>
        </p:blipFill>
        <p:spPr>
          <a:xfrm>
            <a:off x="223721" y="56535"/>
            <a:ext cx="781590" cy="765958"/>
          </a:xfrm>
          <a:prstGeom prst="rect">
            <a:avLst/>
          </a:prstGeom>
        </p:spPr>
      </p:pic>
      <p:pic>
        <p:nvPicPr>
          <p:cNvPr id="9" name="Picture 8">
            <a:extLst>
              <a:ext uri="{FF2B5EF4-FFF2-40B4-BE49-F238E27FC236}">
                <a16:creationId xmlns:a16="http://schemas.microsoft.com/office/drawing/2014/main" id="{B685FA96-4021-A511-750C-C3C2402E42A7}"/>
              </a:ext>
            </a:extLst>
          </p:cNvPr>
          <p:cNvPicPr>
            <a:picLocks noChangeAspect="1"/>
          </p:cNvPicPr>
          <p:nvPr/>
        </p:nvPicPr>
        <p:blipFill>
          <a:blip r:embed="rId4" cstate="print">
            <a:extLst>
              <a:ext uri="{BEBA8EAE-BF5A-486C-A8C5-ECC9F3942E4B}">
                <a14:imgProps xmlns:a14="http://schemas.microsoft.com/office/drawing/2010/main">
                  <a14:imgLayer r:embed="rId5">
                    <a14:imgEffect>
                      <a14:backgroundRemoval t="9984" b="94179" l="9994" r="89974">
                        <a14:foregroundMark x1="57471" y1="54204" x2="55789" y2="63177"/>
                        <a14:foregroundMark x1="55789" y1="63177" x2="55498" y2="58084"/>
                        <a14:foregroundMark x1="47251" y1="88440" x2="50582" y2="70978"/>
                        <a14:foregroundMark x1="33021" y1="93775" x2="37743" y2="94179"/>
                        <a14:backgroundMark x1="30951" y1="21504" x2="49321" y2="20776"/>
                        <a14:backgroundMark x1="49321" y1="20776" x2="49644" y2="20776"/>
                        <a14:backgroundMark x1="52070" y1="15764" x2="80207" y2="58771"/>
                        <a14:backgroundMark x1="80207" y1="58771" x2="80401" y2="58771"/>
                        <a14:backgroundMark x1="74774" y1="76112" x2="70763" y2="99353"/>
                        <a14:backgroundMark x1="70860" y1="57357" x2="75097" y2="67057"/>
                        <a14:backgroundMark x1="75097" y1="67057" x2="78202" y2="70816"/>
                      </a14:backgroundRemoval>
                    </a14:imgEffect>
                  </a14:imgLayer>
                </a14:imgProps>
              </a:ext>
              <a:ext uri="{28A0092B-C50C-407E-A947-70E740481C1C}">
                <a14:useLocalDpi xmlns:a14="http://schemas.microsoft.com/office/drawing/2010/main" val="0"/>
              </a:ext>
            </a:extLst>
          </a:blip>
          <a:stretch>
            <a:fillRect/>
          </a:stretch>
        </p:blipFill>
        <p:spPr>
          <a:xfrm flipH="1">
            <a:off x="6916993" y="2556387"/>
            <a:ext cx="5914718" cy="4731774"/>
          </a:xfrm>
          <a:prstGeom prst="rect">
            <a:avLst/>
          </a:prstGeom>
        </p:spPr>
      </p:pic>
      <p:pic>
        <p:nvPicPr>
          <p:cNvPr id="4" name="Cô bé quàng khăn đỏ">
            <a:hlinkClick r:id="" action="ppaction://media"/>
            <a:extLst>
              <a:ext uri="{FF2B5EF4-FFF2-40B4-BE49-F238E27FC236}">
                <a16:creationId xmlns:a16="http://schemas.microsoft.com/office/drawing/2014/main" id="{084253AF-CD0C-6C70-F625-A2F85EAF067D}"/>
              </a:ext>
            </a:extLst>
          </p:cNvPr>
          <p:cNvPicPr>
            <a:picLocks noChangeAspect="1"/>
          </p:cNvPicPr>
          <p:nvPr>
            <a:videoFile r:link="rId2"/>
            <p:extLst>
              <p:ext uri="{DAA4B4D4-6D71-4841-9C94-3DE7FCFB9230}">
                <p14:media xmlns:p14="http://schemas.microsoft.com/office/powerpoint/2010/main" r:embed="rId1"/>
              </p:ext>
            </p:extLst>
          </p:nvPr>
        </p:nvPicPr>
        <p:blipFill>
          <a:blip r:embed="rId4"/>
          <a:stretch>
            <a:fillRect/>
          </a:stretch>
        </p:blipFill>
        <p:spPr>
          <a:xfrm>
            <a:off x="157692" y="1790700"/>
            <a:ext cx="8602133" cy="4838700"/>
          </a:xfrm>
          <a:prstGeom prst="rect">
            <a:avLst/>
          </a:prstGeom>
        </p:spPr>
      </p:pic>
      <p:sp>
        <p:nvSpPr>
          <p:cNvPr id="6" name="Rectangle 5"/>
          <p:cNvSpPr/>
          <p:nvPr/>
        </p:nvSpPr>
        <p:spPr>
          <a:xfrm>
            <a:off x="-1894398" y="460323"/>
            <a:ext cx="1598564" cy="1682801"/>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8537053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gtEl>
                                        <p:attrNameLst>
                                          <p:attrName>style.visibility</p:attrName>
                                        </p:attrNameLst>
                                      </p:cBhvr>
                                      <p:to>
                                        <p:strVal val="visible"/>
                                      </p:to>
                                    </p:set>
                                    <p:anim calcmode="lin" valueType="num">
                                      <p:cBhvr additive="base">
                                        <p:cTn id="15" dur="500" fill="hold"/>
                                        <p:tgtEl>
                                          <p:spTgt spid="3"/>
                                        </p:tgtEl>
                                        <p:attrNameLst>
                                          <p:attrName>ppt_x</p:attrName>
                                        </p:attrNameLst>
                                      </p:cBhvr>
                                      <p:tavLst>
                                        <p:tav tm="0">
                                          <p:val>
                                            <p:strVal val="#ppt_x"/>
                                          </p:val>
                                        </p:tav>
                                        <p:tav tm="100000">
                                          <p:val>
                                            <p:strVal val="#ppt_x"/>
                                          </p:val>
                                        </p:tav>
                                      </p:tavLst>
                                    </p:anim>
                                    <p:anim calcmode="lin" valueType="num">
                                      <p:cBhvr additive="base">
                                        <p:cTn id="16"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 presetClass="mediacall" presetSubtype="0" fill="hold" nodeType="clickEffect">
                                  <p:stCondLst>
                                    <p:cond delay="0"/>
                                  </p:stCondLst>
                                  <p:childTnLst>
                                    <p:cmd type="call" cmd="playFrom(0.0)">
                                      <p:cBhvr>
                                        <p:cTn id="20" dur="167787"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21" fill="hold" display="0">
                  <p:stCondLst>
                    <p:cond delay="indefinite"/>
                  </p:stCondLst>
                </p:cTn>
                <p:tgtEl>
                  <p:spTgt spid="4"/>
                </p:tgtEl>
              </p:cMediaNode>
            </p:video>
            <p:seq concurrent="1" nextAc="seek">
              <p:cTn id="22" restart="whenNotActive" fill="hold" evtFilter="cancelBubble" nodeType="interactiveSeq">
                <p:stCondLst>
                  <p:cond evt="onClick" delay="0">
                    <p:tgtEl>
                      <p:spTgt spid="4"/>
                    </p:tgtEl>
                  </p:cond>
                </p:stCondLst>
                <p:endSync evt="end" delay="0">
                  <p:rtn val="all"/>
                </p:endSync>
                <p:childTnLst>
                  <p:par>
                    <p:cTn id="23" fill="hold">
                      <p:stCondLst>
                        <p:cond delay="0"/>
                      </p:stCondLst>
                      <p:childTnLst>
                        <p:par>
                          <p:cTn id="24" fill="hold">
                            <p:stCondLst>
                              <p:cond delay="0"/>
                            </p:stCondLst>
                            <p:childTnLst>
                              <p:par>
                                <p:cTn id="25" presetID="2" presetClass="mediacall" presetSubtype="0" fill="hold" nodeType="clickEffect">
                                  <p:stCondLst>
                                    <p:cond delay="0"/>
                                  </p:stCondLst>
                                  <p:childTnLst>
                                    <p:cmd type="call" cmd="togglePause">
                                      <p:cBhvr>
                                        <p:cTn id="26" dur="1" fill="hold"/>
                                        <p:tgtEl>
                                          <p:spTgt spid="4"/>
                                        </p:tgtEl>
                                      </p:cBhvr>
                                    </p:cmd>
                                  </p:childTnLst>
                                </p:cTn>
                              </p:par>
                            </p:childTnLst>
                          </p:cTn>
                        </p:par>
                      </p:childTnLst>
                    </p:cTn>
                  </p:par>
                </p:childTnLst>
              </p:cTn>
              <p:nextCondLst>
                <p:cond evt="onClick" delay="0">
                  <p:tgtEl>
                    <p:spTgt spid="4"/>
                  </p:tgtEl>
                </p:cond>
              </p:nextCondLst>
            </p:seq>
          </p:childTnLst>
        </p:cTn>
      </p:par>
    </p:tnLst>
    <p:bldLst>
      <p:bldP spid="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3" name="Picture 2" descr="Graphical user interface, application&#10;&#10;Description automatically generated">
            <a:extLst>
              <a:ext uri="{FF2B5EF4-FFF2-40B4-BE49-F238E27FC236}">
                <a16:creationId xmlns:a16="http://schemas.microsoft.com/office/drawing/2014/main" id="{A3ADA7B7-2181-C5D3-29B3-B0AD81D69E2C}"/>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b="8554"/>
          <a:stretch/>
        </p:blipFill>
        <p:spPr>
          <a:xfrm>
            <a:off x="20" y="1282"/>
            <a:ext cx="12191980" cy="6856718"/>
          </a:xfrm>
          <a:prstGeom prst="rect">
            <a:avLst/>
          </a:prstGeom>
        </p:spPr>
      </p:pic>
      <p:pic>
        <p:nvPicPr>
          <p:cNvPr id="5" name="Picture 4" descr="Diagram&#10;&#10;Description automatically generated">
            <a:extLst>
              <a:ext uri="{FF2B5EF4-FFF2-40B4-BE49-F238E27FC236}">
                <a16:creationId xmlns:a16="http://schemas.microsoft.com/office/drawing/2014/main" id="{2C31C513-E6A6-D236-0E00-44C720DDBBDF}"/>
              </a:ext>
            </a:extLst>
          </p:cNvPr>
          <p:cNvPicPr>
            <a:picLocks noChangeAspect="1"/>
          </p:cNvPicPr>
          <p:nvPr/>
        </p:nvPicPr>
        <p:blipFill>
          <a:blip r:embed="rId2" cstate="print">
            <a:extLst>
              <a:ext uri="{BEBA8EAE-BF5A-486C-A8C5-ECC9F3942E4B}">
                <a14:imgProps xmlns:a14="http://schemas.microsoft.com/office/drawing/2010/main">
                  <a14:imgLayer r:embed="rId3">
                    <a14:imgEffect>
                      <a14:backgroundRemoval t="9984" b="93048" l="9994" r="89942">
                        <a14:foregroundMark x1="40589" y1="92199" x2="39327" y2="87874"/>
                        <a14:foregroundMark x1="69049" y1="93048" x2="69049" y2="92603"/>
                      </a14:backgroundRemoval>
                    </a14:imgEffect>
                  </a14:imgLayer>
                </a14:imgProps>
              </a:ext>
              <a:ext uri="{28A0092B-C50C-407E-A947-70E740481C1C}">
                <a14:useLocalDpi xmlns:a14="http://schemas.microsoft.com/office/drawing/2010/main" val="0"/>
              </a:ext>
            </a:extLst>
          </a:blip>
          <a:stretch>
            <a:fillRect/>
          </a:stretch>
        </p:blipFill>
        <p:spPr>
          <a:xfrm>
            <a:off x="7610168" y="2758440"/>
            <a:ext cx="5702095" cy="4561676"/>
          </a:xfrm>
          <a:prstGeom prst="rect">
            <a:avLst/>
          </a:prstGeom>
        </p:spPr>
      </p:pic>
      <p:pic>
        <p:nvPicPr>
          <p:cNvPr id="6" name="Picture 23">
            <a:extLst>
              <a:ext uri="{FF2B5EF4-FFF2-40B4-BE49-F238E27FC236}">
                <a16:creationId xmlns:a16="http://schemas.microsoft.com/office/drawing/2014/main" id="{D37E2D2F-621D-1167-6C8E-AB4C952A86E1}"/>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p:blipFill>
        <p:spPr>
          <a:xfrm>
            <a:off x="1276350" y="447676"/>
            <a:ext cx="10559229" cy="4219574"/>
          </a:xfrm>
          <a:prstGeom prst="rect">
            <a:avLst/>
          </a:prstGeom>
        </p:spPr>
      </p:pic>
      <p:sp>
        <p:nvSpPr>
          <p:cNvPr id="9" name="TextBox 8">
            <a:extLst>
              <a:ext uri="{FF2B5EF4-FFF2-40B4-BE49-F238E27FC236}">
                <a16:creationId xmlns:a16="http://schemas.microsoft.com/office/drawing/2014/main" id="{9ED1F8E5-5C1B-22F8-58A9-621553C89DD7}"/>
              </a:ext>
            </a:extLst>
          </p:cNvPr>
          <p:cNvSpPr txBox="1"/>
          <p:nvPr/>
        </p:nvSpPr>
        <p:spPr>
          <a:xfrm>
            <a:off x="1552575" y="576782"/>
            <a:ext cx="9868515" cy="2554545"/>
          </a:xfrm>
          <a:prstGeom prst="rect">
            <a:avLst/>
          </a:prstGeom>
          <a:noFill/>
        </p:spPr>
        <p:txBody>
          <a:bodyPr wrap="square">
            <a:spAutoFit/>
          </a:bodyPr>
          <a:lstStyle/>
          <a:p>
            <a:pPr lvl="0" algn="just"/>
            <a:r>
              <a:rPr lang="vi-VN" sz="3200" b="1" dirty="0">
                <a:solidFill>
                  <a:srgbClr val="0070C0"/>
                </a:solidFill>
                <a:latin typeface="Calibri" panose="020F0502020204030204" pitchFamily="34" charset="0"/>
                <a:ea typeface="Calibri" panose="020F0502020204030204" pitchFamily="34" charset="0"/>
                <a:cs typeface="Calibri" panose="020F0502020204030204" pitchFamily="34" charset="0"/>
              </a:rPr>
              <a:t>Chọn </a:t>
            </a:r>
            <a:r>
              <a:rPr lang="vi-VN" sz="3200" b="1" i="1" dirty="0">
                <a:solidFill>
                  <a:srgbClr val="0070C0"/>
                </a:solidFill>
                <a:latin typeface="Calibri" panose="020F0502020204030204" pitchFamily="34" charset="0"/>
                <a:ea typeface="Calibri" panose="020F0502020204030204" pitchFamily="34" charset="0"/>
                <a:cs typeface="Calibri" panose="020F0502020204030204" pitchFamily="34" charset="0"/>
              </a:rPr>
              <a:t>một trong những để dưới đây:</a:t>
            </a:r>
          </a:p>
          <a:p>
            <a:pPr lvl="0" algn="just"/>
            <a:r>
              <a:rPr lang="vi-VN" sz="3200" b="1" dirty="0">
                <a:solidFill>
                  <a:srgbClr val="0070C0"/>
                </a:solidFill>
                <a:latin typeface="Calibri" panose="020F0502020204030204" pitchFamily="34" charset="0"/>
                <a:ea typeface="Calibri" panose="020F0502020204030204" pitchFamily="34" charset="0"/>
                <a:cs typeface="Calibri" panose="020F0502020204030204" pitchFamily="34" charset="0"/>
              </a:rPr>
              <a:t>Đề 1: Kể lại một câu chuyện cổ tích mà em yêu thích.</a:t>
            </a:r>
          </a:p>
          <a:p>
            <a:pPr lvl="0" algn="just"/>
            <a:r>
              <a:rPr lang="vi-VN" sz="3200" b="1" dirty="0">
                <a:solidFill>
                  <a:srgbClr val="0070C0"/>
                </a:solidFill>
                <a:latin typeface="Calibri" panose="020F0502020204030204" pitchFamily="34" charset="0"/>
                <a:ea typeface="Calibri" panose="020F0502020204030204" pitchFamily="34" charset="0"/>
                <a:cs typeface="Calibri" panose="020F0502020204030204" pitchFamily="34" charset="0"/>
              </a:rPr>
              <a:t>Đề 2: Kể lại một câu chuyện mà em đã đọc trong sách giáo khoa Tiếng Việt.</a:t>
            </a:r>
          </a:p>
          <a:p>
            <a:pPr lvl="0" algn="just"/>
            <a:r>
              <a:rPr lang="vi-VN" sz="3200" b="1" dirty="0">
                <a:solidFill>
                  <a:srgbClr val="0070C0"/>
                </a:solidFill>
                <a:latin typeface="Calibri" panose="020F0502020204030204" pitchFamily="34" charset="0"/>
                <a:ea typeface="Calibri" panose="020F0502020204030204" pitchFamily="34" charset="0"/>
                <a:cs typeface="Calibri" panose="020F0502020204030204" pitchFamily="34" charset="0"/>
              </a:rPr>
              <a:t>Đề 3: Kể lại một câu chuyện có nhân vật chính là trẻ em.</a:t>
            </a:r>
            <a:endParaRPr kumimoji="0" lang="en-US" sz="3200" b="1" i="0" u="none" strike="noStrike" kern="1200" cap="none" spc="0" normalizeH="0" baseline="0" noProof="0" dirty="0">
              <a:ln>
                <a:noFill/>
              </a:ln>
              <a:solidFill>
                <a:srgbClr val="0070C0"/>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sp>
        <p:nvSpPr>
          <p:cNvPr id="7" name="Rectangle 6"/>
          <p:cNvSpPr/>
          <p:nvPr/>
        </p:nvSpPr>
        <p:spPr>
          <a:xfrm>
            <a:off x="-1894398" y="460323"/>
            <a:ext cx="1598564" cy="1682801"/>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1840346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Scale>
                                      <p:cBhvr>
                                        <p:cTn id="7" dur="1000" decel="50000" fill="hold">
                                          <p:stCondLst>
                                            <p:cond delay="0"/>
                                          </p:stCondLst>
                                        </p:cTn>
                                        <p:tgtEl>
                                          <p:spTgt spid="6"/>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6"/>
                                        </p:tgtEl>
                                        <p:attrNameLst>
                                          <p:attrName>ppt_x</p:attrName>
                                          <p:attrName>ppt_y</p:attrName>
                                        </p:attrNameLst>
                                      </p:cBhvr>
                                    </p:animMotion>
                                    <p:animEffect transition="in" filter="fade">
                                      <p:cBhvr>
                                        <p:cTn id="9" dur="1000"/>
                                        <p:tgtEl>
                                          <p:spTgt spid="6"/>
                                        </p:tgtEl>
                                      </p:cBhvr>
                                    </p:animEffect>
                                  </p:childTnLst>
                                </p:cTn>
                              </p:par>
                              <p:par>
                                <p:cTn id="10" presetID="52" presetClass="entr" presetSubtype="0" fill="hold" grpId="0" nodeType="withEffect">
                                  <p:stCondLst>
                                    <p:cond delay="0"/>
                                  </p:stCondLst>
                                  <p:childTnLst>
                                    <p:set>
                                      <p:cBhvr>
                                        <p:cTn id="11" dur="1" fill="hold">
                                          <p:stCondLst>
                                            <p:cond delay="0"/>
                                          </p:stCondLst>
                                        </p:cTn>
                                        <p:tgtEl>
                                          <p:spTgt spid="9"/>
                                        </p:tgtEl>
                                        <p:attrNameLst>
                                          <p:attrName>style.visibility</p:attrName>
                                        </p:attrNameLst>
                                      </p:cBhvr>
                                      <p:to>
                                        <p:strVal val="visible"/>
                                      </p:to>
                                    </p:set>
                                    <p:animScale>
                                      <p:cBhvr>
                                        <p:cTn id="12" dur="1000" decel="50000" fill="hold">
                                          <p:stCondLst>
                                            <p:cond delay="0"/>
                                          </p:stCondLst>
                                        </p:cTn>
                                        <p:tgtEl>
                                          <p:spTgt spid="9"/>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9"/>
                                        </p:tgtEl>
                                        <p:attrNameLst>
                                          <p:attrName>ppt_x</p:attrName>
                                          <p:attrName>ppt_y</p:attrName>
                                        </p:attrNameLst>
                                      </p:cBhvr>
                                    </p:animMotion>
                                    <p:animEffect transition="in" filter="fade">
                                      <p:cBhvr>
                                        <p:cTn id="14" dur="1000"/>
                                        <p:tgtEl>
                                          <p:spTgt spid="9"/>
                                        </p:tgtEl>
                                      </p:cBhvr>
                                    </p:animEffect>
                                  </p:childTnLst>
                                </p:cTn>
                              </p:par>
                              <p:par>
                                <p:cTn id="15" presetID="52" presetClass="entr" presetSubtype="0" fill="hold" nodeType="withEffect">
                                  <p:stCondLst>
                                    <p:cond delay="0"/>
                                  </p:stCondLst>
                                  <p:childTnLst>
                                    <p:set>
                                      <p:cBhvr>
                                        <p:cTn id="16" dur="1" fill="hold">
                                          <p:stCondLst>
                                            <p:cond delay="0"/>
                                          </p:stCondLst>
                                        </p:cTn>
                                        <p:tgtEl>
                                          <p:spTgt spid="5"/>
                                        </p:tgtEl>
                                        <p:attrNameLst>
                                          <p:attrName>style.visibility</p:attrName>
                                        </p:attrNameLst>
                                      </p:cBhvr>
                                      <p:to>
                                        <p:strVal val="visible"/>
                                      </p:to>
                                    </p:set>
                                    <p:animScale>
                                      <p:cBhvr>
                                        <p:cTn id="17" dur="1000" decel="50000" fill="hold">
                                          <p:stCondLst>
                                            <p:cond delay="0"/>
                                          </p:stCondLst>
                                        </p:cTn>
                                        <p:tgtEl>
                                          <p:spTgt spid="5"/>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8" dur="1000" decel="50000" fill="hold">
                                          <p:stCondLst>
                                            <p:cond delay="0"/>
                                          </p:stCondLst>
                                        </p:cTn>
                                        <p:tgtEl>
                                          <p:spTgt spid="5"/>
                                        </p:tgtEl>
                                        <p:attrNameLst>
                                          <p:attrName>ppt_x</p:attrName>
                                          <p:attrName>ppt_y</p:attrName>
                                        </p:attrNameLst>
                                      </p:cBhvr>
                                    </p:animMotion>
                                    <p:animEffect transition="in" filter="fade">
                                      <p:cBhvr>
                                        <p:cTn id="19"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3">
            <a:extLst>
              <a:ext uri="{FF2B5EF4-FFF2-40B4-BE49-F238E27FC236}">
                <a16:creationId xmlns:a16="http://schemas.microsoft.com/office/drawing/2014/main" id="{9EEB68CB-A8AA-E451-7B96-52BDF7A77591}"/>
              </a:ext>
            </a:extLst>
          </p:cNvPr>
          <p:cNvSpPr/>
          <p:nvPr/>
        </p:nvSpPr>
        <p:spPr>
          <a:xfrm>
            <a:off x="1007806" y="275303"/>
            <a:ext cx="10412362" cy="6489290"/>
          </a:xfrm>
          <a:prstGeom prst="cloud">
            <a:avLst/>
          </a:prstGeom>
          <a:solidFill>
            <a:schemeClr val="bg1">
              <a:alpha val="8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Picture 4" descr="A picture containing text&#10;&#10;Description automatically generated">
            <a:extLst>
              <a:ext uri="{FF2B5EF4-FFF2-40B4-BE49-F238E27FC236}">
                <a16:creationId xmlns:a16="http://schemas.microsoft.com/office/drawing/2014/main" id="{1A0770B4-8916-A200-9DB4-8E77C850E5EB}"/>
              </a:ext>
            </a:extLst>
          </p:cNvPr>
          <p:cNvPicPr>
            <a:picLocks noChangeAspect="1"/>
          </p:cNvPicPr>
          <p:nvPr/>
        </p:nvPicPr>
        <p:blipFill>
          <a:blip r:embed="rId2" cstate="print">
            <a:extLst>
              <a:ext uri="{BEBA8EAE-BF5A-486C-A8C5-ECC9F3942E4B}">
                <a14:imgProps xmlns:a14="http://schemas.microsoft.com/office/drawing/2010/main">
                  <a14:imgLayer r:embed="rId3">
                    <a14:imgEffect>
                      <a14:backgroundRemoval t="8885" b="89984" l="9989" r="89984">
                        <a14:foregroundMark x1="30186" y1="60218" x2="33498" y2="63651"/>
                        <a14:foregroundMark x1="38342" y1="58078" x2="43213" y2="67973"/>
                        <a14:foregroundMark x1="52053" y1="53352" x2="54187" y2="54321"/>
                        <a14:foregroundMark x1="57198" y1="8885" x2="59332" y2="8885"/>
                        <a14:backgroundMark x1="11631" y1="37561" x2="19704" y2="57472"/>
                      </a14:backgroundRemoval>
                    </a14:imgEffect>
                  </a14:imgLayer>
                </a14:imgProps>
              </a:ext>
              <a:ext uri="{28A0092B-C50C-407E-A947-70E740481C1C}">
                <a14:useLocalDpi xmlns:a14="http://schemas.microsoft.com/office/drawing/2010/main" val="0"/>
              </a:ext>
            </a:extLst>
          </a:blip>
          <a:stretch>
            <a:fillRect/>
          </a:stretch>
        </p:blipFill>
        <p:spPr>
          <a:xfrm>
            <a:off x="-1393823" y="1783645"/>
            <a:ext cx="7489823" cy="5074355"/>
          </a:xfrm>
          <a:prstGeom prst="rect">
            <a:avLst/>
          </a:prstGeom>
        </p:spPr>
      </p:pic>
      <p:sp>
        <p:nvSpPr>
          <p:cNvPr id="10" name="TextBox 9">
            <a:extLst>
              <a:ext uri="{FF2B5EF4-FFF2-40B4-BE49-F238E27FC236}">
                <a16:creationId xmlns:a16="http://schemas.microsoft.com/office/drawing/2014/main" id="{90231AEB-556D-EB21-39EF-D0447515F85D}"/>
              </a:ext>
            </a:extLst>
          </p:cNvPr>
          <p:cNvSpPr txBox="1"/>
          <p:nvPr/>
        </p:nvSpPr>
        <p:spPr>
          <a:xfrm>
            <a:off x="3804469" y="2232054"/>
            <a:ext cx="7148052" cy="221599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3800" b="0" i="0" u="none" strike="noStrike" kern="1200" cap="none" spc="0" normalizeH="0" baseline="0" noProof="0" dirty="0" err="1">
                <a:ln>
                  <a:noFill/>
                </a:ln>
                <a:solidFill>
                  <a:srgbClr val="00B050"/>
                </a:solidFill>
                <a:effectLst/>
                <a:uLnTx/>
                <a:uFillTx/>
                <a:ea typeface="LNTH-LuoLuoNotangYuanTi 1" pitchFamily="2" charset="-128"/>
                <a:cs typeface="LNTH-LuoLuoNotangYuanTi 1" pitchFamily="2" charset="-128"/>
              </a:rPr>
              <a:t>Chuẩn</a:t>
            </a:r>
            <a:r>
              <a:rPr kumimoji="0" lang="en-US" sz="13800" b="0" i="0" u="none" strike="noStrike" kern="1200" cap="none" spc="0" normalizeH="0" noProof="0" dirty="0">
                <a:ln>
                  <a:noFill/>
                </a:ln>
                <a:solidFill>
                  <a:srgbClr val="00B050"/>
                </a:solidFill>
                <a:effectLst/>
                <a:uLnTx/>
                <a:uFillTx/>
                <a:ea typeface="LNTH-LuoLuoNotangYuanTi 1" pitchFamily="2" charset="-128"/>
                <a:cs typeface="LNTH-LuoLuoNotangYuanTi 1" pitchFamily="2" charset="-128"/>
              </a:rPr>
              <a:t> </a:t>
            </a:r>
            <a:r>
              <a:rPr kumimoji="0" lang="en-US" sz="13800" b="0" i="0" u="none" strike="noStrike" kern="1200" cap="none" spc="0" normalizeH="0" noProof="0" dirty="0" err="1">
                <a:ln>
                  <a:noFill/>
                </a:ln>
                <a:solidFill>
                  <a:srgbClr val="00B050"/>
                </a:solidFill>
                <a:effectLst/>
                <a:uLnTx/>
                <a:uFillTx/>
                <a:ea typeface="LNTH-LuoLuoNotangYuanTi 1" pitchFamily="2" charset="-128"/>
                <a:cs typeface="LNTH-LuoLuoNotangYuanTi 1" pitchFamily="2" charset="-128"/>
              </a:rPr>
              <a:t>bị</a:t>
            </a:r>
            <a:endParaRPr kumimoji="0" lang="en-US" sz="13800" b="0" i="0" u="none" strike="noStrike" kern="1200" cap="none" spc="0" normalizeH="0" baseline="0" noProof="0" dirty="0">
              <a:ln>
                <a:noFill/>
              </a:ln>
              <a:solidFill>
                <a:srgbClr val="00B050"/>
              </a:solidFill>
              <a:effectLst/>
              <a:uLnTx/>
              <a:uFillTx/>
              <a:ea typeface="LNTH-LuoLuoNotangYuanTi 1" pitchFamily="2" charset="-128"/>
              <a:cs typeface="LNTH-LuoLuoNotangYuanTi 1" pitchFamily="2" charset="-128"/>
            </a:endParaRPr>
          </a:p>
        </p:txBody>
      </p:sp>
      <p:pic>
        <p:nvPicPr>
          <p:cNvPr id="3" name="Picture 2">
            <a:extLst>
              <a:ext uri="{FF2B5EF4-FFF2-40B4-BE49-F238E27FC236}">
                <a16:creationId xmlns:a16="http://schemas.microsoft.com/office/drawing/2014/main" id="{858EA465-B143-559E-F62B-98A0C53A7357}"/>
              </a:ext>
            </a:extLst>
          </p:cNvPr>
          <p:cNvPicPr>
            <a:picLocks noChangeAspect="1"/>
          </p:cNvPicPr>
          <p:nvPr/>
        </p:nvPicPr>
        <p:blipFill>
          <a:blip r:embed="rId2"/>
          <a:stretch>
            <a:fillRect/>
          </a:stretch>
        </p:blipFill>
        <p:spPr>
          <a:xfrm>
            <a:off x="4276907" y="1179880"/>
            <a:ext cx="4590686" cy="1774090"/>
          </a:xfrm>
          <a:prstGeom prst="rect">
            <a:avLst/>
          </a:prstGeom>
        </p:spPr>
      </p:pic>
      <p:sp>
        <p:nvSpPr>
          <p:cNvPr id="6" name="Rectangle 5"/>
          <p:cNvSpPr/>
          <p:nvPr/>
        </p:nvSpPr>
        <p:spPr>
          <a:xfrm>
            <a:off x="-1894398" y="460323"/>
            <a:ext cx="1598564" cy="1682801"/>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67785500"/>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Effect transition="in" filter="fade">
                                      <p:cBhvr>
                                        <p:cTn id="9" dur="500"/>
                                        <p:tgtEl>
                                          <p:spTgt spid="10"/>
                                        </p:tgtEl>
                                      </p:cBhvr>
                                    </p:animEffect>
                                  </p:childTnLst>
                                </p:cTn>
                              </p:par>
                              <p:par>
                                <p:cTn id="10" presetID="53" presetClass="entr" presetSubtype="16" fill="hold" nodeType="with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500" fill="hold"/>
                                        <p:tgtEl>
                                          <p:spTgt spid="5"/>
                                        </p:tgtEl>
                                        <p:attrNameLst>
                                          <p:attrName>ppt_w</p:attrName>
                                        </p:attrNameLst>
                                      </p:cBhvr>
                                      <p:tavLst>
                                        <p:tav tm="0">
                                          <p:val>
                                            <p:fltVal val="0"/>
                                          </p:val>
                                        </p:tav>
                                        <p:tav tm="100000">
                                          <p:val>
                                            <p:strVal val="#ppt_w"/>
                                          </p:val>
                                        </p:tav>
                                      </p:tavLst>
                                    </p:anim>
                                    <p:anim calcmode="lin" valueType="num">
                                      <p:cBhvr>
                                        <p:cTn id="13" dur="500" fill="hold"/>
                                        <p:tgtEl>
                                          <p:spTgt spid="5"/>
                                        </p:tgtEl>
                                        <p:attrNameLst>
                                          <p:attrName>ppt_h</p:attrName>
                                        </p:attrNameLst>
                                      </p:cBhvr>
                                      <p:tavLst>
                                        <p:tav tm="0">
                                          <p:val>
                                            <p:fltVal val="0"/>
                                          </p:val>
                                        </p:tav>
                                        <p:tav tm="100000">
                                          <p:val>
                                            <p:strVal val="#ppt_h"/>
                                          </p:val>
                                        </p:tav>
                                      </p:tavLst>
                                    </p:anim>
                                    <p:animEffect transition="in" filter="fade">
                                      <p:cBhvr>
                                        <p:cTn id="14" dur="500"/>
                                        <p:tgtEl>
                                          <p:spTgt spid="5"/>
                                        </p:tgtEl>
                                      </p:cBhvr>
                                    </p:animEffect>
                                  </p:childTnLst>
                                </p:cTn>
                              </p:par>
                              <p:par>
                                <p:cTn id="15" presetID="53" presetClass="entr" presetSubtype="16"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p:cTn id="17" dur="500" fill="hold"/>
                                        <p:tgtEl>
                                          <p:spTgt spid="4"/>
                                        </p:tgtEl>
                                        <p:attrNameLst>
                                          <p:attrName>ppt_w</p:attrName>
                                        </p:attrNameLst>
                                      </p:cBhvr>
                                      <p:tavLst>
                                        <p:tav tm="0">
                                          <p:val>
                                            <p:fltVal val="0"/>
                                          </p:val>
                                        </p:tav>
                                        <p:tav tm="100000">
                                          <p:val>
                                            <p:strVal val="#ppt_w"/>
                                          </p:val>
                                        </p:tav>
                                      </p:tavLst>
                                    </p:anim>
                                    <p:anim calcmode="lin" valueType="num">
                                      <p:cBhvr>
                                        <p:cTn id="18" dur="500" fill="hold"/>
                                        <p:tgtEl>
                                          <p:spTgt spid="4"/>
                                        </p:tgtEl>
                                        <p:attrNameLst>
                                          <p:attrName>ppt_h</p:attrName>
                                        </p:attrNameLst>
                                      </p:cBhvr>
                                      <p:tavLst>
                                        <p:tav tm="0">
                                          <p:val>
                                            <p:fltVal val="0"/>
                                          </p:val>
                                        </p:tav>
                                        <p:tav tm="100000">
                                          <p:val>
                                            <p:strVal val="#ppt_h"/>
                                          </p:val>
                                        </p:tav>
                                      </p:tavLst>
                                    </p:anim>
                                    <p:animEffect transition="in" filter="fade">
                                      <p:cBhvr>
                                        <p:cTn id="19" dur="500"/>
                                        <p:tgtEl>
                                          <p:spTgt spid="4"/>
                                        </p:tgtEl>
                                      </p:cBhvr>
                                    </p:animEffect>
                                  </p:childTnLst>
                                </p:cTn>
                              </p:par>
                              <p:par>
                                <p:cTn id="20" presetID="53" presetClass="entr" presetSubtype="16" fill="hold" nodeType="withEffect">
                                  <p:stCondLst>
                                    <p:cond delay="0"/>
                                  </p:stCondLst>
                                  <p:childTnLst>
                                    <p:set>
                                      <p:cBhvr>
                                        <p:cTn id="21" dur="1" fill="hold">
                                          <p:stCondLst>
                                            <p:cond delay="0"/>
                                          </p:stCondLst>
                                        </p:cTn>
                                        <p:tgtEl>
                                          <p:spTgt spid="3"/>
                                        </p:tgtEl>
                                        <p:attrNameLst>
                                          <p:attrName>style.visibility</p:attrName>
                                        </p:attrNameLst>
                                      </p:cBhvr>
                                      <p:to>
                                        <p:strVal val="visible"/>
                                      </p:to>
                                    </p:set>
                                    <p:anim calcmode="lin" valueType="num">
                                      <p:cBhvr>
                                        <p:cTn id="22" dur="500" fill="hold"/>
                                        <p:tgtEl>
                                          <p:spTgt spid="3"/>
                                        </p:tgtEl>
                                        <p:attrNameLst>
                                          <p:attrName>ppt_w</p:attrName>
                                        </p:attrNameLst>
                                      </p:cBhvr>
                                      <p:tavLst>
                                        <p:tav tm="0">
                                          <p:val>
                                            <p:fltVal val="0"/>
                                          </p:val>
                                        </p:tav>
                                        <p:tav tm="100000">
                                          <p:val>
                                            <p:strVal val="#ppt_w"/>
                                          </p:val>
                                        </p:tav>
                                      </p:tavLst>
                                    </p:anim>
                                    <p:anim calcmode="lin" valueType="num">
                                      <p:cBhvr>
                                        <p:cTn id="23" dur="500" fill="hold"/>
                                        <p:tgtEl>
                                          <p:spTgt spid="3"/>
                                        </p:tgtEl>
                                        <p:attrNameLst>
                                          <p:attrName>ppt_h</p:attrName>
                                        </p:attrNameLst>
                                      </p:cBhvr>
                                      <p:tavLst>
                                        <p:tav tm="0">
                                          <p:val>
                                            <p:fltVal val="0"/>
                                          </p:val>
                                        </p:tav>
                                        <p:tav tm="100000">
                                          <p:val>
                                            <p:strVal val="#ppt_h"/>
                                          </p:val>
                                        </p:tav>
                                      </p:tavLst>
                                    </p:anim>
                                    <p:animEffect transition="in" filter="fade">
                                      <p:cBhvr>
                                        <p:cTn id="24"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BA17B0AE-DBDE-DCE5-5168-50498FF7A5A2}"/>
              </a:ext>
            </a:extLst>
          </p:cNvPr>
          <p:cNvSpPr/>
          <p:nvPr/>
        </p:nvSpPr>
        <p:spPr>
          <a:xfrm>
            <a:off x="318074" y="334297"/>
            <a:ext cx="11352815" cy="6331974"/>
          </a:xfrm>
          <a:prstGeom prst="roundRect">
            <a:avLst/>
          </a:prstGeom>
          <a:solidFill>
            <a:schemeClr val="bg1">
              <a:alpha val="92000"/>
            </a:schemeClr>
          </a:solidFill>
          <a:ln w="57150">
            <a:solidFill>
              <a:srgbClr val="FFC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 name="Picture 1">
            <a:extLst>
              <a:ext uri="{FF2B5EF4-FFF2-40B4-BE49-F238E27FC236}">
                <a16:creationId xmlns:a16="http://schemas.microsoft.com/office/drawing/2014/main" id="{CD3963E0-5AFC-614F-8088-4F16668D121A}"/>
              </a:ext>
            </a:extLst>
          </p:cNvPr>
          <p:cNvPicPr>
            <a:picLocks noChangeAspect="1"/>
          </p:cNvPicPr>
          <p:nvPr/>
        </p:nvPicPr>
        <p:blipFill>
          <a:blip r:embed="rId2" cstate="print">
            <a:extLst>
              <a:ext uri="{BEBA8EAE-BF5A-486C-A8C5-ECC9F3942E4B}">
                <a14:imgProps xmlns:a14="http://schemas.microsoft.com/office/drawing/2010/main">
                  <a14:imgLayer r:embed="rId3">
                    <a14:imgEffect>
                      <a14:backgroundRemoval t="9984" b="94179" l="9994" r="89974">
                        <a14:foregroundMark x1="57471" y1="54204" x2="55789" y2="63177"/>
                        <a14:foregroundMark x1="55789" y1="63177" x2="55498" y2="58084"/>
                        <a14:foregroundMark x1="47251" y1="88440" x2="50582" y2="70978"/>
                        <a14:foregroundMark x1="33021" y1="93775" x2="37743" y2="94179"/>
                        <a14:backgroundMark x1="30951" y1="21504" x2="49321" y2="20776"/>
                        <a14:backgroundMark x1="49321" y1="20776" x2="49644" y2="20776"/>
                        <a14:backgroundMark x1="52070" y1="15764" x2="80207" y2="58771"/>
                        <a14:backgroundMark x1="80207" y1="58771" x2="80401" y2="58771"/>
                        <a14:backgroundMark x1="74774" y1="76112" x2="70763" y2="99353"/>
                        <a14:backgroundMark x1="70860" y1="57357" x2="75097" y2="67057"/>
                        <a14:backgroundMark x1="75097" y1="67057" x2="78202" y2="70816"/>
                      </a14:backgroundRemoval>
                    </a14:imgEffect>
                  </a14:imgLayer>
                </a14:imgProps>
              </a:ext>
              <a:ext uri="{28A0092B-C50C-407E-A947-70E740481C1C}">
                <a14:useLocalDpi xmlns:a14="http://schemas.microsoft.com/office/drawing/2010/main" val="0"/>
              </a:ext>
            </a:extLst>
          </a:blip>
          <a:stretch>
            <a:fillRect/>
          </a:stretch>
        </p:blipFill>
        <p:spPr>
          <a:xfrm flipH="1">
            <a:off x="7396315" y="2939845"/>
            <a:ext cx="5435395" cy="4348316"/>
          </a:xfrm>
          <a:prstGeom prst="rect">
            <a:avLst/>
          </a:prstGeom>
        </p:spPr>
      </p:pic>
      <p:sp>
        <p:nvSpPr>
          <p:cNvPr id="7" name="Rectangle: Rounded Corners 6">
            <a:extLst>
              <a:ext uri="{FF2B5EF4-FFF2-40B4-BE49-F238E27FC236}">
                <a16:creationId xmlns:a16="http://schemas.microsoft.com/office/drawing/2014/main" id="{8E9611FF-559D-9322-D2AC-E297A66F634D}"/>
              </a:ext>
            </a:extLst>
          </p:cNvPr>
          <p:cNvSpPr/>
          <p:nvPr/>
        </p:nvSpPr>
        <p:spPr>
          <a:xfrm>
            <a:off x="828675" y="1638300"/>
            <a:ext cx="9315450" cy="1427339"/>
          </a:xfrm>
          <a:custGeom>
            <a:avLst/>
            <a:gdLst>
              <a:gd name="connsiteX0" fmla="*/ 0 w 9315450"/>
              <a:gd name="connsiteY0" fmla="*/ 237895 h 1427339"/>
              <a:gd name="connsiteX1" fmla="*/ 237895 w 9315450"/>
              <a:gd name="connsiteY1" fmla="*/ 0 h 1427339"/>
              <a:gd name="connsiteX2" fmla="*/ 9077555 w 9315450"/>
              <a:gd name="connsiteY2" fmla="*/ 0 h 1427339"/>
              <a:gd name="connsiteX3" fmla="*/ 9315450 w 9315450"/>
              <a:gd name="connsiteY3" fmla="*/ 237895 h 1427339"/>
              <a:gd name="connsiteX4" fmla="*/ 9315450 w 9315450"/>
              <a:gd name="connsiteY4" fmla="*/ 1189444 h 1427339"/>
              <a:gd name="connsiteX5" fmla="*/ 9077555 w 9315450"/>
              <a:gd name="connsiteY5" fmla="*/ 1427339 h 1427339"/>
              <a:gd name="connsiteX6" fmla="*/ 237895 w 9315450"/>
              <a:gd name="connsiteY6" fmla="*/ 1427339 h 1427339"/>
              <a:gd name="connsiteX7" fmla="*/ 0 w 9315450"/>
              <a:gd name="connsiteY7" fmla="*/ 1189444 h 1427339"/>
              <a:gd name="connsiteX8" fmla="*/ 0 w 9315450"/>
              <a:gd name="connsiteY8" fmla="*/ 237895 h 14273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315450" h="1427339" fill="none" extrusionOk="0">
                <a:moveTo>
                  <a:pt x="0" y="237895"/>
                </a:moveTo>
                <a:cubicBezTo>
                  <a:pt x="-8618" y="126334"/>
                  <a:pt x="105861" y="13012"/>
                  <a:pt x="237895" y="0"/>
                </a:cubicBezTo>
                <a:cubicBezTo>
                  <a:pt x="2692591" y="53328"/>
                  <a:pt x="7904057" y="17429"/>
                  <a:pt x="9077555" y="0"/>
                </a:cubicBezTo>
                <a:cubicBezTo>
                  <a:pt x="9204884" y="-2842"/>
                  <a:pt x="9320640" y="92526"/>
                  <a:pt x="9315450" y="237895"/>
                </a:cubicBezTo>
                <a:cubicBezTo>
                  <a:pt x="9324521" y="457329"/>
                  <a:pt x="9232126" y="966457"/>
                  <a:pt x="9315450" y="1189444"/>
                </a:cubicBezTo>
                <a:cubicBezTo>
                  <a:pt x="9307225" y="1333859"/>
                  <a:pt x="9212981" y="1431280"/>
                  <a:pt x="9077555" y="1427339"/>
                </a:cubicBezTo>
                <a:cubicBezTo>
                  <a:pt x="6554707" y="1354080"/>
                  <a:pt x="1771415" y="1440337"/>
                  <a:pt x="237895" y="1427339"/>
                </a:cubicBezTo>
                <a:cubicBezTo>
                  <a:pt x="83463" y="1427171"/>
                  <a:pt x="12348" y="1311565"/>
                  <a:pt x="0" y="1189444"/>
                </a:cubicBezTo>
                <a:cubicBezTo>
                  <a:pt x="62272" y="736243"/>
                  <a:pt x="-28165" y="385095"/>
                  <a:pt x="0" y="237895"/>
                </a:cubicBezTo>
                <a:close/>
              </a:path>
              <a:path w="9315450" h="1427339" stroke="0" extrusionOk="0">
                <a:moveTo>
                  <a:pt x="0" y="237895"/>
                </a:moveTo>
                <a:cubicBezTo>
                  <a:pt x="-11731" y="96097"/>
                  <a:pt x="110626" y="11336"/>
                  <a:pt x="237895" y="0"/>
                </a:cubicBezTo>
                <a:cubicBezTo>
                  <a:pt x="2184539" y="-106828"/>
                  <a:pt x="7195779" y="-116700"/>
                  <a:pt x="9077555" y="0"/>
                </a:cubicBezTo>
                <a:cubicBezTo>
                  <a:pt x="9214790" y="21226"/>
                  <a:pt x="9314859" y="108854"/>
                  <a:pt x="9315450" y="237895"/>
                </a:cubicBezTo>
                <a:cubicBezTo>
                  <a:pt x="9399999" y="385149"/>
                  <a:pt x="9342472" y="1071051"/>
                  <a:pt x="9315450" y="1189444"/>
                </a:cubicBezTo>
                <a:cubicBezTo>
                  <a:pt x="9334018" y="1319282"/>
                  <a:pt x="9206505" y="1416289"/>
                  <a:pt x="9077555" y="1427339"/>
                </a:cubicBezTo>
                <a:cubicBezTo>
                  <a:pt x="6384609" y="1326836"/>
                  <a:pt x="1134077" y="1365064"/>
                  <a:pt x="237895" y="1427339"/>
                </a:cubicBezTo>
                <a:cubicBezTo>
                  <a:pt x="98828" y="1428544"/>
                  <a:pt x="-19960" y="1316135"/>
                  <a:pt x="0" y="1189444"/>
                </a:cubicBezTo>
                <a:cubicBezTo>
                  <a:pt x="60928" y="1015645"/>
                  <a:pt x="64948" y="708097"/>
                  <a:pt x="0" y="237895"/>
                </a:cubicBezTo>
                <a:close/>
              </a:path>
            </a:pathLst>
          </a:custGeom>
          <a:solidFill>
            <a:schemeClr val="accent4">
              <a:lumMod val="20000"/>
              <a:lumOff val="80000"/>
            </a:schemeClr>
          </a:solidFill>
          <a:ln w="19050">
            <a:solidFill>
              <a:schemeClr val="accent2"/>
            </a:solidFill>
            <a:extLst>
              <a:ext uri="{C807C97D-BFC1-408E-A445-0C87EB9F89A2}">
                <ask:lineSketchStyleProps xmlns="" xmlns:ask="http://schemas.microsoft.com/office/drawing/2018/sketchyshapes" sd="635984887">
                  <a:prstGeom prst="roundRect">
                    <a:avLst/>
                  </a:prstGeom>
                  <ask:type>
                    <ask:lineSketchCurve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vi-VN" sz="4000" b="1">
                <a:solidFill>
                  <a:srgbClr val="4472C4">
                    <a:lumMod val="50000"/>
                  </a:srgbClr>
                </a:solidFill>
                <a:latin typeface="Calibri" panose="020F0502020204030204"/>
              </a:rPr>
              <a:t>Em muốn kể lại câu chuyện nào? Em đã đọc hay được nghe kể câu chuyện đó?</a:t>
            </a:r>
            <a:endParaRPr kumimoji="0" lang="en-US" sz="4000" b="1" i="0" u="none" strike="noStrike" kern="1200" cap="none" spc="0" normalizeH="0" baseline="0" noProof="0" dirty="0">
              <a:ln>
                <a:noFill/>
              </a:ln>
              <a:solidFill>
                <a:srgbClr val="4472C4">
                  <a:lumMod val="50000"/>
                </a:srgbClr>
              </a:solidFill>
              <a:effectLst/>
              <a:uLnTx/>
              <a:uFillTx/>
              <a:latin typeface="Calibri" panose="020F0502020204030204"/>
              <a:ea typeface="+mn-ea"/>
              <a:cs typeface="+mn-cs"/>
            </a:endParaRPr>
          </a:p>
        </p:txBody>
      </p:sp>
      <p:sp>
        <p:nvSpPr>
          <p:cNvPr id="8" name="Rectangle: Rounded Corners 7">
            <a:extLst>
              <a:ext uri="{FF2B5EF4-FFF2-40B4-BE49-F238E27FC236}">
                <a16:creationId xmlns:a16="http://schemas.microsoft.com/office/drawing/2014/main" id="{B937AF62-5F36-3527-5B1E-46F5F43B9EF5}"/>
              </a:ext>
            </a:extLst>
          </p:cNvPr>
          <p:cNvSpPr/>
          <p:nvPr/>
        </p:nvSpPr>
        <p:spPr>
          <a:xfrm>
            <a:off x="561975" y="3629025"/>
            <a:ext cx="8763000" cy="1427339"/>
          </a:xfrm>
          <a:custGeom>
            <a:avLst/>
            <a:gdLst>
              <a:gd name="connsiteX0" fmla="*/ 0 w 8763000"/>
              <a:gd name="connsiteY0" fmla="*/ 237895 h 1427339"/>
              <a:gd name="connsiteX1" fmla="*/ 237895 w 8763000"/>
              <a:gd name="connsiteY1" fmla="*/ 0 h 1427339"/>
              <a:gd name="connsiteX2" fmla="*/ 8525105 w 8763000"/>
              <a:gd name="connsiteY2" fmla="*/ 0 h 1427339"/>
              <a:gd name="connsiteX3" fmla="*/ 8763000 w 8763000"/>
              <a:gd name="connsiteY3" fmla="*/ 237895 h 1427339"/>
              <a:gd name="connsiteX4" fmla="*/ 8763000 w 8763000"/>
              <a:gd name="connsiteY4" fmla="*/ 1189444 h 1427339"/>
              <a:gd name="connsiteX5" fmla="*/ 8525105 w 8763000"/>
              <a:gd name="connsiteY5" fmla="*/ 1427339 h 1427339"/>
              <a:gd name="connsiteX6" fmla="*/ 237895 w 8763000"/>
              <a:gd name="connsiteY6" fmla="*/ 1427339 h 1427339"/>
              <a:gd name="connsiteX7" fmla="*/ 0 w 8763000"/>
              <a:gd name="connsiteY7" fmla="*/ 1189444 h 1427339"/>
              <a:gd name="connsiteX8" fmla="*/ 0 w 8763000"/>
              <a:gd name="connsiteY8" fmla="*/ 237895 h 14273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763000" h="1427339" fill="none" extrusionOk="0">
                <a:moveTo>
                  <a:pt x="0" y="237895"/>
                </a:moveTo>
                <a:cubicBezTo>
                  <a:pt x="-8618" y="126334"/>
                  <a:pt x="105861" y="13012"/>
                  <a:pt x="237895" y="0"/>
                </a:cubicBezTo>
                <a:cubicBezTo>
                  <a:pt x="2188911" y="53328"/>
                  <a:pt x="7397972" y="17429"/>
                  <a:pt x="8525105" y="0"/>
                </a:cubicBezTo>
                <a:cubicBezTo>
                  <a:pt x="8652434" y="-2842"/>
                  <a:pt x="8768190" y="92526"/>
                  <a:pt x="8763000" y="237895"/>
                </a:cubicBezTo>
                <a:cubicBezTo>
                  <a:pt x="8772071" y="457329"/>
                  <a:pt x="8679676" y="966457"/>
                  <a:pt x="8763000" y="1189444"/>
                </a:cubicBezTo>
                <a:cubicBezTo>
                  <a:pt x="8754775" y="1333859"/>
                  <a:pt x="8660531" y="1431280"/>
                  <a:pt x="8525105" y="1427339"/>
                </a:cubicBezTo>
                <a:cubicBezTo>
                  <a:pt x="5407882" y="1354080"/>
                  <a:pt x="2379480" y="1440337"/>
                  <a:pt x="237895" y="1427339"/>
                </a:cubicBezTo>
                <a:cubicBezTo>
                  <a:pt x="83463" y="1427171"/>
                  <a:pt x="12348" y="1311565"/>
                  <a:pt x="0" y="1189444"/>
                </a:cubicBezTo>
                <a:cubicBezTo>
                  <a:pt x="62272" y="736243"/>
                  <a:pt x="-28165" y="385095"/>
                  <a:pt x="0" y="237895"/>
                </a:cubicBezTo>
                <a:close/>
              </a:path>
              <a:path w="8763000" h="1427339" stroke="0" extrusionOk="0">
                <a:moveTo>
                  <a:pt x="0" y="237895"/>
                </a:moveTo>
                <a:cubicBezTo>
                  <a:pt x="-11731" y="96097"/>
                  <a:pt x="110626" y="11336"/>
                  <a:pt x="237895" y="0"/>
                </a:cubicBezTo>
                <a:cubicBezTo>
                  <a:pt x="3008774" y="-106828"/>
                  <a:pt x="7134799" y="-116700"/>
                  <a:pt x="8525105" y="0"/>
                </a:cubicBezTo>
                <a:cubicBezTo>
                  <a:pt x="8662340" y="21226"/>
                  <a:pt x="8762409" y="108854"/>
                  <a:pt x="8763000" y="237895"/>
                </a:cubicBezTo>
                <a:cubicBezTo>
                  <a:pt x="8847549" y="385149"/>
                  <a:pt x="8790022" y="1071051"/>
                  <a:pt x="8763000" y="1189444"/>
                </a:cubicBezTo>
                <a:cubicBezTo>
                  <a:pt x="8781568" y="1319282"/>
                  <a:pt x="8654055" y="1416289"/>
                  <a:pt x="8525105" y="1427339"/>
                </a:cubicBezTo>
                <a:cubicBezTo>
                  <a:pt x="5902204" y="1326836"/>
                  <a:pt x="3070242" y="1365064"/>
                  <a:pt x="237895" y="1427339"/>
                </a:cubicBezTo>
                <a:cubicBezTo>
                  <a:pt x="98828" y="1428544"/>
                  <a:pt x="-19960" y="1316135"/>
                  <a:pt x="0" y="1189444"/>
                </a:cubicBezTo>
                <a:cubicBezTo>
                  <a:pt x="60928" y="1015645"/>
                  <a:pt x="64948" y="708097"/>
                  <a:pt x="0" y="237895"/>
                </a:cubicBezTo>
                <a:close/>
              </a:path>
            </a:pathLst>
          </a:custGeom>
          <a:solidFill>
            <a:schemeClr val="accent4">
              <a:lumMod val="20000"/>
              <a:lumOff val="80000"/>
            </a:schemeClr>
          </a:solidFill>
          <a:ln w="19050">
            <a:solidFill>
              <a:schemeClr val="accent2"/>
            </a:solidFill>
            <a:extLst>
              <a:ext uri="{C807C97D-BFC1-408E-A445-0C87EB9F89A2}">
                <ask:lineSketchStyleProps xmlns="" xmlns:ask="http://schemas.microsoft.com/office/drawing/2018/sketchyshapes" sd="635984887">
                  <a:prstGeom prst="roundRect">
                    <a:avLst/>
                  </a:prstGeom>
                  <ask:type>
                    <ask:lineSketchCurve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vi-VN" sz="4000" b="1" dirty="0">
                <a:solidFill>
                  <a:srgbClr val="4472C4">
                    <a:lumMod val="50000"/>
                  </a:srgbClr>
                </a:solidFill>
                <a:latin typeface="Calibri" panose="020F0502020204030204"/>
              </a:rPr>
              <a:t>Trong câu chuyện có những sự việc nào? Trình tự của các sự việc đó ra sao?</a:t>
            </a:r>
            <a:endParaRPr kumimoji="0" lang="en-US" sz="4000" b="1" i="0" u="none" strike="noStrike" kern="1200" cap="none" spc="0" normalizeH="0" baseline="0" noProof="0" dirty="0">
              <a:ln>
                <a:noFill/>
              </a:ln>
              <a:solidFill>
                <a:srgbClr val="4472C4">
                  <a:lumMod val="50000"/>
                </a:srgbClr>
              </a:solidFill>
              <a:effectLst/>
              <a:uLnTx/>
              <a:uFillTx/>
              <a:latin typeface="Calibri" panose="020F0502020204030204"/>
              <a:ea typeface="+mn-ea"/>
              <a:cs typeface="+mn-cs"/>
            </a:endParaRPr>
          </a:p>
        </p:txBody>
      </p:sp>
      <p:sp>
        <p:nvSpPr>
          <p:cNvPr id="6" name="Rectangle 5"/>
          <p:cNvSpPr/>
          <p:nvPr/>
        </p:nvSpPr>
        <p:spPr>
          <a:xfrm>
            <a:off x="-1894398" y="460323"/>
            <a:ext cx="1598564" cy="1682801"/>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5443430"/>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barn(inVertical)">
                                      <p:cBhvr>
                                        <p:cTn id="13" dur="500"/>
                                        <p:tgtEl>
                                          <p:spTgt spid="7"/>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barn(inVertical)">
                                      <p:cBhvr>
                                        <p:cTn id="18"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Picture 4" descr="A group of children in a classroom&#10;&#10;Description automatically generated with low confidence">
            <a:extLst>
              <a:ext uri="{FF2B5EF4-FFF2-40B4-BE49-F238E27FC236}">
                <a16:creationId xmlns:a16="http://schemas.microsoft.com/office/drawing/2014/main" id="{034CE8ED-267A-8C8C-C715-4E55C1FBA019}"/>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9674" b="9696"/>
          <a:stretch/>
        </p:blipFill>
        <p:spPr>
          <a:xfrm>
            <a:off x="20" y="1282"/>
            <a:ext cx="12191980" cy="6856718"/>
          </a:xfrm>
          <a:prstGeom prst="rect">
            <a:avLst/>
          </a:prstGeom>
        </p:spPr>
      </p:pic>
      <p:pic>
        <p:nvPicPr>
          <p:cNvPr id="2" name="Picture 1">
            <a:extLst>
              <a:ext uri="{FF2B5EF4-FFF2-40B4-BE49-F238E27FC236}">
                <a16:creationId xmlns:a16="http://schemas.microsoft.com/office/drawing/2014/main" id="{ED22C04D-F9AA-4217-22B7-68D41D5447F3}"/>
              </a:ext>
            </a:extLst>
          </p:cNvPr>
          <p:cNvPicPr>
            <a:picLocks noChangeAspect="1"/>
          </p:cNvPicPr>
          <p:nvPr/>
        </p:nvPicPr>
        <p:blipFill>
          <a:blip r:embed="rId2"/>
          <a:stretch>
            <a:fillRect/>
          </a:stretch>
        </p:blipFill>
        <p:spPr>
          <a:xfrm>
            <a:off x="1368535" y="465085"/>
            <a:ext cx="9169179" cy="2670279"/>
          </a:xfrm>
          <a:prstGeom prst="rect">
            <a:avLst/>
          </a:prstGeom>
        </p:spPr>
      </p:pic>
      <p:sp>
        <p:nvSpPr>
          <p:cNvPr id="6" name="Rectangle 5"/>
          <p:cNvSpPr/>
          <p:nvPr/>
        </p:nvSpPr>
        <p:spPr>
          <a:xfrm>
            <a:off x="-1894398" y="460323"/>
            <a:ext cx="1598564" cy="1682801"/>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20077120"/>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3">
            <a:extLst>
              <a:ext uri="{FF2B5EF4-FFF2-40B4-BE49-F238E27FC236}">
                <a16:creationId xmlns:a16="http://schemas.microsoft.com/office/drawing/2014/main" id="{9EEB68CB-A8AA-E451-7B96-52BDF7A77591}"/>
              </a:ext>
            </a:extLst>
          </p:cNvPr>
          <p:cNvSpPr/>
          <p:nvPr/>
        </p:nvSpPr>
        <p:spPr>
          <a:xfrm>
            <a:off x="1007806" y="275303"/>
            <a:ext cx="10412362" cy="6489290"/>
          </a:xfrm>
          <a:prstGeom prst="cloud">
            <a:avLst/>
          </a:prstGeom>
          <a:solidFill>
            <a:schemeClr val="bg1">
              <a:alpha val="8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90231AEB-556D-EB21-39EF-D0447515F85D}"/>
              </a:ext>
            </a:extLst>
          </p:cNvPr>
          <p:cNvSpPr txBox="1"/>
          <p:nvPr/>
        </p:nvSpPr>
        <p:spPr>
          <a:xfrm>
            <a:off x="3737794" y="2155854"/>
            <a:ext cx="7148052" cy="221599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3800" b="0" i="0" u="none" strike="noStrike" kern="1200" cap="none" spc="0" normalizeH="0" baseline="0" noProof="0" dirty="0" err="1">
                <a:ln>
                  <a:noFill/>
                </a:ln>
                <a:solidFill>
                  <a:srgbClr val="00B050"/>
                </a:solidFill>
                <a:effectLst/>
                <a:uLnTx/>
                <a:uFillTx/>
                <a:ea typeface="LNTH-LuoLuoNotangYuanTi 1" pitchFamily="2" charset="-128"/>
                <a:cs typeface="LNTH-LuoLuoNotangYuanTi 1" pitchFamily="2" charset="-128"/>
              </a:rPr>
              <a:t>Lập</a:t>
            </a:r>
            <a:r>
              <a:rPr kumimoji="0" lang="en-US" sz="13800" b="0" i="0" u="none" strike="noStrike" kern="1200" cap="none" spc="0" normalizeH="0" noProof="0" dirty="0">
                <a:ln>
                  <a:noFill/>
                </a:ln>
                <a:solidFill>
                  <a:srgbClr val="00B050"/>
                </a:solidFill>
                <a:effectLst/>
                <a:uLnTx/>
                <a:uFillTx/>
                <a:ea typeface="LNTH-LuoLuoNotangYuanTi 1" pitchFamily="2" charset="-128"/>
                <a:cs typeface="LNTH-LuoLuoNotangYuanTi 1" pitchFamily="2" charset="-128"/>
              </a:rPr>
              <a:t> </a:t>
            </a:r>
            <a:r>
              <a:rPr kumimoji="0" lang="en-US" sz="13800" b="0" i="0" u="none" strike="noStrike" kern="1200" cap="none" spc="0" normalizeH="0" noProof="0" dirty="0" err="1">
                <a:ln>
                  <a:noFill/>
                </a:ln>
                <a:solidFill>
                  <a:srgbClr val="00B050"/>
                </a:solidFill>
                <a:effectLst/>
                <a:uLnTx/>
                <a:uFillTx/>
                <a:ea typeface="LNTH-LuoLuoNotangYuanTi 1" pitchFamily="2" charset="-128"/>
                <a:cs typeface="LNTH-LuoLuoNotangYuanTi 1" pitchFamily="2" charset="-128"/>
              </a:rPr>
              <a:t>dàn</a:t>
            </a:r>
            <a:r>
              <a:rPr kumimoji="0" lang="en-US" sz="13800" b="0" i="0" u="none" strike="noStrike" kern="1200" cap="none" spc="0" normalizeH="0" noProof="0" dirty="0">
                <a:ln>
                  <a:noFill/>
                </a:ln>
                <a:solidFill>
                  <a:srgbClr val="00B050"/>
                </a:solidFill>
                <a:effectLst/>
                <a:uLnTx/>
                <a:uFillTx/>
                <a:ea typeface="LNTH-LuoLuoNotangYuanTi 1" pitchFamily="2" charset="-128"/>
                <a:cs typeface="LNTH-LuoLuoNotangYuanTi 1" pitchFamily="2" charset="-128"/>
              </a:rPr>
              <a:t> ý</a:t>
            </a:r>
            <a:endParaRPr kumimoji="0" lang="en-US" sz="13800" b="0" i="0" u="none" strike="noStrike" kern="1200" cap="none" spc="0" normalizeH="0" baseline="0" noProof="0" dirty="0">
              <a:ln>
                <a:noFill/>
              </a:ln>
              <a:solidFill>
                <a:srgbClr val="00B050"/>
              </a:solidFill>
              <a:effectLst/>
              <a:uLnTx/>
              <a:uFillTx/>
              <a:ea typeface="LNTH-LuoLuoNotangYuanTi 1" pitchFamily="2" charset="-128"/>
              <a:cs typeface="LNTH-LuoLuoNotangYuanTi 1" pitchFamily="2" charset="-128"/>
            </a:endParaRPr>
          </a:p>
        </p:txBody>
      </p:sp>
      <p:pic>
        <p:nvPicPr>
          <p:cNvPr id="2" name="Picture 1" descr="A picture containing toy, doll, clipart&#10;&#10;Description automatically generated">
            <a:extLst>
              <a:ext uri="{FF2B5EF4-FFF2-40B4-BE49-F238E27FC236}">
                <a16:creationId xmlns:a16="http://schemas.microsoft.com/office/drawing/2014/main" id="{8C1D0C5D-5729-0BF3-7FBB-D575DB7DB22D}"/>
              </a:ext>
            </a:extLst>
          </p:cNvPr>
          <p:cNvPicPr>
            <a:picLocks noChangeAspect="1"/>
          </p:cNvPicPr>
          <p:nvPr/>
        </p:nvPicPr>
        <p:blipFill>
          <a:blip r:embed="rId2" cstate="print">
            <a:extLst>
              <a:ext uri="{BEBA8EAE-BF5A-486C-A8C5-ECC9F3942E4B}">
                <a14:imgProps xmlns:a14="http://schemas.microsoft.com/office/drawing/2010/main">
                  <a14:imgLayer r:embed="rId3">
                    <a14:imgEffect>
                      <a14:backgroundRemoval t="6144" b="89976" l="8987" r="91085">
                        <a14:foregroundMark x1="62621" y1="6144" x2="65199" y2="10428"/>
                        <a14:foregroundMark x1="57429" y1="84802" x2="60186" y2="85206"/>
                        <a14:foregroundMark x1="62621" y1="82094" x2="62800" y2="84236"/>
                        <a14:foregroundMark x1="80881" y1="84802" x2="85714" y2="83266"/>
                        <a14:foregroundMark x1="77086" y1="29911" x2="82277" y2="30275"/>
                        <a14:foregroundMark x1="61404" y1="35327" x2="63480" y2="41188"/>
                        <a14:foregroundMark x1="91085" y1="80315" x2="90548" y2="81285"/>
                        <a14:foregroundMark x1="85392" y1="84802" x2="90727" y2="81487"/>
                        <a14:foregroundMark x1="59506" y1="85004" x2="72431" y2="87146"/>
                        <a14:foregroundMark x1="16899" y1="11964" x2="23272" y2="79790"/>
                        <a14:foregroundMark x1="23272" y1="79790" x2="25886" y2="83266"/>
                        <a14:foregroundMark x1="8987" y1="36904" x2="19334" y2="48181"/>
                        <a14:foregroundMark x1="22413" y1="10792" x2="31472" y2="31851"/>
                        <a14:foregroundMark x1="31472" y1="31851" x2="32080" y2="34559"/>
                        <a14:foregroundMark x1="29323" y1="30679" x2="32259" y2="41188"/>
                        <a14:foregroundMark x1="31579" y1="88723" x2="25349" y2="66330"/>
                      </a14:backgroundRemoval>
                    </a14:imgEffect>
                  </a14:imgLayer>
                </a14:imgProps>
              </a:ext>
              <a:ext uri="{28A0092B-C50C-407E-A947-70E740481C1C}">
                <a14:useLocalDpi xmlns:a14="http://schemas.microsoft.com/office/drawing/2010/main" val="0"/>
              </a:ext>
            </a:extLst>
          </a:blip>
          <a:stretch>
            <a:fillRect/>
          </a:stretch>
        </p:blipFill>
        <p:spPr>
          <a:xfrm>
            <a:off x="0" y="3048000"/>
            <a:ext cx="4651635" cy="4119692"/>
          </a:xfrm>
          <a:prstGeom prst="rect">
            <a:avLst/>
          </a:prstGeom>
        </p:spPr>
      </p:pic>
      <p:pic>
        <p:nvPicPr>
          <p:cNvPr id="5" name="Picture 4">
            <a:extLst>
              <a:ext uri="{FF2B5EF4-FFF2-40B4-BE49-F238E27FC236}">
                <a16:creationId xmlns:a16="http://schemas.microsoft.com/office/drawing/2014/main" id="{298E26B0-D4EB-C6EA-0B0E-4B105DF99819}"/>
              </a:ext>
            </a:extLst>
          </p:cNvPr>
          <p:cNvPicPr>
            <a:picLocks noChangeAspect="1"/>
          </p:cNvPicPr>
          <p:nvPr/>
        </p:nvPicPr>
        <p:blipFill>
          <a:blip r:embed="rId2"/>
          <a:stretch>
            <a:fillRect/>
          </a:stretch>
        </p:blipFill>
        <p:spPr>
          <a:xfrm>
            <a:off x="4663997" y="970330"/>
            <a:ext cx="4730906" cy="1774090"/>
          </a:xfrm>
          <a:prstGeom prst="rect">
            <a:avLst/>
          </a:prstGeom>
        </p:spPr>
      </p:pic>
      <p:sp>
        <p:nvSpPr>
          <p:cNvPr id="6" name="Rectangle 5"/>
          <p:cNvSpPr/>
          <p:nvPr/>
        </p:nvSpPr>
        <p:spPr>
          <a:xfrm>
            <a:off x="-1894398" y="460323"/>
            <a:ext cx="1598564" cy="1682801"/>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8578067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 calcmode="lin" valueType="num">
                                      <p:cBhvr>
                                        <p:cTn id="12" dur="500" fill="hold"/>
                                        <p:tgtEl>
                                          <p:spTgt spid="10"/>
                                        </p:tgtEl>
                                        <p:attrNameLst>
                                          <p:attrName>ppt_w</p:attrName>
                                        </p:attrNameLst>
                                      </p:cBhvr>
                                      <p:tavLst>
                                        <p:tav tm="0">
                                          <p:val>
                                            <p:fltVal val="0"/>
                                          </p:val>
                                        </p:tav>
                                        <p:tav tm="100000">
                                          <p:val>
                                            <p:strVal val="#ppt_w"/>
                                          </p:val>
                                        </p:tav>
                                      </p:tavLst>
                                    </p:anim>
                                    <p:anim calcmode="lin" valueType="num">
                                      <p:cBhvr>
                                        <p:cTn id="13" dur="500" fill="hold"/>
                                        <p:tgtEl>
                                          <p:spTgt spid="10"/>
                                        </p:tgtEl>
                                        <p:attrNameLst>
                                          <p:attrName>ppt_h</p:attrName>
                                        </p:attrNameLst>
                                      </p:cBhvr>
                                      <p:tavLst>
                                        <p:tav tm="0">
                                          <p:val>
                                            <p:fltVal val="0"/>
                                          </p:val>
                                        </p:tav>
                                        <p:tav tm="100000">
                                          <p:val>
                                            <p:strVal val="#ppt_h"/>
                                          </p:val>
                                        </p:tav>
                                      </p:tavLst>
                                    </p:anim>
                                    <p:animEffect transition="in" filter="fade">
                                      <p:cBhvr>
                                        <p:cTn id="14" dur="500"/>
                                        <p:tgtEl>
                                          <p:spTgt spid="10"/>
                                        </p:tgtEl>
                                      </p:cBhvr>
                                    </p:animEffect>
                                  </p:childTnLst>
                                </p:cTn>
                              </p:par>
                              <p:par>
                                <p:cTn id="15" presetID="53" presetClass="entr" presetSubtype="16" fill="hold" nodeType="with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p:cTn id="17" dur="500" fill="hold"/>
                                        <p:tgtEl>
                                          <p:spTgt spid="5"/>
                                        </p:tgtEl>
                                        <p:attrNameLst>
                                          <p:attrName>ppt_w</p:attrName>
                                        </p:attrNameLst>
                                      </p:cBhvr>
                                      <p:tavLst>
                                        <p:tav tm="0">
                                          <p:val>
                                            <p:fltVal val="0"/>
                                          </p:val>
                                        </p:tav>
                                        <p:tav tm="100000">
                                          <p:val>
                                            <p:strVal val="#ppt_w"/>
                                          </p:val>
                                        </p:tav>
                                      </p:tavLst>
                                    </p:anim>
                                    <p:anim calcmode="lin" valueType="num">
                                      <p:cBhvr>
                                        <p:cTn id="18" dur="500" fill="hold"/>
                                        <p:tgtEl>
                                          <p:spTgt spid="5"/>
                                        </p:tgtEl>
                                        <p:attrNameLst>
                                          <p:attrName>ppt_h</p:attrName>
                                        </p:attrNameLst>
                                      </p:cBhvr>
                                      <p:tavLst>
                                        <p:tav tm="0">
                                          <p:val>
                                            <p:fltVal val="0"/>
                                          </p:val>
                                        </p:tav>
                                        <p:tav tm="100000">
                                          <p:val>
                                            <p:strVal val="#ppt_h"/>
                                          </p:val>
                                        </p:tav>
                                      </p:tavLst>
                                    </p:anim>
                                    <p:animEffect transition="in" filter="fade">
                                      <p:cBhvr>
                                        <p:cTn id="1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BA17B0AE-DBDE-DCE5-5168-50498FF7A5A2}"/>
              </a:ext>
            </a:extLst>
          </p:cNvPr>
          <p:cNvSpPr/>
          <p:nvPr/>
        </p:nvSpPr>
        <p:spPr>
          <a:xfrm>
            <a:off x="318074" y="334297"/>
            <a:ext cx="11352815" cy="6331974"/>
          </a:xfrm>
          <a:prstGeom prst="roundRect">
            <a:avLst/>
          </a:prstGeom>
          <a:solidFill>
            <a:schemeClr val="bg1">
              <a:alpha val="92000"/>
            </a:schemeClr>
          </a:solidFill>
          <a:ln w="57150">
            <a:solidFill>
              <a:srgbClr val="FFC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Rectangle: Rounded Corners 4">
            <a:extLst>
              <a:ext uri="{FF2B5EF4-FFF2-40B4-BE49-F238E27FC236}">
                <a16:creationId xmlns:a16="http://schemas.microsoft.com/office/drawing/2014/main" id="{18CA7F6B-7D8F-2593-E84E-09562A0A1C71}"/>
              </a:ext>
            </a:extLst>
          </p:cNvPr>
          <p:cNvSpPr/>
          <p:nvPr/>
        </p:nvSpPr>
        <p:spPr>
          <a:xfrm>
            <a:off x="1192466" y="196625"/>
            <a:ext cx="9827344" cy="1346425"/>
          </a:xfrm>
          <a:custGeom>
            <a:avLst/>
            <a:gdLst>
              <a:gd name="connsiteX0" fmla="*/ 0 w 9827344"/>
              <a:gd name="connsiteY0" fmla="*/ 224409 h 1346425"/>
              <a:gd name="connsiteX1" fmla="*/ 224409 w 9827344"/>
              <a:gd name="connsiteY1" fmla="*/ 0 h 1346425"/>
              <a:gd name="connsiteX2" fmla="*/ 9602935 w 9827344"/>
              <a:gd name="connsiteY2" fmla="*/ 0 h 1346425"/>
              <a:gd name="connsiteX3" fmla="*/ 9827344 w 9827344"/>
              <a:gd name="connsiteY3" fmla="*/ 224409 h 1346425"/>
              <a:gd name="connsiteX4" fmla="*/ 9827344 w 9827344"/>
              <a:gd name="connsiteY4" fmla="*/ 1122016 h 1346425"/>
              <a:gd name="connsiteX5" fmla="*/ 9602935 w 9827344"/>
              <a:gd name="connsiteY5" fmla="*/ 1346425 h 1346425"/>
              <a:gd name="connsiteX6" fmla="*/ 224409 w 9827344"/>
              <a:gd name="connsiteY6" fmla="*/ 1346425 h 1346425"/>
              <a:gd name="connsiteX7" fmla="*/ 0 w 9827344"/>
              <a:gd name="connsiteY7" fmla="*/ 1122016 h 1346425"/>
              <a:gd name="connsiteX8" fmla="*/ 0 w 9827344"/>
              <a:gd name="connsiteY8" fmla="*/ 224409 h 1346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827344" h="1346425" fill="none" extrusionOk="0">
                <a:moveTo>
                  <a:pt x="0" y="224409"/>
                </a:moveTo>
                <a:cubicBezTo>
                  <a:pt x="-1473" y="90255"/>
                  <a:pt x="102789" y="1690"/>
                  <a:pt x="224409" y="0"/>
                </a:cubicBezTo>
                <a:cubicBezTo>
                  <a:pt x="2764057" y="125183"/>
                  <a:pt x="8413772" y="116654"/>
                  <a:pt x="9602935" y="0"/>
                </a:cubicBezTo>
                <a:cubicBezTo>
                  <a:pt x="9745281" y="4215"/>
                  <a:pt x="9841326" y="91750"/>
                  <a:pt x="9827344" y="224409"/>
                </a:cubicBezTo>
                <a:cubicBezTo>
                  <a:pt x="9901036" y="388035"/>
                  <a:pt x="9841237" y="910477"/>
                  <a:pt x="9827344" y="1122016"/>
                </a:cubicBezTo>
                <a:cubicBezTo>
                  <a:pt x="9813383" y="1257205"/>
                  <a:pt x="9741591" y="1333725"/>
                  <a:pt x="9602935" y="1346425"/>
                </a:cubicBezTo>
                <a:cubicBezTo>
                  <a:pt x="7307893" y="1231567"/>
                  <a:pt x="2872223" y="1194348"/>
                  <a:pt x="224409" y="1346425"/>
                </a:cubicBezTo>
                <a:cubicBezTo>
                  <a:pt x="97255" y="1368753"/>
                  <a:pt x="3224" y="1254933"/>
                  <a:pt x="0" y="1122016"/>
                </a:cubicBezTo>
                <a:cubicBezTo>
                  <a:pt x="78749" y="704460"/>
                  <a:pt x="68454" y="440127"/>
                  <a:pt x="0" y="224409"/>
                </a:cubicBezTo>
                <a:close/>
              </a:path>
              <a:path w="9827344" h="1346425" stroke="0" extrusionOk="0">
                <a:moveTo>
                  <a:pt x="0" y="224409"/>
                </a:moveTo>
                <a:cubicBezTo>
                  <a:pt x="-1639" y="97640"/>
                  <a:pt x="96185" y="-18634"/>
                  <a:pt x="224409" y="0"/>
                </a:cubicBezTo>
                <a:cubicBezTo>
                  <a:pt x="3587959" y="113521"/>
                  <a:pt x="7331198" y="20216"/>
                  <a:pt x="9602935" y="0"/>
                </a:cubicBezTo>
                <a:cubicBezTo>
                  <a:pt x="9728560" y="7436"/>
                  <a:pt x="9836446" y="119280"/>
                  <a:pt x="9827344" y="224409"/>
                </a:cubicBezTo>
                <a:cubicBezTo>
                  <a:pt x="9905210" y="339598"/>
                  <a:pt x="9760308" y="812174"/>
                  <a:pt x="9827344" y="1122016"/>
                </a:cubicBezTo>
                <a:cubicBezTo>
                  <a:pt x="9830541" y="1228711"/>
                  <a:pt x="9740709" y="1351379"/>
                  <a:pt x="9602935" y="1346425"/>
                </a:cubicBezTo>
                <a:cubicBezTo>
                  <a:pt x="7050557" y="1388446"/>
                  <a:pt x="2992477" y="1330235"/>
                  <a:pt x="224409" y="1346425"/>
                </a:cubicBezTo>
                <a:cubicBezTo>
                  <a:pt x="84774" y="1340216"/>
                  <a:pt x="-301" y="1242755"/>
                  <a:pt x="0" y="1122016"/>
                </a:cubicBezTo>
                <a:cubicBezTo>
                  <a:pt x="1825" y="869918"/>
                  <a:pt x="21150" y="406769"/>
                  <a:pt x="0" y="224409"/>
                </a:cubicBezTo>
                <a:close/>
              </a:path>
            </a:pathLst>
          </a:custGeom>
          <a:solidFill>
            <a:sysClr val="window" lastClr="FFFFFF"/>
          </a:solidFill>
          <a:ln w="38100" cap="flat" cmpd="sng" algn="ctr">
            <a:solidFill>
              <a:srgbClr val="2C6AA5"/>
            </a:solidFill>
            <a:prstDash val="solid"/>
            <a:miter lim="800000"/>
            <a:extLst>
              <a:ext uri="{C807C97D-BFC1-408E-A445-0C87EB9F89A2}">
                <ask:lineSketchStyleProps xmlns="" xmlns:ask="http://schemas.microsoft.com/office/drawing/2018/sketchyshapes" sd="3297954062">
                  <a:prstGeom prst="roundRect">
                    <a:avLst/>
                  </a:prstGeom>
                  <ask:type>
                    <ask:lineSketchCurved/>
                  </ask:type>
                </ask:lineSketchStyleProps>
              </a:ext>
            </a:extLst>
          </a:ln>
          <a:effectLst/>
        </p:spPr>
        <p:txBody>
          <a:bodyPr rtlCol="0" anchor="ctr"/>
          <a:lstStyle/>
          <a:p>
            <a:pPr lvl="0" algn="ctr">
              <a:defRPr/>
            </a:pPr>
            <a:r>
              <a:rPr lang="en-US" sz="3600" b="1" kern="0" dirty="0">
                <a:solidFill>
                  <a:srgbClr val="FF0000"/>
                </a:solidFill>
                <a:latin typeface="Calibri" panose="020F0502020204030204"/>
                <a:cs typeface="Calibri" panose="020F0502020204030204" pitchFamily="34" charset="0"/>
              </a:rPr>
              <a:t>L</a:t>
            </a:r>
            <a:r>
              <a:rPr lang="vi-VN" sz="3600" b="1" kern="0" dirty="0">
                <a:solidFill>
                  <a:srgbClr val="FF0000"/>
                </a:solidFill>
                <a:latin typeface="Calibri" panose="020F0502020204030204"/>
                <a:cs typeface="Calibri" panose="020F0502020204030204" pitchFamily="34" charset="0"/>
              </a:rPr>
              <a:t>ập dàn ý dựa vào nội dung đã chuẩn bị. Tham khảo gợi ý dưới đây:</a:t>
            </a:r>
            <a:endParaRPr kumimoji="0" lang="vi-VN" sz="3600" b="1" i="0" u="none" strike="noStrike" kern="0" cap="none" spc="0" normalizeH="0" baseline="0" noProof="0" dirty="0">
              <a:ln>
                <a:noFill/>
              </a:ln>
              <a:solidFill>
                <a:srgbClr val="FF0000"/>
              </a:solidFill>
              <a:effectLst/>
              <a:uLnTx/>
              <a:uFillTx/>
              <a:latin typeface="Arial" panose="020B0604020202020204" pitchFamily="34" charset="0"/>
              <a:cs typeface="Calibri" panose="020F0502020204030204" pitchFamily="34" charset="0"/>
            </a:endParaRPr>
          </a:p>
        </p:txBody>
      </p:sp>
      <p:pic>
        <p:nvPicPr>
          <p:cNvPr id="6" name="Hình ảnh 11">
            <a:extLst>
              <a:ext uri="{FF2B5EF4-FFF2-40B4-BE49-F238E27FC236}">
                <a16:creationId xmlns:a16="http://schemas.microsoft.com/office/drawing/2014/main" id="{B22749AB-E2B8-F225-A462-785D4C7A8CCD}"/>
              </a:ext>
            </a:extLst>
          </p:cNvPr>
          <p:cNvPicPr>
            <a:picLocks noChangeAspect="1"/>
          </p:cNvPicPr>
          <p:nvPr/>
        </p:nvPicPr>
        <p:blipFill>
          <a:blip r:embed="rId2"/>
          <a:stretch>
            <a:fillRect/>
          </a:stretch>
        </p:blipFill>
        <p:spPr>
          <a:xfrm>
            <a:off x="-334748" y="-274996"/>
            <a:ext cx="2350054" cy="2212508"/>
          </a:xfrm>
          <a:prstGeom prst="rect">
            <a:avLst/>
          </a:prstGeom>
        </p:spPr>
      </p:pic>
      <p:pic>
        <p:nvPicPr>
          <p:cNvPr id="7" name="Picture 6">
            <a:extLst>
              <a:ext uri="{FF2B5EF4-FFF2-40B4-BE49-F238E27FC236}">
                <a16:creationId xmlns:a16="http://schemas.microsoft.com/office/drawing/2014/main" id="{74036BC7-4AA4-91AD-C00C-88D8DB5079C4}"/>
              </a:ext>
            </a:extLst>
          </p:cNvPr>
          <p:cNvPicPr>
            <a:picLocks noChangeAspect="1"/>
          </p:cNvPicPr>
          <p:nvPr/>
        </p:nvPicPr>
        <p:blipFill>
          <a:blip r:embed="rId2"/>
          <a:stretch>
            <a:fillRect/>
          </a:stretch>
        </p:blipFill>
        <p:spPr>
          <a:xfrm>
            <a:off x="7739740" y="2276475"/>
            <a:ext cx="5056761" cy="4903698"/>
          </a:xfrm>
          <a:prstGeom prst="rect">
            <a:avLst/>
          </a:prstGeom>
        </p:spPr>
      </p:pic>
      <p:graphicFrame>
        <p:nvGraphicFramePr>
          <p:cNvPr id="9" name="Table 9">
            <a:extLst>
              <a:ext uri="{FF2B5EF4-FFF2-40B4-BE49-F238E27FC236}">
                <a16:creationId xmlns:a16="http://schemas.microsoft.com/office/drawing/2014/main" id="{32DD6FA7-50A0-225B-763B-6B4317E37798}"/>
              </a:ext>
            </a:extLst>
          </p:cNvPr>
          <p:cNvGraphicFramePr>
            <a:graphicFrameLocks noGrp="1"/>
          </p:cNvGraphicFramePr>
          <p:nvPr>
            <p:extLst>
              <p:ext uri="{D42A27DB-BD31-4B8C-83A1-F6EECF244321}">
                <p14:modId xmlns:p14="http://schemas.microsoft.com/office/powerpoint/2010/main" val="3447057367"/>
              </p:ext>
            </p:extLst>
          </p:nvPr>
        </p:nvGraphicFramePr>
        <p:xfrm>
          <a:off x="565149" y="1743075"/>
          <a:ext cx="8893176" cy="4686300"/>
        </p:xfrm>
        <a:graphic>
          <a:graphicData uri="http://schemas.openxmlformats.org/drawingml/2006/table">
            <a:tbl>
              <a:tblPr firstRow="1" bandRow="1">
                <a:tableStyleId>{21E4AEA4-8DFA-4A89-87EB-49C32662AFE0}</a:tableStyleId>
              </a:tblPr>
              <a:tblGrid>
                <a:gridCol w="1872430">
                  <a:extLst>
                    <a:ext uri="{9D8B030D-6E8A-4147-A177-3AD203B41FA5}">
                      <a16:colId xmlns:a16="http://schemas.microsoft.com/office/drawing/2014/main" val="652031292"/>
                    </a:ext>
                  </a:extLst>
                </a:gridCol>
                <a:gridCol w="7020746">
                  <a:extLst>
                    <a:ext uri="{9D8B030D-6E8A-4147-A177-3AD203B41FA5}">
                      <a16:colId xmlns:a16="http://schemas.microsoft.com/office/drawing/2014/main" val="3865785385"/>
                    </a:ext>
                  </a:extLst>
                </a:gridCol>
              </a:tblGrid>
              <a:tr h="1038225">
                <a:tc>
                  <a:txBody>
                    <a:bodyPr/>
                    <a:lstStyle/>
                    <a:p>
                      <a:r>
                        <a:rPr lang="en-US" sz="3200" b="1" dirty="0" err="1">
                          <a:solidFill>
                            <a:srgbClr val="002060"/>
                          </a:solidFill>
                        </a:rPr>
                        <a:t>Mở</a:t>
                      </a:r>
                      <a:r>
                        <a:rPr lang="en-US" sz="3200" b="1" dirty="0">
                          <a:solidFill>
                            <a:srgbClr val="002060"/>
                          </a:solidFill>
                        </a:rPr>
                        <a:t> </a:t>
                      </a:r>
                      <a:r>
                        <a:rPr lang="en-US" sz="3200" b="1" dirty="0" err="1">
                          <a:solidFill>
                            <a:srgbClr val="002060"/>
                          </a:solidFill>
                        </a:rPr>
                        <a:t>bài</a:t>
                      </a:r>
                      <a:endParaRPr lang="en-US" sz="3200" b="1"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C5F7"/>
                    </a:solidFill>
                  </a:tcPr>
                </a:tc>
                <a:tc>
                  <a:txBody>
                    <a:bodyPr/>
                    <a:lstStyle/>
                    <a:p>
                      <a:endParaRPr lang="en-US" sz="3200" b="1"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761426735"/>
                  </a:ext>
                </a:extLst>
              </a:tr>
              <a:tr h="1495425">
                <a:tc>
                  <a:txBody>
                    <a:bodyPr/>
                    <a:lstStyle/>
                    <a:p>
                      <a:r>
                        <a:rPr lang="en-US" sz="3200" b="1" dirty="0" err="1">
                          <a:solidFill>
                            <a:srgbClr val="002060"/>
                          </a:solidFill>
                        </a:rPr>
                        <a:t>Thân</a:t>
                      </a:r>
                      <a:r>
                        <a:rPr lang="en-US" sz="3200" b="1" dirty="0">
                          <a:solidFill>
                            <a:srgbClr val="002060"/>
                          </a:solidFill>
                        </a:rPr>
                        <a:t> </a:t>
                      </a:r>
                      <a:r>
                        <a:rPr lang="en-US" sz="3200" b="1" dirty="0" err="1">
                          <a:solidFill>
                            <a:srgbClr val="002060"/>
                          </a:solidFill>
                        </a:rPr>
                        <a:t>bài</a:t>
                      </a:r>
                      <a:endParaRPr lang="en-US" sz="3200" b="1"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C5F7"/>
                    </a:solidFill>
                  </a:tcPr>
                </a:tc>
                <a:tc>
                  <a:txBody>
                    <a:bodyPr/>
                    <a:lstStyle/>
                    <a:p>
                      <a:endParaRPr lang="en-US" sz="3200" b="1"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750271214"/>
                  </a:ext>
                </a:extLst>
              </a:tr>
              <a:tr h="2152650">
                <a:tc>
                  <a:txBody>
                    <a:bodyPr/>
                    <a:lstStyle/>
                    <a:p>
                      <a:r>
                        <a:rPr lang="en-US" sz="3200" b="1" dirty="0" err="1">
                          <a:solidFill>
                            <a:srgbClr val="002060"/>
                          </a:solidFill>
                        </a:rPr>
                        <a:t>Kết</a:t>
                      </a:r>
                      <a:r>
                        <a:rPr lang="en-US" sz="3200" b="1" dirty="0">
                          <a:solidFill>
                            <a:srgbClr val="002060"/>
                          </a:solidFill>
                        </a:rPr>
                        <a:t> </a:t>
                      </a:r>
                      <a:r>
                        <a:rPr lang="en-US" sz="3200" b="1" dirty="0" err="1">
                          <a:solidFill>
                            <a:srgbClr val="002060"/>
                          </a:solidFill>
                        </a:rPr>
                        <a:t>bài</a:t>
                      </a:r>
                      <a:endParaRPr lang="en-US" sz="3200" b="1"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C5F7"/>
                    </a:solidFill>
                  </a:tcPr>
                </a:tc>
                <a:tc>
                  <a:txBody>
                    <a:bodyPr/>
                    <a:lstStyle/>
                    <a:p>
                      <a:endParaRPr lang="en-US" sz="3200" b="1"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4103917472"/>
                  </a:ext>
                </a:extLst>
              </a:tr>
            </a:tbl>
          </a:graphicData>
        </a:graphic>
      </p:graphicFrame>
      <p:sp>
        <p:nvSpPr>
          <p:cNvPr id="10" name="TextBox 9">
            <a:extLst>
              <a:ext uri="{FF2B5EF4-FFF2-40B4-BE49-F238E27FC236}">
                <a16:creationId xmlns:a16="http://schemas.microsoft.com/office/drawing/2014/main" id="{D99195D6-BB05-1E41-BF39-FAB07C4F3516}"/>
              </a:ext>
            </a:extLst>
          </p:cNvPr>
          <p:cNvSpPr txBox="1"/>
          <p:nvPr/>
        </p:nvSpPr>
        <p:spPr>
          <a:xfrm>
            <a:off x="2619375" y="1752600"/>
            <a:ext cx="6648450" cy="1077218"/>
          </a:xfrm>
          <a:prstGeom prst="rect">
            <a:avLst/>
          </a:prstGeom>
          <a:noFill/>
        </p:spPr>
        <p:txBody>
          <a:bodyPr wrap="square" rtlCol="0">
            <a:spAutoFit/>
          </a:bodyPr>
          <a:lstStyle/>
          <a:p>
            <a:r>
              <a:rPr lang="en-US" sz="3200" b="1" dirty="0" err="1"/>
              <a:t>Giới</a:t>
            </a:r>
            <a:r>
              <a:rPr lang="en-US" sz="3200" b="1" dirty="0"/>
              <a:t> </a:t>
            </a:r>
            <a:r>
              <a:rPr lang="en-US" sz="3200" b="1" dirty="0" err="1"/>
              <a:t>thiệu</a:t>
            </a:r>
            <a:r>
              <a:rPr lang="en-US" sz="3200" b="1" dirty="0"/>
              <a:t> </a:t>
            </a:r>
            <a:r>
              <a:rPr lang="en-US" sz="3200" b="1" dirty="0" err="1"/>
              <a:t>câu</a:t>
            </a:r>
            <a:r>
              <a:rPr lang="en-US" sz="3200" b="1" dirty="0"/>
              <a:t> </a:t>
            </a:r>
            <a:r>
              <a:rPr lang="en-US" sz="3200" b="1" dirty="0" err="1"/>
              <a:t>chuyện</a:t>
            </a:r>
            <a:r>
              <a:rPr lang="en-US" sz="3200" b="1" dirty="0"/>
              <a:t> </a:t>
            </a:r>
            <a:r>
              <a:rPr lang="en-US" sz="3200" b="1" dirty="0" err="1"/>
              <a:t>theo</a:t>
            </a:r>
            <a:r>
              <a:rPr lang="en-US" sz="3200" b="1" dirty="0"/>
              <a:t> </a:t>
            </a:r>
            <a:r>
              <a:rPr lang="en-US" sz="3200" b="1" dirty="0" err="1"/>
              <a:t>cách</a:t>
            </a:r>
            <a:r>
              <a:rPr lang="en-US" sz="3200" b="1" dirty="0"/>
              <a:t> </a:t>
            </a:r>
            <a:r>
              <a:rPr lang="en-US" sz="3200" b="1" dirty="0" err="1"/>
              <a:t>mở</a:t>
            </a:r>
            <a:r>
              <a:rPr lang="en-US" sz="3200" b="1" dirty="0"/>
              <a:t> </a:t>
            </a:r>
            <a:r>
              <a:rPr lang="en-US" sz="3200" b="1" dirty="0" err="1"/>
              <a:t>bài</a:t>
            </a:r>
            <a:r>
              <a:rPr lang="en-US" sz="3200" b="1" dirty="0"/>
              <a:t> </a:t>
            </a:r>
            <a:r>
              <a:rPr lang="en-US" sz="3200" b="1" dirty="0" err="1"/>
              <a:t>trực</a:t>
            </a:r>
            <a:r>
              <a:rPr lang="en-US" sz="3200" b="1" dirty="0"/>
              <a:t> </a:t>
            </a:r>
            <a:r>
              <a:rPr lang="en-US" sz="3200" b="1" dirty="0" err="1"/>
              <a:t>tiếp</a:t>
            </a:r>
            <a:r>
              <a:rPr lang="en-US" sz="3200" b="1" dirty="0"/>
              <a:t> </a:t>
            </a:r>
            <a:r>
              <a:rPr lang="en-US" sz="3200" b="1" dirty="0" err="1"/>
              <a:t>hoặc</a:t>
            </a:r>
            <a:r>
              <a:rPr lang="en-US" sz="3200" b="1" dirty="0"/>
              <a:t> </a:t>
            </a:r>
            <a:r>
              <a:rPr lang="en-US" sz="3200" b="1" dirty="0" err="1"/>
              <a:t>gián</a:t>
            </a:r>
            <a:r>
              <a:rPr lang="en-US" sz="3200" b="1" dirty="0"/>
              <a:t> </a:t>
            </a:r>
            <a:r>
              <a:rPr lang="en-US" sz="3200" b="1" dirty="0" err="1"/>
              <a:t>tiếp</a:t>
            </a:r>
            <a:r>
              <a:rPr lang="en-US" sz="3200" b="1" dirty="0"/>
              <a:t>.</a:t>
            </a:r>
          </a:p>
        </p:txBody>
      </p:sp>
      <p:sp>
        <p:nvSpPr>
          <p:cNvPr id="12" name="TextBox 11">
            <a:extLst>
              <a:ext uri="{FF2B5EF4-FFF2-40B4-BE49-F238E27FC236}">
                <a16:creationId xmlns:a16="http://schemas.microsoft.com/office/drawing/2014/main" id="{EFE5F44A-2AED-EF42-7BE2-CD699CF861AE}"/>
              </a:ext>
            </a:extLst>
          </p:cNvPr>
          <p:cNvSpPr txBox="1"/>
          <p:nvPr/>
        </p:nvSpPr>
        <p:spPr>
          <a:xfrm>
            <a:off x="2571750" y="2733675"/>
            <a:ext cx="6648450" cy="1569660"/>
          </a:xfrm>
          <a:prstGeom prst="rect">
            <a:avLst/>
          </a:prstGeom>
          <a:noFill/>
        </p:spPr>
        <p:txBody>
          <a:bodyPr wrap="square" rtlCol="0">
            <a:spAutoFit/>
          </a:bodyPr>
          <a:lstStyle/>
          <a:p>
            <a:pPr algn="just"/>
            <a:r>
              <a:rPr lang="en-US" sz="3200" b="1" dirty="0" err="1"/>
              <a:t>Kể</a:t>
            </a:r>
            <a:r>
              <a:rPr lang="en-US" sz="3200" b="1" dirty="0"/>
              <a:t> </a:t>
            </a:r>
            <a:r>
              <a:rPr lang="en-US" sz="3200" b="1" dirty="0" err="1"/>
              <a:t>câu</a:t>
            </a:r>
            <a:r>
              <a:rPr lang="en-US" sz="3200" b="1" dirty="0"/>
              <a:t> </a:t>
            </a:r>
            <a:r>
              <a:rPr lang="en-US" sz="3200" b="1" dirty="0" err="1"/>
              <a:t>chuyện</a:t>
            </a:r>
            <a:r>
              <a:rPr lang="en-US" sz="3200" b="1" dirty="0"/>
              <a:t> </a:t>
            </a:r>
            <a:r>
              <a:rPr lang="en-US" sz="3200" b="1" dirty="0" err="1"/>
              <a:t>theo</a:t>
            </a:r>
            <a:r>
              <a:rPr lang="en-US" sz="3200" b="1" dirty="0"/>
              <a:t> </a:t>
            </a:r>
            <a:r>
              <a:rPr lang="en-US" sz="3200" b="1" dirty="0" err="1"/>
              <a:t>trình</a:t>
            </a:r>
            <a:r>
              <a:rPr lang="en-US" sz="3200" b="1" dirty="0"/>
              <a:t> </a:t>
            </a:r>
            <a:r>
              <a:rPr lang="en-US" sz="3200" b="1" dirty="0" err="1"/>
              <a:t>tự</a:t>
            </a:r>
            <a:r>
              <a:rPr lang="en-US" sz="3200" b="1" dirty="0"/>
              <a:t> </a:t>
            </a:r>
            <a:r>
              <a:rPr lang="en-US" sz="3200" b="1" dirty="0" err="1"/>
              <a:t>các</a:t>
            </a:r>
            <a:r>
              <a:rPr lang="en-US" sz="3200" b="1" dirty="0"/>
              <a:t> </a:t>
            </a:r>
            <a:r>
              <a:rPr lang="en-US" sz="3200" b="1" dirty="0" err="1"/>
              <a:t>sự</a:t>
            </a:r>
            <a:r>
              <a:rPr lang="en-US" sz="3200" b="1" dirty="0"/>
              <a:t> </a:t>
            </a:r>
            <a:r>
              <a:rPr lang="en-US" sz="3200" b="1" dirty="0" err="1"/>
              <a:t>việc</a:t>
            </a:r>
            <a:r>
              <a:rPr lang="en-US" sz="3200" b="1" dirty="0"/>
              <a:t>, </a:t>
            </a:r>
            <a:r>
              <a:rPr lang="en-US" sz="3200" b="1" dirty="0" err="1"/>
              <a:t>chú</a:t>
            </a:r>
            <a:r>
              <a:rPr lang="en-US" sz="3200" b="1" dirty="0"/>
              <a:t> ý </a:t>
            </a:r>
            <a:r>
              <a:rPr lang="en-US" sz="3200" b="1" dirty="0" err="1"/>
              <a:t>kể</a:t>
            </a:r>
            <a:r>
              <a:rPr lang="en-US" sz="3200" b="1" dirty="0"/>
              <a:t> </a:t>
            </a:r>
            <a:r>
              <a:rPr lang="en-US" sz="3200" b="1" dirty="0" err="1"/>
              <a:t>đủ</a:t>
            </a:r>
            <a:r>
              <a:rPr lang="en-US" sz="3200" b="1" dirty="0"/>
              <a:t> </a:t>
            </a:r>
            <a:r>
              <a:rPr lang="en-US" sz="3200" b="1" dirty="0" err="1"/>
              <a:t>các</a:t>
            </a:r>
            <a:r>
              <a:rPr lang="en-US" sz="3200" b="1" dirty="0"/>
              <a:t> </a:t>
            </a:r>
            <a:r>
              <a:rPr lang="en-US" sz="3200" b="1" dirty="0" err="1"/>
              <a:t>nhân</a:t>
            </a:r>
            <a:r>
              <a:rPr lang="en-US" sz="3200" b="1" dirty="0"/>
              <a:t> </a:t>
            </a:r>
            <a:r>
              <a:rPr lang="en-US" sz="3200" b="1" dirty="0" err="1"/>
              <a:t>vật</a:t>
            </a:r>
            <a:r>
              <a:rPr lang="en-US" sz="3200" b="1" dirty="0"/>
              <a:t>, </a:t>
            </a:r>
            <a:r>
              <a:rPr lang="en-US" sz="3200" b="1" dirty="0" err="1"/>
              <a:t>tình</a:t>
            </a:r>
            <a:r>
              <a:rPr lang="en-US" sz="3200" b="1" dirty="0"/>
              <a:t> </a:t>
            </a:r>
            <a:r>
              <a:rPr lang="en-US" sz="3200" b="1" dirty="0" err="1"/>
              <a:t>huống</a:t>
            </a:r>
            <a:r>
              <a:rPr lang="en-US" sz="3200" b="1" dirty="0"/>
              <a:t> </a:t>
            </a:r>
            <a:r>
              <a:rPr lang="en-US" sz="3200" b="1" dirty="0" err="1"/>
              <a:t>chính</a:t>
            </a:r>
            <a:r>
              <a:rPr lang="en-US" sz="3200" b="1" dirty="0"/>
              <a:t>,...</a:t>
            </a:r>
            <a:r>
              <a:rPr lang="en-US" sz="3200" b="1" dirty="0" err="1"/>
              <a:t>của</a:t>
            </a:r>
            <a:r>
              <a:rPr lang="en-US" sz="3200" b="1" dirty="0"/>
              <a:t> </a:t>
            </a:r>
            <a:r>
              <a:rPr lang="en-US" sz="3200" b="1" dirty="0" err="1"/>
              <a:t>câu</a:t>
            </a:r>
            <a:r>
              <a:rPr lang="en-US" sz="3200" b="1" dirty="0"/>
              <a:t> </a:t>
            </a:r>
            <a:r>
              <a:rPr lang="en-US" sz="3200" b="1" dirty="0" err="1"/>
              <a:t>chuyện</a:t>
            </a:r>
            <a:r>
              <a:rPr lang="en-US" sz="3200" b="1" dirty="0"/>
              <a:t>.</a:t>
            </a:r>
          </a:p>
        </p:txBody>
      </p:sp>
      <p:sp>
        <p:nvSpPr>
          <p:cNvPr id="13" name="TextBox 12">
            <a:extLst>
              <a:ext uri="{FF2B5EF4-FFF2-40B4-BE49-F238E27FC236}">
                <a16:creationId xmlns:a16="http://schemas.microsoft.com/office/drawing/2014/main" id="{5C3C5F8A-3B82-6DA5-849E-5897F5F5C51A}"/>
              </a:ext>
            </a:extLst>
          </p:cNvPr>
          <p:cNvSpPr txBox="1"/>
          <p:nvPr/>
        </p:nvSpPr>
        <p:spPr>
          <a:xfrm>
            <a:off x="2505075" y="4229100"/>
            <a:ext cx="6648450" cy="2246769"/>
          </a:xfrm>
          <a:prstGeom prst="rect">
            <a:avLst/>
          </a:prstGeom>
          <a:noFill/>
        </p:spPr>
        <p:txBody>
          <a:bodyPr wrap="square" rtlCol="0">
            <a:spAutoFit/>
          </a:bodyPr>
          <a:lstStyle/>
          <a:p>
            <a:pPr algn="just"/>
            <a:r>
              <a:rPr lang="vi-VN" sz="2800" b="1" dirty="0">
                <a:latin typeface="Calibri" panose="020F0502020204030204" pitchFamily="34" charset="0"/>
                <a:cs typeface="Calibri" panose="020F0502020204030204" pitchFamily="34" charset="0"/>
              </a:rPr>
              <a:t>Nêu suy nghĩ, cảm xúc,...và những liên tưởng, suy luận về câu chuyện (theo cách kết bài mở rộng) hoặc chỉ nêu suy nghĩ, cảm xúc về câu chuyện (theo cách kết bài không mở rộng). </a:t>
            </a:r>
            <a:endParaRPr lang="en-US" sz="2800" b="1" dirty="0">
              <a:latin typeface="Calibri" panose="020F0502020204030204" pitchFamily="34" charset="0"/>
              <a:cs typeface="Calibri" panose="020F0502020204030204" pitchFamily="34" charset="0"/>
            </a:endParaRPr>
          </a:p>
        </p:txBody>
      </p:sp>
      <p:sp>
        <p:nvSpPr>
          <p:cNvPr id="11" name="Rectangle 10"/>
          <p:cNvSpPr/>
          <p:nvPr/>
        </p:nvSpPr>
        <p:spPr>
          <a:xfrm>
            <a:off x="-1894398" y="460323"/>
            <a:ext cx="1598564" cy="1682801"/>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1299275"/>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10">
                                            <p:txEl>
                                              <p:pRg st="0" end="0"/>
                                            </p:txEl>
                                          </p:spTgt>
                                        </p:tgtEl>
                                        <p:attrNameLst>
                                          <p:attrName>style.visibility</p:attrName>
                                        </p:attrNameLst>
                                      </p:cBhvr>
                                      <p:to>
                                        <p:strVal val="visible"/>
                                      </p:to>
                                    </p:set>
                                    <p:animEffect transition="in" filter="wipe(down)">
                                      <p:cBhvr>
                                        <p:cTn id="17" dur="500"/>
                                        <p:tgtEl>
                                          <p:spTgt spid="10">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12">
                                            <p:txEl>
                                              <p:pRg st="0" end="0"/>
                                            </p:txEl>
                                          </p:spTgt>
                                        </p:tgtEl>
                                        <p:attrNameLst>
                                          <p:attrName>style.visibility</p:attrName>
                                        </p:attrNameLst>
                                      </p:cBhvr>
                                      <p:to>
                                        <p:strVal val="visible"/>
                                      </p:to>
                                    </p:set>
                                    <p:animEffect transition="in" filter="wipe(down)">
                                      <p:cBhvr>
                                        <p:cTn id="22" dur="500"/>
                                        <p:tgtEl>
                                          <p:spTgt spid="12">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13">
                                            <p:txEl>
                                              <p:pRg st="0" end="0"/>
                                            </p:txEl>
                                          </p:spTgt>
                                        </p:tgtEl>
                                        <p:attrNameLst>
                                          <p:attrName>style.visibility</p:attrName>
                                        </p:attrNameLst>
                                      </p:cBhvr>
                                      <p:to>
                                        <p:strVal val="visible"/>
                                      </p:to>
                                    </p:set>
                                    <p:animEffect transition="in" filter="wipe(down)">
                                      <p:cBhvr>
                                        <p:cTn id="27" dur="500"/>
                                        <p:tgtEl>
                                          <p:spTgt spid="1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TotalTime>
  <Words>612</Words>
  <Application>Microsoft Office PowerPoint</Application>
  <PresentationFormat>Widescreen</PresentationFormat>
  <Paragraphs>36</Paragraphs>
  <Slides>15</Slides>
  <Notes>0</Notes>
  <HiddenSlides>0</HiddenSlides>
  <MMClips>1</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15</vt:i4>
      </vt:variant>
    </vt:vector>
  </HeadingPairs>
  <TitlesOfParts>
    <vt:vector size="21" baseType="lpstr">
      <vt:lpstr>Arial</vt:lpstr>
      <vt:lpstr>Calibri</vt:lpstr>
      <vt:lpstr>Calibri Light</vt:lpstr>
      <vt:lpstr>Cambria</vt:lpstr>
      <vt:lpstr>1_Office Theme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Thao Tran</dc:creator>
  <cp:lastModifiedBy>hoang thu thao</cp:lastModifiedBy>
  <cp:revision>21</cp:revision>
  <dcterms:created xsi:type="dcterms:W3CDTF">2023-08-06T13:31:04Z</dcterms:created>
  <dcterms:modified xsi:type="dcterms:W3CDTF">2023-10-16T07:51:54Z</dcterms:modified>
</cp:coreProperties>
</file>