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9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D140FFC-D97F-4A8F-BB48-E5F6FC24F53D}"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979E3-D1FF-4961-A8B4-F57B016AD278}" type="slidenum">
              <a:rPr lang="en-US" smtClean="0"/>
              <a:t>‹#›</a:t>
            </a:fld>
            <a:endParaRPr lang="en-US"/>
          </a:p>
        </p:txBody>
      </p:sp>
    </p:spTree>
    <p:extLst>
      <p:ext uri="{BB962C8B-B14F-4D97-AF65-F5344CB8AC3E}">
        <p14:creationId xmlns:p14="http://schemas.microsoft.com/office/powerpoint/2010/main" val="688257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140FFC-D97F-4A8F-BB48-E5F6FC24F53D}"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979E3-D1FF-4961-A8B4-F57B016AD278}" type="slidenum">
              <a:rPr lang="en-US" smtClean="0"/>
              <a:t>‹#›</a:t>
            </a:fld>
            <a:endParaRPr lang="en-US"/>
          </a:p>
        </p:txBody>
      </p:sp>
    </p:spTree>
    <p:extLst>
      <p:ext uri="{BB962C8B-B14F-4D97-AF65-F5344CB8AC3E}">
        <p14:creationId xmlns:p14="http://schemas.microsoft.com/office/powerpoint/2010/main" val="4027551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140FFC-D97F-4A8F-BB48-E5F6FC24F53D}"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979E3-D1FF-4961-A8B4-F57B016AD278}" type="slidenum">
              <a:rPr lang="en-US" smtClean="0"/>
              <a:t>‹#›</a:t>
            </a:fld>
            <a:endParaRPr lang="en-US"/>
          </a:p>
        </p:txBody>
      </p:sp>
    </p:spTree>
    <p:extLst>
      <p:ext uri="{BB962C8B-B14F-4D97-AF65-F5344CB8AC3E}">
        <p14:creationId xmlns:p14="http://schemas.microsoft.com/office/powerpoint/2010/main" val="20516592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A763309-F034-7576-A073-D2E658B67482}"/>
              </a:ext>
            </a:extLst>
          </p:cNvPr>
          <p:cNvPicPr>
            <a:picLocks noChangeAspect="1"/>
          </p:cNvPicPr>
          <p:nvPr userDrawn="1"/>
        </p:nvPicPr>
        <p:blipFill rotWithShape="1">
          <a:blip r:embed="rId2"/>
          <a:srcRect l="3464" t="5665" r="4568" b="21943"/>
          <a:stretch/>
        </p:blipFill>
        <p:spPr>
          <a:xfrm>
            <a:off x="0" y="0"/>
            <a:ext cx="12192000" cy="6858000"/>
          </a:xfrm>
          <a:prstGeom prst="rect">
            <a:avLst/>
          </a:prstGeom>
        </p:spPr>
      </p:pic>
      <p:sp>
        <p:nvSpPr>
          <p:cNvPr id="8" name="Title 1">
            <a:extLst>
              <a:ext uri="{FF2B5EF4-FFF2-40B4-BE49-F238E27FC236}">
                <a16:creationId xmlns:a16="http://schemas.microsoft.com/office/drawing/2014/main" id="{E305B64F-2942-7B45-7AD0-5F806B8B8662}"/>
              </a:ext>
            </a:extLst>
          </p:cNvPr>
          <p:cNvSpPr txBox="1">
            <a:spLocks/>
          </p:cNvSpPr>
          <p:nvPr userDrawn="1"/>
        </p:nvSpPr>
        <p:spPr>
          <a:xfrm>
            <a:off x="11485704" y="0"/>
            <a:ext cx="847003" cy="178709"/>
          </a:xfrm>
          <a:prstGeom prst="rect">
            <a:avLst/>
          </a:prstGeom>
        </p:spPr>
        <p:txBody>
          <a:bodyPr vert="horz" lIns="50292" tIns="25146" rIns="50292" bIns="25146"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100" b="0" i="0" u="none" strike="noStrike" kern="1200" cap="none" spc="0" normalizeH="0" baseline="0" noProof="0" dirty="0" err="1">
                <a:ln>
                  <a:noFill/>
                </a:ln>
                <a:solidFill>
                  <a:srgbClr val="ED7D31">
                    <a:lumMod val="50000"/>
                  </a:srgbClr>
                </a:solidFill>
                <a:effectLst/>
                <a:uLnTx/>
                <a:uFillTx/>
                <a:latin typeface="#9Slide07 HoneyCream" pitchFamily="2" charset="0"/>
                <a:ea typeface="+mj-ea"/>
                <a:cs typeface="+mj-cs"/>
              </a:rPr>
              <a:t>Măng</a:t>
            </a:r>
            <a:r>
              <a:rPr kumimoji="0" lang="en-US" sz="1100" b="0" i="0" u="none" strike="noStrike" kern="1200" cap="none" spc="0" normalizeH="0" baseline="0" noProof="0" dirty="0">
                <a:ln>
                  <a:noFill/>
                </a:ln>
                <a:solidFill>
                  <a:srgbClr val="ED7D31">
                    <a:lumMod val="50000"/>
                  </a:srgbClr>
                </a:solidFill>
                <a:effectLst/>
                <a:uLnTx/>
                <a:uFillTx/>
                <a:latin typeface="#9Slide07 HoneyCream" pitchFamily="2" charset="0"/>
                <a:ea typeface="+mj-ea"/>
                <a:cs typeface="+mj-cs"/>
              </a:rPr>
              <a:t> Non</a:t>
            </a:r>
          </a:p>
        </p:txBody>
      </p:sp>
      <p:sp>
        <p:nvSpPr>
          <p:cNvPr id="9" name="Title 1">
            <a:extLst>
              <a:ext uri="{FF2B5EF4-FFF2-40B4-BE49-F238E27FC236}">
                <a16:creationId xmlns:a16="http://schemas.microsoft.com/office/drawing/2014/main" id="{F08D0F39-0A74-C0E6-F2D7-5A8171740384}"/>
              </a:ext>
            </a:extLst>
          </p:cNvPr>
          <p:cNvSpPr txBox="1">
            <a:spLocks/>
          </p:cNvSpPr>
          <p:nvPr userDrawn="1"/>
        </p:nvSpPr>
        <p:spPr>
          <a:xfrm>
            <a:off x="-194494" y="6424930"/>
            <a:ext cx="1202436" cy="433070"/>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9Slide07 HoneyCream" pitchFamily="2" charset="0"/>
                <a:ea typeface="+mj-ea"/>
                <a:cs typeface="+mj-cs"/>
              </a:rPr>
              <a:t>Măng</a:t>
            </a:r>
            <a:r>
              <a:rPr kumimoji="0" lang="en-US" sz="1600" b="0" i="0" u="none" strike="noStrike" kern="1200" cap="none" spc="0" normalizeH="0" baseline="0" noProof="0" dirty="0">
                <a:ln>
                  <a:noFill/>
                </a:ln>
                <a:solidFill>
                  <a:prstClr val="black"/>
                </a:solidFill>
                <a:effectLst/>
                <a:uLnTx/>
                <a:uFillTx/>
                <a:latin typeface="#9Slide07 HoneyCream" pitchFamily="2" charset="0"/>
                <a:ea typeface="+mj-ea"/>
                <a:cs typeface="+mj-cs"/>
              </a:rPr>
              <a:t> Non</a:t>
            </a:r>
          </a:p>
        </p:txBody>
      </p:sp>
      <p:pic>
        <p:nvPicPr>
          <p:cNvPr id="10" name="Picture 9">
            <a:extLst>
              <a:ext uri="{FF2B5EF4-FFF2-40B4-BE49-F238E27FC236}">
                <a16:creationId xmlns:a16="http://schemas.microsoft.com/office/drawing/2014/main" id="{55917BF1-5C9D-3993-18A9-5CCF9DCF9A07}"/>
              </a:ext>
            </a:extLst>
          </p:cNvPr>
          <p:cNvPicPr>
            <a:picLocks noChangeAspect="1"/>
          </p:cNvPicPr>
          <p:nvPr userDrawn="1"/>
        </p:nvPicPr>
        <p:blipFill>
          <a:blip r:embed="rId3"/>
          <a:stretch>
            <a:fillRect/>
          </a:stretch>
        </p:blipFill>
        <p:spPr>
          <a:xfrm>
            <a:off x="-1659241" y="607019"/>
            <a:ext cx="1203760" cy="1461947"/>
          </a:xfrm>
          <a:prstGeom prst="rect">
            <a:avLst/>
          </a:prstGeom>
        </p:spPr>
      </p:pic>
    </p:spTree>
    <p:extLst>
      <p:ext uri="{BB962C8B-B14F-4D97-AF65-F5344CB8AC3E}">
        <p14:creationId xmlns:p14="http://schemas.microsoft.com/office/powerpoint/2010/main" val="2947806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1C923A9-9824-3673-B996-A5D0387A2F0D}"/>
              </a:ext>
            </a:extLst>
          </p:cNvPr>
          <p:cNvPicPr>
            <a:picLocks noChangeAspect="1"/>
          </p:cNvPicPr>
          <p:nvPr userDrawn="1"/>
        </p:nvPicPr>
        <p:blipFill rotWithShape="1">
          <a:blip r:embed="rId2"/>
          <a:srcRect l="4683" t="4531" r="11606" b="29559"/>
          <a:stretch/>
        </p:blipFill>
        <p:spPr>
          <a:xfrm>
            <a:off x="-1" y="0"/>
            <a:ext cx="12192001" cy="6858000"/>
          </a:xfrm>
          <a:prstGeom prst="rect">
            <a:avLst/>
          </a:prstGeom>
        </p:spPr>
      </p:pic>
      <p:sp>
        <p:nvSpPr>
          <p:cNvPr id="8" name="Title 1">
            <a:extLst>
              <a:ext uri="{FF2B5EF4-FFF2-40B4-BE49-F238E27FC236}">
                <a16:creationId xmlns:a16="http://schemas.microsoft.com/office/drawing/2014/main" id="{EFCF151B-B550-C6A8-7795-9BFD16354E29}"/>
              </a:ext>
            </a:extLst>
          </p:cNvPr>
          <p:cNvSpPr txBox="1">
            <a:spLocks/>
          </p:cNvSpPr>
          <p:nvPr userDrawn="1"/>
        </p:nvSpPr>
        <p:spPr>
          <a:xfrm>
            <a:off x="11485704" y="0"/>
            <a:ext cx="847003" cy="178709"/>
          </a:xfrm>
          <a:prstGeom prst="rect">
            <a:avLst/>
          </a:prstGeom>
        </p:spPr>
        <p:txBody>
          <a:bodyPr vert="horz" lIns="50292" tIns="25146" rIns="50292" bIns="25146"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100" b="0" i="0" u="none" strike="noStrike" kern="1200" cap="none" spc="0" normalizeH="0" baseline="0" noProof="0" dirty="0" err="1">
                <a:ln>
                  <a:noFill/>
                </a:ln>
                <a:solidFill>
                  <a:srgbClr val="ED7D31">
                    <a:lumMod val="50000"/>
                  </a:srgbClr>
                </a:solidFill>
                <a:effectLst/>
                <a:uLnTx/>
                <a:uFillTx/>
                <a:latin typeface="#9Slide07 HoneyCream" pitchFamily="2" charset="0"/>
                <a:ea typeface="+mj-ea"/>
                <a:cs typeface="+mj-cs"/>
              </a:rPr>
              <a:t>Măng</a:t>
            </a:r>
            <a:r>
              <a:rPr kumimoji="0" lang="en-US" sz="1100" b="0" i="0" u="none" strike="noStrike" kern="1200" cap="none" spc="0" normalizeH="0" baseline="0" noProof="0" dirty="0">
                <a:ln>
                  <a:noFill/>
                </a:ln>
                <a:solidFill>
                  <a:srgbClr val="ED7D31">
                    <a:lumMod val="50000"/>
                  </a:srgbClr>
                </a:solidFill>
                <a:effectLst/>
                <a:uLnTx/>
                <a:uFillTx/>
                <a:latin typeface="#9Slide07 HoneyCream" pitchFamily="2" charset="0"/>
                <a:ea typeface="+mj-ea"/>
                <a:cs typeface="+mj-cs"/>
              </a:rPr>
              <a:t> Non</a:t>
            </a:r>
          </a:p>
        </p:txBody>
      </p:sp>
      <p:sp>
        <p:nvSpPr>
          <p:cNvPr id="9" name="Title 1">
            <a:extLst>
              <a:ext uri="{FF2B5EF4-FFF2-40B4-BE49-F238E27FC236}">
                <a16:creationId xmlns:a16="http://schemas.microsoft.com/office/drawing/2014/main" id="{1447C1B6-1708-827D-CAC3-F4DDF3FB0583}"/>
              </a:ext>
            </a:extLst>
          </p:cNvPr>
          <p:cNvSpPr txBox="1">
            <a:spLocks/>
          </p:cNvSpPr>
          <p:nvPr userDrawn="1"/>
        </p:nvSpPr>
        <p:spPr>
          <a:xfrm>
            <a:off x="-194494" y="6424930"/>
            <a:ext cx="1202436" cy="433070"/>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9Slide07 HoneyCream" pitchFamily="2" charset="0"/>
                <a:ea typeface="+mj-ea"/>
                <a:cs typeface="+mj-cs"/>
              </a:rPr>
              <a:t>Măng</a:t>
            </a:r>
            <a:r>
              <a:rPr kumimoji="0" lang="en-US" sz="1600" b="0" i="0" u="none" strike="noStrike" kern="1200" cap="none" spc="0" normalizeH="0" baseline="0" noProof="0" dirty="0">
                <a:ln>
                  <a:noFill/>
                </a:ln>
                <a:solidFill>
                  <a:prstClr val="black"/>
                </a:solidFill>
                <a:effectLst/>
                <a:uLnTx/>
                <a:uFillTx/>
                <a:latin typeface="#9Slide07 HoneyCream" pitchFamily="2" charset="0"/>
                <a:ea typeface="+mj-ea"/>
                <a:cs typeface="+mj-cs"/>
              </a:rPr>
              <a:t> Non</a:t>
            </a:r>
          </a:p>
        </p:txBody>
      </p:sp>
      <p:pic>
        <p:nvPicPr>
          <p:cNvPr id="10" name="Picture 9">
            <a:extLst>
              <a:ext uri="{FF2B5EF4-FFF2-40B4-BE49-F238E27FC236}">
                <a16:creationId xmlns:a16="http://schemas.microsoft.com/office/drawing/2014/main" id="{7DA2C35C-9CF9-4C0E-D896-025939DFD334}"/>
              </a:ext>
            </a:extLst>
          </p:cNvPr>
          <p:cNvPicPr>
            <a:picLocks noChangeAspect="1"/>
          </p:cNvPicPr>
          <p:nvPr userDrawn="1"/>
        </p:nvPicPr>
        <p:blipFill>
          <a:blip r:embed="rId3"/>
          <a:stretch>
            <a:fillRect/>
          </a:stretch>
        </p:blipFill>
        <p:spPr>
          <a:xfrm>
            <a:off x="-1659241" y="607019"/>
            <a:ext cx="1203760" cy="1461947"/>
          </a:xfrm>
          <a:prstGeom prst="rect">
            <a:avLst/>
          </a:prstGeom>
        </p:spPr>
      </p:pic>
    </p:spTree>
    <p:extLst>
      <p:ext uri="{BB962C8B-B14F-4D97-AF65-F5344CB8AC3E}">
        <p14:creationId xmlns:p14="http://schemas.microsoft.com/office/powerpoint/2010/main" val="422737768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7BC9350-222B-69C5-D5B6-CA66ADF95993}"/>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C930775E-6202-5316-4B8E-7C03C1BC04E9}"/>
              </a:ext>
            </a:extLst>
          </p:cNvPr>
          <p:cNvPicPr>
            <a:picLocks noChangeAspect="1"/>
          </p:cNvPicPr>
          <p:nvPr userDrawn="1"/>
        </p:nvPicPr>
        <p:blipFill rotWithShape="1">
          <a:blip r:embed="rId3"/>
          <a:srcRect t="55000"/>
          <a:stretch/>
        </p:blipFill>
        <p:spPr>
          <a:xfrm>
            <a:off x="-1128312" y="3740727"/>
            <a:ext cx="13954894" cy="4488873"/>
          </a:xfrm>
          <a:prstGeom prst="rect">
            <a:avLst/>
          </a:prstGeom>
        </p:spPr>
      </p:pic>
      <p:sp>
        <p:nvSpPr>
          <p:cNvPr id="9" name="Title 1">
            <a:extLst>
              <a:ext uri="{FF2B5EF4-FFF2-40B4-BE49-F238E27FC236}">
                <a16:creationId xmlns:a16="http://schemas.microsoft.com/office/drawing/2014/main" id="{91B8225E-63FB-56D4-7D58-D2F12AC78B29}"/>
              </a:ext>
            </a:extLst>
          </p:cNvPr>
          <p:cNvSpPr txBox="1">
            <a:spLocks/>
          </p:cNvSpPr>
          <p:nvPr userDrawn="1"/>
        </p:nvSpPr>
        <p:spPr>
          <a:xfrm>
            <a:off x="11485704" y="0"/>
            <a:ext cx="847003" cy="178709"/>
          </a:xfrm>
          <a:prstGeom prst="rect">
            <a:avLst/>
          </a:prstGeom>
        </p:spPr>
        <p:txBody>
          <a:bodyPr vert="horz" lIns="50292" tIns="25146" rIns="50292" bIns="25146"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100" b="0" i="0" u="none" strike="noStrike" kern="1200" cap="none" spc="0" normalizeH="0" baseline="0" noProof="0" dirty="0" err="1">
                <a:ln>
                  <a:noFill/>
                </a:ln>
                <a:solidFill>
                  <a:srgbClr val="ED7D31">
                    <a:lumMod val="50000"/>
                  </a:srgbClr>
                </a:solidFill>
                <a:effectLst/>
                <a:uLnTx/>
                <a:uFillTx/>
                <a:latin typeface="#9Slide07 HoneyCream" pitchFamily="2" charset="0"/>
                <a:ea typeface="+mj-ea"/>
                <a:cs typeface="+mj-cs"/>
              </a:rPr>
              <a:t>Măng</a:t>
            </a:r>
            <a:r>
              <a:rPr kumimoji="0" lang="en-US" sz="1100" b="0" i="0" u="none" strike="noStrike" kern="1200" cap="none" spc="0" normalizeH="0" baseline="0" noProof="0" dirty="0">
                <a:ln>
                  <a:noFill/>
                </a:ln>
                <a:solidFill>
                  <a:srgbClr val="ED7D31">
                    <a:lumMod val="50000"/>
                  </a:srgbClr>
                </a:solidFill>
                <a:effectLst/>
                <a:uLnTx/>
                <a:uFillTx/>
                <a:latin typeface="#9Slide07 HoneyCream" pitchFamily="2" charset="0"/>
                <a:ea typeface="+mj-ea"/>
                <a:cs typeface="+mj-cs"/>
              </a:rPr>
              <a:t> Non</a:t>
            </a:r>
          </a:p>
        </p:txBody>
      </p:sp>
      <p:sp>
        <p:nvSpPr>
          <p:cNvPr id="10" name="Title 1">
            <a:extLst>
              <a:ext uri="{FF2B5EF4-FFF2-40B4-BE49-F238E27FC236}">
                <a16:creationId xmlns:a16="http://schemas.microsoft.com/office/drawing/2014/main" id="{1754A019-9933-C867-FF41-54D8E66765CA}"/>
              </a:ext>
            </a:extLst>
          </p:cNvPr>
          <p:cNvSpPr txBox="1">
            <a:spLocks/>
          </p:cNvSpPr>
          <p:nvPr userDrawn="1"/>
        </p:nvSpPr>
        <p:spPr>
          <a:xfrm>
            <a:off x="-194494" y="6424930"/>
            <a:ext cx="1202436" cy="433070"/>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9Slide07 HoneyCream" pitchFamily="2" charset="0"/>
                <a:ea typeface="+mj-ea"/>
                <a:cs typeface="+mj-cs"/>
              </a:rPr>
              <a:t>Măng</a:t>
            </a:r>
            <a:r>
              <a:rPr kumimoji="0" lang="en-US" sz="1600" b="0" i="0" u="none" strike="noStrike" kern="1200" cap="none" spc="0" normalizeH="0" baseline="0" noProof="0" dirty="0">
                <a:ln>
                  <a:noFill/>
                </a:ln>
                <a:solidFill>
                  <a:prstClr val="black"/>
                </a:solidFill>
                <a:effectLst/>
                <a:uLnTx/>
                <a:uFillTx/>
                <a:latin typeface="#9Slide07 HoneyCream" pitchFamily="2" charset="0"/>
                <a:ea typeface="+mj-ea"/>
                <a:cs typeface="+mj-cs"/>
              </a:rPr>
              <a:t> Non</a:t>
            </a:r>
          </a:p>
        </p:txBody>
      </p:sp>
      <p:pic>
        <p:nvPicPr>
          <p:cNvPr id="11" name="Picture 10">
            <a:extLst>
              <a:ext uri="{FF2B5EF4-FFF2-40B4-BE49-F238E27FC236}">
                <a16:creationId xmlns:a16="http://schemas.microsoft.com/office/drawing/2014/main" id="{1EBEDBE6-3481-6DFE-8472-34DDDEEEE827}"/>
              </a:ext>
            </a:extLst>
          </p:cNvPr>
          <p:cNvPicPr>
            <a:picLocks noChangeAspect="1"/>
          </p:cNvPicPr>
          <p:nvPr userDrawn="1"/>
        </p:nvPicPr>
        <p:blipFill>
          <a:blip r:embed="rId4"/>
          <a:stretch>
            <a:fillRect/>
          </a:stretch>
        </p:blipFill>
        <p:spPr>
          <a:xfrm>
            <a:off x="-1659241" y="607019"/>
            <a:ext cx="1203760" cy="1461947"/>
          </a:xfrm>
          <a:prstGeom prst="rect">
            <a:avLst/>
          </a:prstGeom>
        </p:spPr>
      </p:pic>
    </p:spTree>
    <p:extLst>
      <p:ext uri="{BB962C8B-B14F-4D97-AF65-F5344CB8AC3E}">
        <p14:creationId xmlns:p14="http://schemas.microsoft.com/office/powerpoint/2010/main" val="426338117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53088ED-F10D-B0C7-700C-F603E38C0F2E}"/>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F341415F-4CD4-16B2-6916-313223E2438F}"/>
              </a:ext>
            </a:extLst>
          </p:cNvPr>
          <p:cNvPicPr>
            <a:picLocks noChangeAspect="1"/>
          </p:cNvPicPr>
          <p:nvPr userDrawn="1"/>
        </p:nvPicPr>
        <p:blipFill rotWithShape="1">
          <a:blip r:embed="rId3"/>
          <a:srcRect t="55000"/>
          <a:stretch/>
        </p:blipFill>
        <p:spPr>
          <a:xfrm>
            <a:off x="-1128312" y="3740727"/>
            <a:ext cx="13954894" cy="4488873"/>
          </a:xfrm>
          <a:prstGeom prst="rect">
            <a:avLst/>
          </a:prstGeom>
        </p:spPr>
      </p:pic>
      <p:sp>
        <p:nvSpPr>
          <p:cNvPr id="10" name="Rectangle: Rounded Corners 9">
            <a:extLst>
              <a:ext uri="{FF2B5EF4-FFF2-40B4-BE49-F238E27FC236}">
                <a16:creationId xmlns:a16="http://schemas.microsoft.com/office/drawing/2014/main" id="{1EB6D073-AAE5-0DF4-E04D-B57870583003}"/>
              </a:ext>
            </a:extLst>
          </p:cNvPr>
          <p:cNvSpPr/>
          <p:nvPr userDrawn="1"/>
        </p:nvSpPr>
        <p:spPr>
          <a:xfrm>
            <a:off x="332509" y="257695"/>
            <a:ext cx="11654444" cy="6342610"/>
          </a:xfrm>
          <a:prstGeom prst="roundRect">
            <a:avLst/>
          </a:prstGeom>
          <a:solidFill>
            <a:schemeClr val="bg1"/>
          </a:solidFill>
          <a:ln w="28575">
            <a:solidFill>
              <a:srgbClr val="3E8736"/>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itle 1">
            <a:extLst>
              <a:ext uri="{FF2B5EF4-FFF2-40B4-BE49-F238E27FC236}">
                <a16:creationId xmlns:a16="http://schemas.microsoft.com/office/drawing/2014/main" id="{6F704051-71A5-7F9E-B891-D2E08BC03D2A}"/>
              </a:ext>
            </a:extLst>
          </p:cNvPr>
          <p:cNvSpPr txBox="1">
            <a:spLocks/>
          </p:cNvSpPr>
          <p:nvPr userDrawn="1"/>
        </p:nvSpPr>
        <p:spPr>
          <a:xfrm>
            <a:off x="11485704" y="0"/>
            <a:ext cx="847003" cy="178709"/>
          </a:xfrm>
          <a:prstGeom prst="rect">
            <a:avLst/>
          </a:prstGeom>
        </p:spPr>
        <p:txBody>
          <a:bodyPr vert="horz" lIns="50292" tIns="25146" rIns="50292" bIns="25146"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100" b="0" i="0" u="none" strike="noStrike" kern="1200" cap="none" spc="0" normalizeH="0" baseline="0" noProof="0" dirty="0" err="1">
                <a:ln>
                  <a:noFill/>
                </a:ln>
                <a:solidFill>
                  <a:srgbClr val="ED7D31">
                    <a:lumMod val="50000"/>
                  </a:srgbClr>
                </a:solidFill>
                <a:effectLst/>
                <a:uLnTx/>
                <a:uFillTx/>
                <a:latin typeface="#9Slide07 HoneyCream" pitchFamily="2" charset="0"/>
                <a:ea typeface="+mj-ea"/>
                <a:cs typeface="+mj-cs"/>
              </a:rPr>
              <a:t>Măng</a:t>
            </a:r>
            <a:r>
              <a:rPr kumimoji="0" lang="en-US" sz="1100" b="0" i="0" u="none" strike="noStrike" kern="1200" cap="none" spc="0" normalizeH="0" baseline="0" noProof="0" dirty="0">
                <a:ln>
                  <a:noFill/>
                </a:ln>
                <a:solidFill>
                  <a:srgbClr val="ED7D31">
                    <a:lumMod val="50000"/>
                  </a:srgbClr>
                </a:solidFill>
                <a:effectLst/>
                <a:uLnTx/>
                <a:uFillTx/>
                <a:latin typeface="#9Slide07 HoneyCream" pitchFamily="2" charset="0"/>
                <a:ea typeface="+mj-ea"/>
                <a:cs typeface="+mj-cs"/>
              </a:rPr>
              <a:t> Non</a:t>
            </a:r>
          </a:p>
        </p:txBody>
      </p:sp>
      <p:sp>
        <p:nvSpPr>
          <p:cNvPr id="12" name="Title 1">
            <a:extLst>
              <a:ext uri="{FF2B5EF4-FFF2-40B4-BE49-F238E27FC236}">
                <a16:creationId xmlns:a16="http://schemas.microsoft.com/office/drawing/2014/main" id="{87B59060-F5D2-8985-117A-BBD4B1EEF84F}"/>
              </a:ext>
            </a:extLst>
          </p:cNvPr>
          <p:cNvSpPr txBox="1">
            <a:spLocks/>
          </p:cNvSpPr>
          <p:nvPr userDrawn="1"/>
        </p:nvSpPr>
        <p:spPr>
          <a:xfrm>
            <a:off x="-194494" y="6424930"/>
            <a:ext cx="1202436" cy="433070"/>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9Slide07 HoneyCream" pitchFamily="2" charset="0"/>
                <a:ea typeface="+mj-ea"/>
                <a:cs typeface="+mj-cs"/>
              </a:rPr>
              <a:t>Măng</a:t>
            </a:r>
            <a:r>
              <a:rPr kumimoji="0" lang="en-US" sz="1600" b="0" i="0" u="none" strike="noStrike" kern="1200" cap="none" spc="0" normalizeH="0" baseline="0" noProof="0" dirty="0">
                <a:ln>
                  <a:noFill/>
                </a:ln>
                <a:solidFill>
                  <a:prstClr val="black"/>
                </a:solidFill>
                <a:effectLst/>
                <a:uLnTx/>
                <a:uFillTx/>
                <a:latin typeface="#9Slide07 HoneyCream" pitchFamily="2" charset="0"/>
                <a:ea typeface="+mj-ea"/>
                <a:cs typeface="+mj-cs"/>
              </a:rPr>
              <a:t> Non</a:t>
            </a:r>
          </a:p>
        </p:txBody>
      </p:sp>
      <p:pic>
        <p:nvPicPr>
          <p:cNvPr id="13" name="Picture 12">
            <a:extLst>
              <a:ext uri="{FF2B5EF4-FFF2-40B4-BE49-F238E27FC236}">
                <a16:creationId xmlns:a16="http://schemas.microsoft.com/office/drawing/2014/main" id="{D1C08335-C7E7-652A-0ED7-9D5B41661515}"/>
              </a:ext>
            </a:extLst>
          </p:cNvPr>
          <p:cNvPicPr>
            <a:picLocks noChangeAspect="1"/>
          </p:cNvPicPr>
          <p:nvPr userDrawn="1"/>
        </p:nvPicPr>
        <p:blipFill>
          <a:blip r:embed="rId4"/>
          <a:stretch>
            <a:fillRect/>
          </a:stretch>
        </p:blipFill>
        <p:spPr>
          <a:xfrm>
            <a:off x="-1659241" y="607019"/>
            <a:ext cx="1203760" cy="1461947"/>
          </a:xfrm>
          <a:prstGeom prst="rect">
            <a:avLst/>
          </a:prstGeom>
        </p:spPr>
      </p:pic>
    </p:spTree>
    <p:extLst>
      <p:ext uri="{BB962C8B-B14F-4D97-AF65-F5344CB8AC3E}">
        <p14:creationId xmlns:p14="http://schemas.microsoft.com/office/powerpoint/2010/main" val="239952925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7D38C-8FDB-C419-60CD-DA09C14EF1A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06E03E0-9B5B-3412-4642-F41BB5C3CB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1CD2CC-77EE-0462-55D7-01810F3CDC4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969DA9-2585-2188-F805-E96F0E0056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59EB74C-4B8F-B057-62F7-38D675FDBFB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8C51BA5-83A1-CB5F-3A30-2707D84F928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15615A-4A4D-44F1-B14E-03B2D8703EF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FF531CDB-A7DC-41E9-2AD0-5DF437D96A9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237CA871-E49F-9D37-5F54-F5C44C6E935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ACD119-6ECF-4733-8708-85C463C9780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570216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0F408-A2B3-A60A-5502-095B5A9F0F1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FC3A06-35AB-B530-9955-F344EC5E7D1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15615A-4A4D-44F1-B14E-03B2D8703EF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BB9D5976-1162-FDC7-9755-52ED52F41DE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855F6215-574E-E932-B15B-32A20CC5ADE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ACD119-6ECF-4733-8708-85C463C9780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153002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7DE889-E94D-B50E-CA0F-4D35FCD7B32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15615A-4A4D-44F1-B14E-03B2D8703EF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244BF4A0-7704-7B2E-05C3-686708CFE96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7C261F9F-D0C9-1391-4F25-293E1F6A95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ACD119-6ECF-4733-8708-85C463C9780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165897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C64FE-1536-F17F-2012-658D5547B2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18EB53F-565B-EE1A-FA37-8DA35EB1C8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9C5BACF-76B5-A6FD-DE2D-638BD791EF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7B1B02-2886-83FA-EDCC-778CDDE3BAE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15615A-4A4D-44F1-B14E-03B2D8703EF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4FE575D4-3E9F-7BFA-75E8-C94EE8FEC2D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B2AF35CD-EBD0-75F7-D2E3-C655340CF43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ACD119-6ECF-4733-8708-85C463C9780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150425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140FFC-D97F-4A8F-BB48-E5F6FC24F53D}"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979E3-D1FF-4961-A8B4-F57B016AD278}" type="slidenum">
              <a:rPr lang="en-US" smtClean="0"/>
              <a:t>‹#›</a:t>
            </a:fld>
            <a:endParaRPr lang="en-US"/>
          </a:p>
        </p:txBody>
      </p:sp>
    </p:spTree>
    <p:extLst>
      <p:ext uri="{BB962C8B-B14F-4D97-AF65-F5344CB8AC3E}">
        <p14:creationId xmlns:p14="http://schemas.microsoft.com/office/powerpoint/2010/main" val="28344990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56CAF-149E-88EE-F6FD-C805522BE8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0C250F-32D1-EFFF-C675-92A30D5C8B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AD469DD-A974-6CE8-63F8-73F5C4ED0C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61BF12-A33F-99C4-CA40-475E9D7F536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15615A-4A4D-44F1-B14E-03B2D8703EF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75129013-EAA6-6485-94EB-3FA5BEB02DB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26230F56-FCFD-17A9-F665-B37F80463AA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ACD119-6ECF-4733-8708-85C463C9780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367489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DB0EC-F48A-AF31-D3CD-A0F4168701C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7EF1D62-AB30-EA35-2E8D-1D0750D581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BF6233-8CE8-0352-1F61-115D18D96A6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15615A-4A4D-44F1-B14E-03B2D8703EF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98000111-8FF4-51A4-4143-FF7529FC84D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4C3B3872-F284-9735-D21C-380AE766CFB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ACD119-6ECF-4733-8708-85C463C9780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364605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458EA3-97F4-5866-507F-8D3971ED429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F974A0-B97A-FB5D-886E-63A547CA35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972BAA-790F-D6E6-DD83-808B36FA829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15615A-4A4D-44F1-B14E-03B2D8703EF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2CE6E06-EF64-C80A-95A3-73B4DB3B65E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1515EAD3-0DA2-57C1-F4AD-BE7999ED366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ACD119-6ECF-4733-8708-85C463C9780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027940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343712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D140FFC-D97F-4A8F-BB48-E5F6FC24F53D}"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979E3-D1FF-4961-A8B4-F57B016AD278}" type="slidenum">
              <a:rPr lang="en-US" smtClean="0"/>
              <a:t>‹#›</a:t>
            </a:fld>
            <a:endParaRPr lang="en-US"/>
          </a:p>
        </p:txBody>
      </p:sp>
    </p:spTree>
    <p:extLst>
      <p:ext uri="{BB962C8B-B14F-4D97-AF65-F5344CB8AC3E}">
        <p14:creationId xmlns:p14="http://schemas.microsoft.com/office/powerpoint/2010/main" val="579711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140FFC-D97F-4A8F-BB48-E5F6FC24F53D}" type="datetimeFigureOut">
              <a:rPr lang="en-US" smtClean="0"/>
              <a:t>10/17/2023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979E3-D1FF-4961-A8B4-F57B016AD278}" type="slidenum">
              <a:rPr lang="en-US" smtClean="0"/>
              <a:t>‹#›</a:t>
            </a:fld>
            <a:endParaRPr lang="en-US"/>
          </a:p>
        </p:txBody>
      </p:sp>
    </p:spTree>
    <p:extLst>
      <p:ext uri="{BB962C8B-B14F-4D97-AF65-F5344CB8AC3E}">
        <p14:creationId xmlns:p14="http://schemas.microsoft.com/office/powerpoint/2010/main" val="4018231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D140FFC-D97F-4A8F-BB48-E5F6FC24F53D}" type="datetimeFigureOut">
              <a:rPr lang="en-US" smtClean="0"/>
              <a:t>10/17/2023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6979E3-D1FF-4961-A8B4-F57B016AD278}" type="slidenum">
              <a:rPr lang="en-US" smtClean="0"/>
              <a:t>‹#›</a:t>
            </a:fld>
            <a:endParaRPr lang="en-US"/>
          </a:p>
        </p:txBody>
      </p:sp>
    </p:spTree>
    <p:extLst>
      <p:ext uri="{BB962C8B-B14F-4D97-AF65-F5344CB8AC3E}">
        <p14:creationId xmlns:p14="http://schemas.microsoft.com/office/powerpoint/2010/main" val="2256632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D140FFC-D97F-4A8F-BB48-E5F6FC24F53D}" type="datetimeFigureOut">
              <a:rPr lang="en-US" smtClean="0"/>
              <a:t>10/17/2023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6979E3-D1FF-4961-A8B4-F57B016AD278}" type="slidenum">
              <a:rPr lang="en-US" smtClean="0"/>
              <a:t>‹#›</a:t>
            </a:fld>
            <a:endParaRPr lang="en-US"/>
          </a:p>
        </p:txBody>
      </p:sp>
    </p:spTree>
    <p:extLst>
      <p:ext uri="{BB962C8B-B14F-4D97-AF65-F5344CB8AC3E}">
        <p14:creationId xmlns:p14="http://schemas.microsoft.com/office/powerpoint/2010/main" val="2021230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140FFC-D97F-4A8F-BB48-E5F6FC24F53D}" type="datetimeFigureOut">
              <a:rPr lang="en-US" smtClean="0"/>
              <a:t>10/17/2023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6979E3-D1FF-4961-A8B4-F57B016AD278}" type="slidenum">
              <a:rPr lang="en-US" smtClean="0"/>
              <a:t>‹#›</a:t>
            </a:fld>
            <a:endParaRPr lang="en-US"/>
          </a:p>
        </p:txBody>
      </p:sp>
    </p:spTree>
    <p:extLst>
      <p:ext uri="{BB962C8B-B14F-4D97-AF65-F5344CB8AC3E}">
        <p14:creationId xmlns:p14="http://schemas.microsoft.com/office/powerpoint/2010/main" val="3235555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D140FFC-D97F-4A8F-BB48-E5F6FC24F53D}" type="datetimeFigureOut">
              <a:rPr lang="en-US" smtClean="0"/>
              <a:t>10/17/2023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979E3-D1FF-4961-A8B4-F57B016AD278}" type="slidenum">
              <a:rPr lang="en-US" smtClean="0"/>
              <a:t>‹#›</a:t>
            </a:fld>
            <a:endParaRPr lang="en-US"/>
          </a:p>
        </p:txBody>
      </p:sp>
    </p:spTree>
    <p:extLst>
      <p:ext uri="{BB962C8B-B14F-4D97-AF65-F5344CB8AC3E}">
        <p14:creationId xmlns:p14="http://schemas.microsoft.com/office/powerpoint/2010/main" val="4092028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D140FFC-D97F-4A8F-BB48-E5F6FC24F53D}" type="datetimeFigureOut">
              <a:rPr lang="en-US" smtClean="0"/>
              <a:t>10/17/2023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979E3-D1FF-4961-A8B4-F57B016AD278}" type="slidenum">
              <a:rPr lang="en-US" smtClean="0"/>
              <a:t>‹#›</a:t>
            </a:fld>
            <a:endParaRPr lang="en-US"/>
          </a:p>
        </p:txBody>
      </p:sp>
    </p:spTree>
    <p:extLst>
      <p:ext uri="{BB962C8B-B14F-4D97-AF65-F5344CB8AC3E}">
        <p14:creationId xmlns:p14="http://schemas.microsoft.com/office/powerpoint/2010/main" val="219623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hyperlink" Target="https://www.facebook.com/groups/629898828017053"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140FFC-D97F-4A8F-BB48-E5F6FC24F53D}" type="datetimeFigureOut">
              <a:rPr lang="en-US" smtClean="0"/>
              <a:t>10/17/2023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6979E3-D1FF-4961-A8B4-F57B016AD278}" type="slidenum">
              <a:rPr lang="en-US" smtClean="0"/>
              <a:t>‹#›</a:t>
            </a:fld>
            <a:endParaRPr lang="en-US"/>
          </a:p>
        </p:txBody>
      </p:sp>
    </p:spTree>
    <p:extLst>
      <p:ext uri="{BB962C8B-B14F-4D97-AF65-F5344CB8AC3E}">
        <p14:creationId xmlns:p14="http://schemas.microsoft.com/office/powerpoint/2010/main" val="238324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7EEA38-B79D-4CCF-455C-5B213E6F82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92ED1B-5783-1E44-205C-F015E076D2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64087D-A82D-7B7E-C079-12FDD29612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815615A-4A4D-44F1-B14E-03B2D8703EF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4D7EE176-DA59-20E1-3D78-D125E15B5E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8376CF6-461C-7513-C3B6-8197843966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EACD119-6ECF-4733-8708-85C463C9780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TextBox 3">
            <a:extLst>
              <a:ext uri="{FF2B5EF4-FFF2-40B4-BE49-F238E27FC236}">
                <a16:creationId xmlns:a16="http://schemas.microsoft.com/office/drawing/2014/main" id="{76ED1362-9C32-AE79-065C-B9F5A2EDE9FE}"/>
              </a:ext>
            </a:extLst>
          </p:cNvPr>
          <p:cNvSpPr txBox="1"/>
          <p:nvPr userDrawn="1"/>
        </p:nvSpPr>
        <p:spPr>
          <a:xfrm>
            <a:off x="4634118" y="8482866"/>
            <a:ext cx="3425501" cy="701731"/>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9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251460" rtl="0" eaLnBrk="1" fontAlgn="auto" latinLnBrk="0" hangingPunct="1">
              <a:lnSpc>
                <a:spcPct val="100000"/>
              </a:lnSpc>
              <a:spcBef>
                <a:spcPts val="0"/>
              </a:spcBef>
              <a:spcAft>
                <a:spcPts val="0"/>
              </a:spcAft>
              <a:buClrTx/>
              <a:buSzTx/>
              <a:buFontTx/>
              <a:buNone/>
              <a:tabLst/>
              <a:defRPr/>
            </a:pPr>
            <a:r>
              <a:rPr kumimoji="0" lang="en-US" sz="99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99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99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99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99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99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4">
                  <a:extLst>
                    <a:ext uri="{A12FA001-AC4F-418D-AE19-62706E023703}">
                      <ahyp:hlinkClr xmlns="" xmlns:ahyp="http://schemas.microsoft.com/office/drawing/2018/hyperlinkcolor" val="tx"/>
                    </a:ext>
                  </a:extLst>
                </a:hlinkClick>
              </a:rPr>
              <a:t>MĂNG NON- TÀI LIỆU TIỂU HỌC | Facebook</a:t>
            </a:r>
            <a:endParaRPr kumimoji="0" lang="en-US" sz="99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9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99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99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99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99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8" name="Title 1">
            <a:extLst>
              <a:ext uri="{FF2B5EF4-FFF2-40B4-BE49-F238E27FC236}">
                <a16:creationId xmlns:a16="http://schemas.microsoft.com/office/drawing/2014/main" id="{CEF5619D-E94D-0A70-717F-B308D10EC6E3}"/>
              </a:ext>
            </a:extLst>
          </p:cNvPr>
          <p:cNvSpPr txBox="1">
            <a:spLocks/>
          </p:cNvSpPr>
          <p:nvPr userDrawn="1"/>
        </p:nvSpPr>
        <p:spPr>
          <a:xfrm>
            <a:off x="11485704" y="0"/>
            <a:ext cx="847003" cy="178709"/>
          </a:xfrm>
          <a:prstGeom prst="rect">
            <a:avLst/>
          </a:prstGeom>
        </p:spPr>
        <p:txBody>
          <a:bodyPr vert="horz" lIns="50292" tIns="25146" rIns="50292" bIns="25146"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100" b="0" i="0" u="none" strike="noStrike" kern="1200" cap="none" spc="0" normalizeH="0" baseline="0" noProof="0" dirty="0" err="1">
                <a:ln>
                  <a:noFill/>
                </a:ln>
                <a:solidFill>
                  <a:srgbClr val="ED7D31">
                    <a:lumMod val="50000"/>
                  </a:srgbClr>
                </a:solidFill>
                <a:effectLst/>
                <a:uLnTx/>
                <a:uFillTx/>
                <a:latin typeface="#9Slide07 HoneyCream" pitchFamily="2" charset="0"/>
                <a:ea typeface="+mj-ea"/>
                <a:cs typeface="+mj-cs"/>
              </a:rPr>
              <a:t>Măng</a:t>
            </a:r>
            <a:r>
              <a:rPr kumimoji="0" lang="en-US" sz="1100" b="0" i="0" u="none" strike="noStrike" kern="1200" cap="none" spc="0" normalizeH="0" baseline="0" noProof="0" dirty="0">
                <a:ln>
                  <a:noFill/>
                </a:ln>
                <a:solidFill>
                  <a:srgbClr val="ED7D31">
                    <a:lumMod val="50000"/>
                  </a:srgbClr>
                </a:solidFill>
                <a:effectLst/>
                <a:uLnTx/>
                <a:uFillTx/>
                <a:latin typeface="#9Slide07 HoneyCream" pitchFamily="2" charset="0"/>
                <a:ea typeface="+mj-ea"/>
                <a:cs typeface="+mj-cs"/>
              </a:rPr>
              <a:t> Non</a:t>
            </a:r>
          </a:p>
        </p:txBody>
      </p:sp>
      <p:pic>
        <p:nvPicPr>
          <p:cNvPr id="9" name="Picture 8">
            <a:extLst>
              <a:ext uri="{FF2B5EF4-FFF2-40B4-BE49-F238E27FC236}">
                <a16:creationId xmlns:a16="http://schemas.microsoft.com/office/drawing/2014/main" id="{5FB29FB3-1CAF-C6C0-27D5-07C717BB3A7E}"/>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0078509" y="-13940131"/>
            <a:ext cx="1202436" cy="2044763"/>
          </a:xfrm>
          <a:prstGeom prst="rect">
            <a:avLst/>
          </a:prstGeom>
        </p:spPr>
      </p:pic>
      <p:pic>
        <p:nvPicPr>
          <p:cNvPr id="10" name="Picture 9">
            <a:extLst>
              <a:ext uri="{FF2B5EF4-FFF2-40B4-BE49-F238E27FC236}">
                <a16:creationId xmlns:a16="http://schemas.microsoft.com/office/drawing/2014/main" id="{6472C5CD-6340-6E5D-2FEE-D51D895906D4}"/>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0045851" y="-13940131"/>
            <a:ext cx="1202436" cy="2044763"/>
          </a:xfrm>
          <a:prstGeom prst="rect">
            <a:avLst/>
          </a:prstGeom>
        </p:spPr>
      </p:pic>
      <p:pic>
        <p:nvPicPr>
          <p:cNvPr id="11" name="Picture 10">
            <a:extLst>
              <a:ext uri="{FF2B5EF4-FFF2-40B4-BE49-F238E27FC236}">
                <a16:creationId xmlns:a16="http://schemas.microsoft.com/office/drawing/2014/main" id="{B3E433E2-2324-8100-B5B3-89DF39EC4BCD}"/>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9466044" y="16696079"/>
            <a:ext cx="1202436" cy="2044763"/>
          </a:xfrm>
          <a:prstGeom prst="rect">
            <a:avLst/>
          </a:prstGeom>
        </p:spPr>
      </p:pic>
      <p:pic>
        <p:nvPicPr>
          <p:cNvPr id="12" name="Picture 11">
            <a:extLst>
              <a:ext uri="{FF2B5EF4-FFF2-40B4-BE49-F238E27FC236}">
                <a16:creationId xmlns:a16="http://schemas.microsoft.com/office/drawing/2014/main" id="{102BA944-8C62-3008-ED01-9CE185EAADCB}"/>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1269141" y="16696079"/>
            <a:ext cx="1202436" cy="2044763"/>
          </a:xfrm>
          <a:prstGeom prst="rect">
            <a:avLst/>
          </a:prstGeom>
        </p:spPr>
      </p:pic>
      <p:sp>
        <p:nvSpPr>
          <p:cNvPr id="13" name="Title 1">
            <a:extLst>
              <a:ext uri="{FF2B5EF4-FFF2-40B4-BE49-F238E27FC236}">
                <a16:creationId xmlns:a16="http://schemas.microsoft.com/office/drawing/2014/main" id="{0D9CD4D7-8F6B-3EA0-01DF-BE91BAF8FBD5}"/>
              </a:ext>
            </a:extLst>
          </p:cNvPr>
          <p:cNvSpPr txBox="1">
            <a:spLocks/>
          </p:cNvSpPr>
          <p:nvPr userDrawn="1"/>
        </p:nvSpPr>
        <p:spPr>
          <a:xfrm>
            <a:off x="10766172" y="-688627"/>
            <a:ext cx="1960990" cy="298319"/>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80" b="0" i="0" u="none" strike="noStrike" kern="1200" cap="none" spc="0" normalizeH="0" baseline="0" noProof="0" dirty="0">
                <a:ln>
                  <a:noFill/>
                </a:ln>
                <a:solidFill>
                  <a:srgbClr val="70AD47">
                    <a:lumMod val="50000"/>
                    <a:alpha val="41000"/>
                  </a:srgbClr>
                </a:solidFill>
                <a:effectLst/>
                <a:uLnTx/>
                <a:uFillTx/>
                <a:latin typeface="SVN-Ready" panose="02040603050506020204" pitchFamily="18" charset="0"/>
                <a:ea typeface="+mj-ea"/>
                <a:cs typeface="+mj-cs"/>
              </a:rPr>
              <a:t>By </a:t>
            </a:r>
            <a:r>
              <a:rPr kumimoji="0" lang="en-US" sz="880" b="0" i="0" u="none" strike="noStrike" kern="1200" cap="none" spc="0" normalizeH="0" baseline="0" noProof="0" dirty="0" err="1">
                <a:ln>
                  <a:noFill/>
                </a:ln>
                <a:solidFill>
                  <a:srgbClr val="70AD47">
                    <a:lumMod val="50000"/>
                    <a:alpha val="41000"/>
                  </a:srgbClr>
                </a:solidFill>
                <a:effectLst/>
                <a:uLnTx/>
                <a:uFillTx/>
                <a:latin typeface="SVN-Ready" panose="02040603050506020204" pitchFamily="18" charset="0"/>
                <a:ea typeface="+mj-ea"/>
                <a:cs typeface="+mj-cs"/>
              </a:rPr>
              <a:t>Khánh</a:t>
            </a:r>
            <a:r>
              <a:rPr kumimoji="0" lang="en-US" sz="880" b="0" i="0" u="none" strike="noStrike" kern="1200" cap="none" spc="0" normalizeH="0" baseline="0" noProof="0" dirty="0">
                <a:ln>
                  <a:noFill/>
                </a:ln>
                <a:solidFill>
                  <a:srgbClr val="70AD47">
                    <a:lumMod val="50000"/>
                    <a:alpha val="41000"/>
                  </a:srgbClr>
                </a:solidFill>
                <a:effectLst/>
                <a:uLnTx/>
                <a:uFillTx/>
                <a:latin typeface="SVN-Ready" panose="02040603050506020204" pitchFamily="18" charset="0"/>
                <a:ea typeface="+mj-ea"/>
                <a:cs typeface="+mj-cs"/>
              </a:rPr>
              <a:t> </a:t>
            </a:r>
            <a:r>
              <a:rPr kumimoji="0" lang="en-US" sz="880" b="0" i="0" u="none" strike="noStrike" kern="1200" cap="none" spc="0" normalizeH="0" baseline="0" noProof="0" dirty="0" err="1">
                <a:ln>
                  <a:noFill/>
                </a:ln>
                <a:solidFill>
                  <a:srgbClr val="70AD47">
                    <a:lumMod val="50000"/>
                    <a:alpha val="41000"/>
                  </a:srgbClr>
                </a:solidFill>
                <a:effectLst/>
                <a:uLnTx/>
                <a:uFillTx/>
                <a:latin typeface="SVN-Ready" panose="02040603050506020204" pitchFamily="18" charset="0"/>
                <a:ea typeface="+mj-ea"/>
                <a:cs typeface="+mj-cs"/>
              </a:rPr>
              <a:t>Huyền</a:t>
            </a:r>
            <a:endParaRPr kumimoji="0" lang="en-US" sz="880" b="0" i="0" u="none" strike="noStrike" kern="1200" cap="none" spc="0" normalizeH="0" baseline="0" noProof="0" dirty="0">
              <a:ln>
                <a:noFill/>
              </a:ln>
              <a:solidFill>
                <a:srgbClr val="70AD47">
                  <a:lumMod val="50000"/>
                  <a:alpha val="41000"/>
                </a:srgbClr>
              </a:solidFill>
              <a:effectLst/>
              <a:uLnTx/>
              <a:uFillTx/>
              <a:latin typeface="SVN-Ready" panose="02040603050506020204" pitchFamily="18" charset="0"/>
              <a:ea typeface="+mj-ea"/>
              <a:cs typeface="+mj-cs"/>
            </a:endParaRPr>
          </a:p>
        </p:txBody>
      </p:sp>
      <p:sp>
        <p:nvSpPr>
          <p:cNvPr id="14" name="Title 1">
            <a:extLst>
              <a:ext uri="{FF2B5EF4-FFF2-40B4-BE49-F238E27FC236}">
                <a16:creationId xmlns:a16="http://schemas.microsoft.com/office/drawing/2014/main" id="{AC51B18D-10C1-569C-9A1D-2A4422063F81}"/>
              </a:ext>
            </a:extLst>
          </p:cNvPr>
          <p:cNvSpPr txBox="1">
            <a:spLocks/>
          </p:cNvSpPr>
          <p:nvPr userDrawn="1"/>
        </p:nvSpPr>
        <p:spPr>
          <a:xfrm>
            <a:off x="-194494" y="6424930"/>
            <a:ext cx="1202436" cy="433070"/>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9Slide07 HoneyCream" pitchFamily="2" charset="0"/>
                <a:ea typeface="+mj-ea"/>
                <a:cs typeface="+mj-cs"/>
              </a:rPr>
              <a:t>Măng</a:t>
            </a:r>
            <a:r>
              <a:rPr kumimoji="0" lang="en-US" sz="1600" b="0" i="0" u="none" strike="noStrike" kern="1200" cap="none" spc="0" normalizeH="0" baseline="0" noProof="0" dirty="0">
                <a:ln>
                  <a:noFill/>
                </a:ln>
                <a:solidFill>
                  <a:prstClr val="black"/>
                </a:solidFill>
                <a:effectLst/>
                <a:uLnTx/>
                <a:uFillTx/>
                <a:latin typeface="#9Slide07 HoneyCream" pitchFamily="2" charset="0"/>
                <a:ea typeface="+mj-ea"/>
                <a:cs typeface="+mj-cs"/>
              </a:rPr>
              <a:t> Non</a:t>
            </a:r>
          </a:p>
        </p:txBody>
      </p:sp>
      <p:pic>
        <p:nvPicPr>
          <p:cNvPr id="15" name="Picture 14">
            <a:extLst>
              <a:ext uri="{FF2B5EF4-FFF2-40B4-BE49-F238E27FC236}">
                <a16:creationId xmlns:a16="http://schemas.microsoft.com/office/drawing/2014/main" id="{E331CF92-260F-0082-7E45-FF05A8E51A8C}"/>
              </a:ext>
            </a:extLst>
          </p:cNvPr>
          <p:cNvPicPr>
            <a:picLocks noChangeAspect="1"/>
          </p:cNvPicPr>
          <p:nvPr userDrawn="1"/>
        </p:nvPicPr>
        <p:blipFill>
          <a:blip r:embed="rId16"/>
          <a:stretch>
            <a:fillRect/>
          </a:stretch>
        </p:blipFill>
        <p:spPr>
          <a:xfrm>
            <a:off x="3245371" y="7825468"/>
            <a:ext cx="1203760" cy="1461947"/>
          </a:xfrm>
          <a:prstGeom prst="rect">
            <a:avLst/>
          </a:prstGeom>
        </p:spPr>
      </p:pic>
      <p:pic>
        <p:nvPicPr>
          <p:cNvPr id="16" name="Picture 15">
            <a:extLst>
              <a:ext uri="{FF2B5EF4-FFF2-40B4-BE49-F238E27FC236}">
                <a16:creationId xmlns:a16="http://schemas.microsoft.com/office/drawing/2014/main" id="{3580E99E-C697-A002-3FA5-F66A46DD23CC}"/>
              </a:ext>
            </a:extLst>
          </p:cNvPr>
          <p:cNvPicPr>
            <a:picLocks noChangeAspect="1"/>
          </p:cNvPicPr>
          <p:nvPr userDrawn="1"/>
        </p:nvPicPr>
        <p:blipFill>
          <a:blip r:embed="rId16"/>
          <a:stretch>
            <a:fillRect/>
          </a:stretch>
        </p:blipFill>
        <p:spPr>
          <a:xfrm>
            <a:off x="-1659241" y="607019"/>
            <a:ext cx="1203760" cy="1461947"/>
          </a:xfrm>
          <a:prstGeom prst="rect">
            <a:avLst/>
          </a:prstGeom>
        </p:spPr>
      </p:pic>
    </p:spTree>
    <p:extLst>
      <p:ext uri="{BB962C8B-B14F-4D97-AF65-F5344CB8AC3E}">
        <p14:creationId xmlns:p14="http://schemas.microsoft.com/office/powerpoint/2010/main" val="18430929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4.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4.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4.xm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4.xml"/><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5.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504"/>
          <a:stretch/>
        </p:blipFill>
        <p:spPr>
          <a:xfrm>
            <a:off x="0" y="-297"/>
            <a:ext cx="12192528" cy="6858594"/>
          </a:xfrm>
          <a:prstGeom prst="rect">
            <a:avLst/>
          </a:prstGeom>
        </p:spPr>
      </p:pic>
      <p:pic>
        <p:nvPicPr>
          <p:cNvPr id="9" name="Picture 8"/>
          <p:cNvPicPr>
            <a:picLocks noChangeAspect="1"/>
          </p:cNvPicPr>
          <p:nvPr/>
        </p:nvPicPr>
        <p:blipFill>
          <a:blip r:embed="rId3"/>
          <a:stretch>
            <a:fillRect/>
          </a:stretch>
        </p:blipFill>
        <p:spPr>
          <a:xfrm>
            <a:off x="566530" y="322974"/>
            <a:ext cx="9169179" cy="2615411"/>
          </a:xfrm>
          <a:prstGeom prst="rect">
            <a:avLst/>
          </a:prstGeom>
        </p:spPr>
      </p:pic>
    </p:spTree>
    <p:extLst>
      <p:ext uri="{BB962C8B-B14F-4D97-AF65-F5344CB8AC3E}">
        <p14:creationId xmlns:p14="http://schemas.microsoft.com/office/powerpoint/2010/main" val="355613500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259840" y="1971040"/>
            <a:ext cx="9672320" cy="47345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Rectangle: Rounded Corners 2">
            <a:extLst>
              <a:ext uri="{FF2B5EF4-FFF2-40B4-BE49-F238E27FC236}">
                <a16:creationId xmlns:a16="http://schemas.microsoft.com/office/drawing/2014/main" id="{6E6C21D0-F424-3823-1B48-6BD0179FC859}"/>
              </a:ext>
            </a:extLst>
          </p:cNvPr>
          <p:cNvSpPr/>
          <p:nvPr/>
        </p:nvSpPr>
        <p:spPr>
          <a:xfrm>
            <a:off x="599224" y="386724"/>
            <a:ext cx="11154264" cy="2017251"/>
          </a:xfrm>
          <a:prstGeom prst="roundRect">
            <a:avLst>
              <a:gd name="adj" fmla="val 24758"/>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BD07504C-DBED-2B2D-3895-756C30C2E6F4}"/>
              </a:ext>
            </a:extLst>
          </p:cNvPr>
          <p:cNvSpPr txBox="1"/>
          <p:nvPr/>
        </p:nvSpPr>
        <p:spPr>
          <a:xfrm>
            <a:off x="637733" y="386724"/>
            <a:ext cx="10916534" cy="249299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26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Buổi chia tay kéo dài mãi đến khi trời tối mịt. Chúng tôi còn muốn ngồi với nhau nữa nhưng thầy nhắc các bạn phải về để mai tôi lên đường sớm. Tôi muốn nói điều gì đó với thầy và các bạn nhưng không sao nói nổi. Vậy là tôi phải xa quê, nơi tôi đã từng đội nắng đội gió mà lớn lên với tình thương yêu vô hạn.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(Theo Kao Sơn)</a:t>
            </a:r>
          </a:p>
        </p:txBody>
      </p:sp>
    </p:spTree>
    <p:extLst>
      <p:ext uri="{BB962C8B-B14F-4D97-AF65-F5344CB8AC3E}">
        <p14:creationId xmlns:p14="http://schemas.microsoft.com/office/powerpoint/2010/main" val="257326029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134D140-47FF-A4F8-63E7-CE4440ABA5D8}"/>
              </a:ext>
            </a:extLst>
          </p:cNvPr>
          <p:cNvGrpSpPr/>
          <p:nvPr/>
        </p:nvGrpSpPr>
        <p:grpSpPr>
          <a:xfrm>
            <a:off x="986566" y="1825331"/>
            <a:ext cx="3441470" cy="1014154"/>
            <a:chOff x="1097280" y="2044931"/>
            <a:chExt cx="3441470" cy="1014154"/>
          </a:xfrm>
        </p:grpSpPr>
        <p:sp>
          <p:nvSpPr>
            <p:cNvPr id="5" name="Rectangle: Rounded Corners 4">
              <a:extLst>
                <a:ext uri="{FF2B5EF4-FFF2-40B4-BE49-F238E27FC236}">
                  <a16:creationId xmlns:a16="http://schemas.microsoft.com/office/drawing/2014/main" id="{A805BE86-6E81-77E2-694B-9518F8729C2F}"/>
                </a:ext>
              </a:extLst>
            </p:cNvPr>
            <p:cNvSpPr/>
            <p:nvPr/>
          </p:nvSpPr>
          <p:spPr>
            <a:xfrm>
              <a:off x="1097280" y="2044931"/>
              <a:ext cx="3441470" cy="1014154"/>
            </a:xfrm>
            <a:prstGeom prst="roundRect">
              <a:avLst>
                <a:gd name="adj" fmla="val 40803"/>
              </a:avLst>
            </a:prstGeom>
            <a:solidFill>
              <a:srgbClr val="FDE9E3"/>
            </a:solidFill>
            <a:ln w="28575">
              <a:solidFill>
                <a:srgbClr val="F16A47"/>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60E0BA5-685F-FFFC-5471-C34359280FC2}"/>
                </a:ext>
              </a:extLst>
            </p:cNvPr>
            <p:cNvSpPr txBox="1"/>
            <p:nvPr/>
          </p:nvSpPr>
          <p:spPr>
            <a:xfrm>
              <a:off x="1465285" y="2134037"/>
              <a:ext cx="2890586" cy="76944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lên</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đường</a:t>
              </a:r>
              <a:endParaRPr kumimoji="0" lang="vi-VN"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endParaRPr>
            </a:p>
          </p:txBody>
        </p:sp>
      </p:grpSp>
      <p:grpSp>
        <p:nvGrpSpPr>
          <p:cNvPr id="8" name="Group 7">
            <a:extLst>
              <a:ext uri="{FF2B5EF4-FFF2-40B4-BE49-F238E27FC236}">
                <a16:creationId xmlns:a16="http://schemas.microsoft.com/office/drawing/2014/main" id="{802186EB-DC5F-CEB0-6073-4D711AC52F85}"/>
              </a:ext>
            </a:extLst>
          </p:cNvPr>
          <p:cNvGrpSpPr/>
          <p:nvPr/>
        </p:nvGrpSpPr>
        <p:grpSpPr>
          <a:xfrm>
            <a:off x="794932" y="3302009"/>
            <a:ext cx="6989881" cy="1014154"/>
            <a:chOff x="1097280" y="2044931"/>
            <a:chExt cx="3441470" cy="1014154"/>
          </a:xfrm>
        </p:grpSpPr>
        <p:sp>
          <p:nvSpPr>
            <p:cNvPr id="9" name="Rectangle: Rounded Corners 8">
              <a:extLst>
                <a:ext uri="{FF2B5EF4-FFF2-40B4-BE49-F238E27FC236}">
                  <a16:creationId xmlns:a16="http://schemas.microsoft.com/office/drawing/2014/main" id="{7BA4FF2A-195A-920D-6F43-9BC33E61618B}"/>
                </a:ext>
              </a:extLst>
            </p:cNvPr>
            <p:cNvSpPr/>
            <p:nvPr/>
          </p:nvSpPr>
          <p:spPr>
            <a:xfrm>
              <a:off x="1097280" y="2044931"/>
              <a:ext cx="3441470" cy="1014154"/>
            </a:xfrm>
            <a:prstGeom prst="roundRect">
              <a:avLst>
                <a:gd name="adj" fmla="val 40803"/>
              </a:avLst>
            </a:prstGeom>
            <a:solidFill>
              <a:srgbClr val="FDE9E3"/>
            </a:solidFill>
            <a:ln w="28575">
              <a:solidFill>
                <a:srgbClr val="F16A47"/>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98FC7104-09E5-028E-E93A-B6326B2BE6F5}"/>
                </a:ext>
              </a:extLst>
            </p:cNvPr>
            <p:cNvSpPr txBox="1"/>
            <p:nvPr/>
          </p:nvSpPr>
          <p:spPr>
            <a:xfrm>
              <a:off x="1223581" y="2134037"/>
              <a:ext cx="3132289" cy="76944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chiều</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trước</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ngày</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xa</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quê</a:t>
              </a:r>
              <a:endParaRPr kumimoji="0" lang="vi-VN"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endParaRPr>
            </a:p>
          </p:txBody>
        </p:sp>
      </p:grpSp>
      <p:grpSp>
        <p:nvGrpSpPr>
          <p:cNvPr id="11" name="Group 10">
            <a:extLst>
              <a:ext uri="{FF2B5EF4-FFF2-40B4-BE49-F238E27FC236}">
                <a16:creationId xmlns:a16="http://schemas.microsoft.com/office/drawing/2014/main" id="{47C706D9-BE51-52F1-7F9D-FB8FFEA3E288}"/>
              </a:ext>
            </a:extLst>
          </p:cNvPr>
          <p:cNvGrpSpPr/>
          <p:nvPr/>
        </p:nvGrpSpPr>
        <p:grpSpPr>
          <a:xfrm>
            <a:off x="6379105" y="1914060"/>
            <a:ext cx="3548413" cy="1014154"/>
            <a:chOff x="1097280" y="2044931"/>
            <a:chExt cx="3441470" cy="1014154"/>
          </a:xfrm>
        </p:grpSpPr>
        <p:sp>
          <p:nvSpPr>
            <p:cNvPr id="12" name="Rectangle: Rounded Corners 11">
              <a:extLst>
                <a:ext uri="{FF2B5EF4-FFF2-40B4-BE49-F238E27FC236}">
                  <a16:creationId xmlns:a16="http://schemas.microsoft.com/office/drawing/2014/main" id="{F29422A4-9DF5-3613-26BD-B9DF0E1AAAC8}"/>
                </a:ext>
              </a:extLst>
            </p:cNvPr>
            <p:cNvSpPr/>
            <p:nvPr/>
          </p:nvSpPr>
          <p:spPr>
            <a:xfrm>
              <a:off x="1097280" y="2044931"/>
              <a:ext cx="3441470" cy="1014154"/>
            </a:xfrm>
            <a:prstGeom prst="roundRect">
              <a:avLst>
                <a:gd name="adj" fmla="val 40803"/>
              </a:avLst>
            </a:prstGeom>
            <a:solidFill>
              <a:srgbClr val="FDE9E3"/>
            </a:solidFill>
            <a:ln w="28575">
              <a:solidFill>
                <a:srgbClr val="F16A47"/>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EC77580D-D8A7-3177-1945-5ABF432BFC6A}"/>
                </a:ext>
              </a:extLst>
            </p:cNvPr>
            <p:cNvSpPr txBox="1"/>
            <p:nvPr/>
          </p:nvSpPr>
          <p:spPr>
            <a:xfrm>
              <a:off x="1223581" y="2134037"/>
              <a:ext cx="3132289" cy="76944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nói</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chuyện</a:t>
              </a:r>
              <a:endParaRPr kumimoji="0" lang="vi-VN"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endParaRPr>
            </a:p>
          </p:txBody>
        </p:sp>
      </p:grpSp>
      <p:grpSp>
        <p:nvGrpSpPr>
          <p:cNvPr id="14" name="Group 13">
            <a:extLst>
              <a:ext uri="{FF2B5EF4-FFF2-40B4-BE49-F238E27FC236}">
                <a16:creationId xmlns:a16="http://schemas.microsoft.com/office/drawing/2014/main" id="{CB2A4DCD-3343-EA35-3603-4FACDB99CA37}"/>
              </a:ext>
            </a:extLst>
          </p:cNvPr>
          <p:cNvGrpSpPr/>
          <p:nvPr/>
        </p:nvGrpSpPr>
        <p:grpSpPr>
          <a:xfrm>
            <a:off x="8290877" y="3338488"/>
            <a:ext cx="3106191" cy="1014154"/>
            <a:chOff x="1097280" y="2044931"/>
            <a:chExt cx="3441470" cy="1014154"/>
          </a:xfrm>
        </p:grpSpPr>
        <p:sp>
          <p:nvSpPr>
            <p:cNvPr id="15" name="Rectangle: Rounded Corners 14">
              <a:extLst>
                <a:ext uri="{FF2B5EF4-FFF2-40B4-BE49-F238E27FC236}">
                  <a16:creationId xmlns:a16="http://schemas.microsoft.com/office/drawing/2014/main" id="{97A87747-7A5C-CEC4-9EA5-132D89264F47}"/>
                </a:ext>
              </a:extLst>
            </p:cNvPr>
            <p:cNvSpPr/>
            <p:nvPr/>
          </p:nvSpPr>
          <p:spPr>
            <a:xfrm>
              <a:off x="1097280" y="2044931"/>
              <a:ext cx="3441470" cy="1014154"/>
            </a:xfrm>
            <a:prstGeom prst="roundRect">
              <a:avLst>
                <a:gd name="adj" fmla="val 40803"/>
              </a:avLst>
            </a:prstGeom>
            <a:solidFill>
              <a:srgbClr val="FDE9E3"/>
            </a:solidFill>
            <a:ln w="28575">
              <a:solidFill>
                <a:srgbClr val="F16A47"/>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0C2ABA82-AD0C-B5E9-F6DE-78B7CEB7B67C}"/>
                </a:ext>
              </a:extLst>
            </p:cNvPr>
            <p:cNvSpPr txBox="1"/>
            <p:nvPr/>
          </p:nvSpPr>
          <p:spPr>
            <a:xfrm>
              <a:off x="1465285" y="2134037"/>
              <a:ext cx="2890586" cy="76944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phẳng</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lì</a:t>
              </a:r>
              <a:endParaRPr kumimoji="0" lang="vi-VN"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endParaRPr>
            </a:p>
          </p:txBody>
        </p:sp>
      </p:grpSp>
      <p:grpSp>
        <p:nvGrpSpPr>
          <p:cNvPr id="17" name="Group 16">
            <a:extLst>
              <a:ext uri="{FF2B5EF4-FFF2-40B4-BE49-F238E27FC236}">
                <a16:creationId xmlns:a16="http://schemas.microsoft.com/office/drawing/2014/main" id="{A8C1B6A4-723C-ACC7-EF2F-CAABEAEFA251}"/>
              </a:ext>
            </a:extLst>
          </p:cNvPr>
          <p:cNvGrpSpPr/>
          <p:nvPr/>
        </p:nvGrpSpPr>
        <p:grpSpPr>
          <a:xfrm>
            <a:off x="794932" y="4916542"/>
            <a:ext cx="4650813" cy="1014154"/>
            <a:chOff x="1097280" y="2044931"/>
            <a:chExt cx="3258591" cy="1014154"/>
          </a:xfrm>
        </p:grpSpPr>
        <p:sp>
          <p:nvSpPr>
            <p:cNvPr id="18" name="Rectangle: Rounded Corners 17">
              <a:extLst>
                <a:ext uri="{FF2B5EF4-FFF2-40B4-BE49-F238E27FC236}">
                  <a16:creationId xmlns:a16="http://schemas.microsoft.com/office/drawing/2014/main" id="{70009115-1CF2-BC88-6EEA-EDDE6648AAC0}"/>
                </a:ext>
              </a:extLst>
            </p:cNvPr>
            <p:cNvSpPr/>
            <p:nvPr/>
          </p:nvSpPr>
          <p:spPr>
            <a:xfrm>
              <a:off x="1097280" y="2044931"/>
              <a:ext cx="3258591" cy="1014154"/>
            </a:xfrm>
            <a:prstGeom prst="roundRect">
              <a:avLst>
                <a:gd name="adj" fmla="val 40803"/>
              </a:avLst>
            </a:prstGeom>
            <a:solidFill>
              <a:srgbClr val="FDE9E3"/>
            </a:solidFill>
            <a:ln w="28575">
              <a:solidFill>
                <a:srgbClr val="F16A47"/>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BF9321B6-38D8-A68E-C84F-AC04FA764C6D}"/>
                </a:ext>
              </a:extLst>
            </p:cNvPr>
            <p:cNvSpPr txBox="1"/>
            <p:nvPr/>
          </p:nvSpPr>
          <p:spPr>
            <a:xfrm>
              <a:off x="1223581" y="2134037"/>
              <a:ext cx="3132289" cy="76944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nơi</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ấy</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thật</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xa</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lạ</a:t>
              </a:r>
              <a:endPar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endParaRPr>
            </a:p>
          </p:txBody>
        </p:sp>
      </p:grpSp>
      <p:grpSp>
        <p:nvGrpSpPr>
          <p:cNvPr id="20" name="Group 19">
            <a:extLst>
              <a:ext uri="{FF2B5EF4-FFF2-40B4-BE49-F238E27FC236}">
                <a16:creationId xmlns:a16="http://schemas.microsoft.com/office/drawing/2014/main" id="{887E7112-BDCE-6303-9B7F-27237C76FB9D}"/>
              </a:ext>
            </a:extLst>
          </p:cNvPr>
          <p:cNvGrpSpPr/>
          <p:nvPr/>
        </p:nvGrpSpPr>
        <p:grpSpPr>
          <a:xfrm>
            <a:off x="6895781" y="4883291"/>
            <a:ext cx="2790192" cy="1014154"/>
            <a:chOff x="1097280" y="2044931"/>
            <a:chExt cx="3454122" cy="1014154"/>
          </a:xfrm>
        </p:grpSpPr>
        <p:sp>
          <p:nvSpPr>
            <p:cNvPr id="21" name="Rectangle: Rounded Corners 20">
              <a:extLst>
                <a:ext uri="{FF2B5EF4-FFF2-40B4-BE49-F238E27FC236}">
                  <a16:creationId xmlns:a16="http://schemas.microsoft.com/office/drawing/2014/main" id="{3B0C1DB4-A0C4-AE2D-99B3-1675B5D92BD5}"/>
                </a:ext>
              </a:extLst>
            </p:cNvPr>
            <p:cNvSpPr/>
            <p:nvPr/>
          </p:nvSpPr>
          <p:spPr>
            <a:xfrm>
              <a:off x="1097280" y="2044931"/>
              <a:ext cx="3258591" cy="1014154"/>
            </a:xfrm>
            <a:prstGeom prst="roundRect">
              <a:avLst>
                <a:gd name="adj" fmla="val 40803"/>
              </a:avLst>
            </a:prstGeom>
            <a:solidFill>
              <a:srgbClr val="FDE9E3"/>
            </a:solidFill>
            <a:ln w="28575">
              <a:solidFill>
                <a:srgbClr val="F16A47"/>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17F524AD-A95F-9BB6-C208-3CCB7B181C44}"/>
                </a:ext>
              </a:extLst>
            </p:cNvPr>
            <p:cNvSpPr txBox="1"/>
            <p:nvPr/>
          </p:nvSpPr>
          <p:spPr>
            <a:xfrm>
              <a:off x="1419113" y="2167288"/>
              <a:ext cx="3132289" cy="76944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lùm</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cây</a:t>
              </a:r>
              <a:endPar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endParaRPr>
            </a:p>
          </p:txBody>
        </p:sp>
      </p:grpSp>
      <p:pic>
        <p:nvPicPr>
          <p:cNvPr id="23" name="Picture 22">
            <a:extLst>
              <a:ext uri="{FF2B5EF4-FFF2-40B4-BE49-F238E27FC236}">
                <a16:creationId xmlns:a16="http://schemas.microsoft.com/office/drawing/2014/main" id="{BE784BED-C362-C5F2-5126-E5D7FD678828}"/>
              </a:ext>
            </a:extLst>
          </p:cNvPr>
          <p:cNvPicPr>
            <a:picLocks noChangeAspect="1"/>
          </p:cNvPicPr>
          <p:nvPr/>
        </p:nvPicPr>
        <p:blipFill>
          <a:blip r:embed="rId2"/>
          <a:stretch>
            <a:fillRect/>
          </a:stretch>
        </p:blipFill>
        <p:spPr>
          <a:xfrm>
            <a:off x="3785415" y="329804"/>
            <a:ext cx="4621169" cy="1450974"/>
          </a:xfrm>
          <a:prstGeom prst="rect">
            <a:avLst/>
          </a:prstGeom>
        </p:spPr>
      </p:pic>
    </p:spTree>
    <p:extLst>
      <p:ext uri="{BB962C8B-B14F-4D97-AF65-F5344CB8AC3E}">
        <p14:creationId xmlns:p14="http://schemas.microsoft.com/office/powerpoint/2010/main" val="217259436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Effect transition="in" filter="fade">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9745CEB-73ED-B346-264D-05968859B2FA}"/>
              </a:ext>
            </a:extLst>
          </p:cNvPr>
          <p:cNvGrpSpPr/>
          <p:nvPr/>
        </p:nvGrpSpPr>
        <p:grpSpPr>
          <a:xfrm>
            <a:off x="883920" y="2186135"/>
            <a:ext cx="10723418" cy="2485729"/>
            <a:chOff x="202313" y="2137599"/>
            <a:chExt cx="10723418" cy="2485729"/>
          </a:xfrm>
        </p:grpSpPr>
        <p:sp>
          <p:nvSpPr>
            <p:cNvPr id="6" name="Rectangle: Rounded Corners 5">
              <a:extLst>
                <a:ext uri="{FF2B5EF4-FFF2-40B4-BE49-F238E27FC236}">
                  <a16:creationId xmlns:a16="http://schemas.microsoft.com/office/drawing/2014/main" id="{438037C3-9802-3656-5C32-3CA38E9FAE95}"/>
                </a:ext>
              </a:extLst>
            </p:cNvPr>
            <p:cNvSpPr/>
            <p:nvPr/>
          </p:nvSpPr>
          <p:spPr>
            <a:xfrm>
              <a:off x="202313" y="2137599"/>
              <a:ext cx="10723418" cy="2485729"/>
            </a:xfrm>
            <a:prstGeom prst="roundRect">
              <a:avLst>
                <a:gd name="adj" fmla="val 26294"/>
              </a:avLst>
            </a:prstGeom>
            <a:solidFill>
              <a:srgbClr val="FDE9E3"/>
            </a:solidFill>
            <a:ln w="28575">
              <a:solidFill>
                <a:srgbClr val="F16A47"/>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2C3BC52-0055-4302-19F2-AC76402CF028}"/>
                </a:ext>
              </a:extLst>
            </p:cNvPr>
            <p:cNvSpPr txBox="1"/>
            <p:nvPr/>
          </p:nvSpPr>
          <p:spPr>
            <a:xfrm>
              <a:off x="474794" y="2318635"/>
              <a:ext cx="9977830" cy="212365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Quê</a:t>
              </a:r>
              <a:r>
                <a:rPr kumimoji="0" lang="en-US" sz="4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tôi</a:t>
              </a:r>
              <a:r>
                <a:rPr kumimoji="0" lang="en-US" sz="4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ở </a:t>
              </a:r>
              <a:r>
                <a:rPr kumimoji="0" lang="en-US" sz="44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đây</a:t>
              </a:r>
              <a:r>
                <a:rPr kumimoji="0" lang="en-US" sz="4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con </a:t>
              </a:r>
              <a:r>
                <a:rPr kumimoji="0" lang="en-US" sz="44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đường</a:t>
              </a:r>
              <a:r>
                <a:rPr kumimoji="0" lang="en-US" sz="4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làng</a:t>
              </a:r>
              <a:r>
                <a:rPr kumimoji="0" lang="en-US" sz="4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gồ</a:t>
              </a:r>
              <a:r>
                <a:rPr kumimoji="0" lang="en-US" sz="4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ghề</a:t>
              </a:r>
              <a:r>
                <a:rPr kumimoji="0" lang="en-US" sz="4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vàng</a:t>
              </a:r>
              <a:r>
                <a:rPr kumimoji="0" lang="en-US" sz="4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óng</a:t>
              </a:r>
              <a:r>
                <a:rPr kumimoji="0" lang="en-US" sz="4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rơm</a:t>
              </a:r>
              <a:r>
                <a:rPr kumimoji="0" lang="en-US" sz="4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mùa</a:t>
              </a:r>
              <a:r>
                <a:rPr kumimoji="0" lang="en-US" sz="4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gặt</a:t>
              </a:r>
              <a:r>
                <a:rPr kumimoji="0" lang="en-US" sz="4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những</a:t>
              </a:r>
              <a:r>
                <a:rPr kumimoji="0" lang="en-US" sz="4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lùm</a:t>
              </a:r>
              <a:r>
                <a:rPr kumimoji="0" lang="en-US" sz="4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cây</a:t>
              </a:r>
              <a:r>
                <a:rPr kumimoji="0" lang="en-US" sz="4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giấu</a:t>
              </a:r>
              <a:r>
                <a:rPr kumimoji="0" lang="en-US" sz="4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đầy</a:t>
              </a:r>
              <a:r>
                <a:rPr kumimoji="0" lang="en-US" sz="4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quả</a:t>
              </a:r>
              <a:r>
                <a:rPr kumimoji="0" lang="en-US" sz="4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ổi</a:t>
              </a:r>
              <a:r>
                <a:rPr kumimoji="0" lang="en-US" sz="4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quả</a:t>
              </a:r>
              <a:r>
                <a:rPr kumimoji="0" lang="en-US" sz="4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mâm</a:t>
              </a:r>
              <a:r>
                <a:rPr kumimoji="0" lang="en-US" sz="4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xôi</a:t>
              </a:r>
              <a:r>
                <a:rPr kumimoji="0" lang="en-US" sz="4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chín</a:t>
              </a:r>
              <a:r>
                <a:rPr kumimoji="0" lang="en-US" sz="4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mọng</a:t>
              </a:r>
              <a:r>
                <a:rPr kumimoji="0" lang="en-US" sz="4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a:t>
              </a:r>
              <a:endParaRPr kumimoji="0" lang="vi-VN" sz="4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endParaRPr>
            </a:p>
          </p:txBody>
        </p:sp>
      </p:grpSp>
      <p:cxnSp>
        <p:nvCxnSpPr>
          <p:cNvPr id="9" name="Straight Connector 8">
            <a:extLst>
              <a:ext uri="{FF2B5EF4-FFF2-40B4-BE49-F238E27FC236}">
                <a16:creationId xmlns:a16="http://schemas.microsoft.com/office/drawing/2014/main" id="{8D0AFBEF-E2A7-B504-F3E0-F7216C09DEB0}"/>
              </a:ext>
            </a:extLst>
          </p:cNvPr>
          <p:cNvCxnSpPr/>
          <p:nvPr/>
        </p:nvCxnSpPr>
        <p:spPr>
          <a:xfrm flipH="1">
            <a:off x="5303520" y="2367171"/>
            <a:ext cx="299258" cy="741789"/>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239F161-2EBA-ADB2-7D4E-FEDF5AF2657B}"/>
              </a:ext>
            </a:extLst>
          </p:cNvPr>
          <p:cNvCxnSpPr/>
          <p:nvPr/>
        </p:nvCxnSpPr>
        <p:spPr>
          <a:xfrm flipH="1">
            <a:off x="11018973" y="2367171"/>
            <a:ext cx="299258" cy="741789"/>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E61FD8A-7567-221A-82BA-7FB22894DBB6}"/>
              </a:ext>
            </a:extLst>
          </p:cNvPr>
          <p:cNvCxnSpPr/>
          <p:nvPr/>
        </p:nvCxnSpPr>
        <p:spPr>
          <a:xfrm flipH="1">
            <a:off x="6195192" y="3108960"/>
            <a:ext cx="299258" cy="741789"/>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F9AC865-17EE-C389-604A-E32B4540F3F9}"/>
              </a:ext>
            </a:extLst>
          </p:cNvPr>
          <p:cNvCxnSpPr/>
          <p:nvPr/>
        </p:nvCxnSpPr>
        <p:spPr>
          <a:xfrm flipH="1">
            <a:off x="11062747" y="3058104"/>
            <a:ext cx="299258" cy="741789"/>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ED5B778-D802-79EB-EE22-0BEDC8FA059B}"/>
              </a:ext>
            </a:extLst>
          </p:cNvPr>
          <p:cNvCxnSpPr/>
          <p:nvPr/>
        </p:nvCxnSpPr>
        <p:spPr>
          <a:xfrm flipH="1">
            <a:off x="4864224" y="3734793"/>
            <a:ext cx="299258" cy="741789"/>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27D19E9F-6AA0-111D-3524-97C0F3D33460}"/>
              </a:ext>
            </a:extLst>
          </p:cNvPr>
          <p:cNvPicPr>
            <a:picLocks noChangeAspect="1"/>
          </p:cNvPicPr>
          <p:nvPr/>
        </p:nvPicPr>
        <p:blipFill>
          <a:blip r:embed="rId2"/>
          <a:stretch>
            <a:fillRect/>
          </a:stretch>
        </p:blipFill>
        <p:spPr>
          <a:xfrm>
            <a:off x="3567588" y="452682"/>
            <a:ext cx="5255207" cy="1450974"/>
          </a:xfrm>
          <a:prstGeom prst="rect">
            <a:avLst/>
          </a:prstGeom>
        </p:spPr>
      </p:pic>
    </p:spTree>
    <p:extLst>
      <p:ext uri="{BB962C8B-B14F-4D97-AF65-F5344CB8AC3E}">
        <p14:creationId xmlns:p14="http://schemas.microsoft.com/office/powerpoint/2010/main" val="322888898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par>
                          <p:cTn id="22" fill="hold">
                            <p:stCondLst>
                              <p:cond delay="500"/>
                            </p:stCondLst>
                            <p:childTnLst>
                              <p:par>
                                <p:cTn id="23" presetID="22" presetClass="entr" presetSubtype="4"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par>
                          <p:cTn id="26" fill="hold">
                            <p:stCondLst>
                              <p:cond delay="1000"/>
                            </p:stCondLst>
                            <p:childTnLst>
                              <p:par>
                                <p:cTn id="27" presetID="22" presetClass="entr" presetSubtype="4"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00"/>
                                        <p:tgtEl>
                                          <p:spTgt spid="11"/>
                                        </p:tgtEl>
                                      </p:cBhvr>
                                    </p:animEffect>
                                  </p:childTnLst>
                                </p:cTn>
                              </p:par>
                            </p:childTnLst>
                          </p:cTn>
                        </p:par>
                        <p:par>
                          <p:cTn id="30" fill="hold">
                            <p:stCondLst>
                              <p:cond delay="1500"/>
                            </p:stCondLst>
                            <p:childTnLst>
                              <p:par>
                                <p:cTn id="31" presetID="22" presetClass="entr" presetSubtype="4"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down)">
                                      <p:cBhvr>
                                        <p:cTn id="33" dur="500"/>
                                        <p:tgtEl>
                                          <p:spTgt spid="12"/>
                                        </p:tgtEl>
                                      </p:cBhvr>
                                    </p:animEffect>
                                  </p:childTnLst>
                                </p:cTn>
                              </p:par>
                            </p:childTnLst>
                          </p:cTn>
                        </p:par>
                        <p:par>
                          <p:cTn id="34" fill="hold">
                            <p:stCondLst>
                              <p:cond delay="2000"/>
                            </p:stCondLst>
                            <p:childTnLst>
                              <p:par>
                                <p:cTn id="35" presetID="22" presetClass="entr" presetSubtype="4"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C3BC52-0055-4302-19F2-AC76402CF028}"/>
              </a:ext>
            </a:extLst>
          </p:cNvPr>
          <p:cNvSpPr txBox="1"/>
          <p:nvPr/>
        </p:nvSpPr>
        <p:spPr>
          <a:xfrm>
            <a:off x="1107085" y="1695886"/>
            <a:ext cx="9977830" cy="175432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3600" b="0" i="1"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Nhấn</a:t>
            </a:r>
            <a:r>
              <a:rPr kumimoji="0" lang="en-US" sz="3600" b="0"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3600" b="0" i="1"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giọng</a:t>
            </a:r>
            <a:r>
              <a:rPr kumimoji="0" lang="en-US" sz="3600" b="0"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ở </a:t>
            </a:r>
            <a:r>
              <a:rPr kumimoji="0" lang="en-US" sz="3600" b="0" i="1"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những</a:t>
            </a:r>
            <a:r>
              <a:rPr kumimoji="0" lang="en-US" sz="3600" b="0"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3600" b="0" i="1"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từ</a:t>
            </a:r>
            <a:r>
              <a:rPr kumimoji="0" lang="en-US" sz="3600" b="0"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3600" b="0" i="1"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ngữ</a:t>
            </a:r>
            <a:r>
              <a:rPr kumimoji="0" lang="en-US" sz="3600" b="0"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3600" b="0" i="1"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thể</a:t>
            </a:r>
            <a:r>
              <a:rPr kumimoji="0" lang="en-US" sz="3600" b="0"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3600" b="0" i="1"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hiện</a:t>
            </a:r>
            <a:r>
              <a:rPr kumimoji="0" lang="en-US" sz="3600" b="0"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3600" b="0" i="1"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những</a:t>
            </a:r>
            <a:r>
              <a:rPr kumimoji="0" lang="en-US" sz="3600" b="0"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3600" b="0" i="1"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tình</a:t>
            </a:r>
            <a:r>
              <a:rPr kumimoji="0" lang="en-US" sz="3600" b="0"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3600" b="0" i="1"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tiết</a:t>
            </a:r>
            <a:r>
              <a:rPr kumimoji="0" lang="en-US" sz="3600" b="0"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3600" b="0" i="1"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những</a:t>
            </a:r>
            <a:r>
              <a:rPr kumimoji="0" lang="en-US" sz="3600" b="0"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3600" b="0" i="1"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sự</a:t>
            </a:r>
            <a:r>
              <a:rPr kumimoji="0" lang="en-US" sz="3600" b="0"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3600" b="0" i="1"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việc</a:t>
            </a:r>
            <a:r>
              <a:rPr kumimoji="0" lang="en-US" sz="3600" b="0"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3600" b="0" i="1"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quan</a:t>
            </a:r>
            <a:r>
              <a:rPr kumimoji="0" lang="en-US" sz="3600" b="0"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3600" b="0" i="1"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trọng</a:t>
            </a:r>
            <a:r>
              <a:rPr kumimoji="0" lang="en-US" sz="3600" b="0"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chi </a:t>
            </a:r>
            <a:r>
              <a:rPr kumimoji="0" lang="en-US" sz="3600" b="0" i="1"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tiết</a:t>
            </a:r>
            <a:r>
              <a:rPr kumimoji="0" lang="en-US" sz="3600" b="0"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3600" b="0" i="1"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diễn</a:t>
            </a:r>
            <a:r>
              <a:rPr kumimoji="0" lang="en-US" sz="3600" b="0"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3600" b="0" i="1"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tả</a:t>
            </a:r>
            <a:r>
              <a:rPr kumimoji="0" lang="en-US" sz="3600" b="0"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3600" b="0" i="1"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tâm</a:t>
            </a:r>
            <a:r>
              <a:rPr kumimoji="0" lang="en-US" sz="3600" b="0"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3600" b="0" i="1"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trạng</a:t>
            </a:r>
            <a:r>
              <a:rPr kumimoji="0" lang="en-US" sz="3600" b="0"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3600" b="0" i="1"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cảm</a:t>
            </a:r>
            <a:r>
              <a:rPr kumimoji="0" lang="en-US" sz="3600" b="0"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3600" b="0" i="1"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xúc</a:t>
            </a:r>
            <a:r>
              <a:rPr kumimoji="0" lang="en-US" sz="3600" b="0"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3600" b="0" i="1"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của</a:t>
            </a:r>
            <a:r>
              <a:rPr kumimoji="0" lang="en-US" sz="3600" b="0"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3600" b="0" i="1"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nhân</a:t>
            </a:r>
            <a:r>
              <a:rPr kumimoji="0" lang="en-US" sz="3600" b="0"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3600" b="0" i="1"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vật</a:t>
            </a:r>
            <a:endParaRPr kumimoji="0" lang="vi-VN" sz="3600" b="0" i="1" u="none" strike="noStrike" kern="1200" cap="none" spc="0" normalizeH="0" baseline="0" noProof="0" dirty="0">
              <a:ln>
                <a:noFill/>
              </a:ln>
              <a:solidFill>
                <a:srgbClr val="000000"/>
              </a:solidFill>
              <a:effectLst/>
              <a:uLnTx/>
              <a:uFillTx/>
              <a:latin typeface="Cambria" panose="02040503050406030204" pitchFamily="18" charset="0"/>
              <a:ea typeface="+mn-ea"/>
              <a:cs typeface="+mn-cs"/>
            </a:endParaRPr>
          </a:p>
        </p:txBody>
      </p:sp>
      <p:grpSp>
        <p:nvGrpSpPr>
          <p:cNvPr id="14" name="Group 13">
            <a:extLst>
              <a:ext uri="{FF2B5EF4-FFF2-40B4-BE49-F238E27FC236}">
                <a16:creationId xmlns:a16="http://schemas.microsoft.com/office/drawing/2014/main" id="{13EF7245-2BC6-C0D6-ECFF-2DC552E83182}"/>
              </a:ext>
            </a:extLst>
          </p:cNvPr>
          <p:cNvGrpSpPr/>
          <p:nvPr/>
        </p:nvGrpSpPr>
        <p:grpSpPr>
          <a:xfrm>
            <a:off x="945626" y="3795799"/>
            <a:ext cx="10300748" cy="1796410"/>
            <a:chOff x="945626" y="3795799"/>
            <a:chExt cx="10300748" cy="1796410"/>
          </a:xfrm>
        </p:grpSpPr>
        <p:sp>
          <p:nvSpPr>
            <p:cNvPr id="6" name="Rectangle: Rounded Corners 5">
              <a:extLst>
                <a:ext uri="{FF2B5EF4-FFF2-40B4-BE49-F238E27FC236}">
                  <a16:creationId xmlns:a16="http://schemas.microsoft.com/office/drawing/2014/main" id="{438037C3-9802-3656-5C32-3CA38E9FAE95}"/>
                </a:ext>
              </a:extLst>
            </p:cNvPr>
            <p:cNvSpPr/>
            <p:nvPr/>
          </p:nvSpPr>
          <p:spPr>
            <a:xfrm>
              <a:off x="945626" y="3795799"/>
              <a:ext cx="10300748" cy="1793122"/>
            </a:xfrm>
            <a:prstGeom prst="roundRect">
              <a:avLst>
                <a:gd name="adj" fmla="val 26294"/>
              </a:avLst>
            </a:prstGeom>
            <a:solidFill>
              <a:srgbClr val="FDE9E3"/>
            </a:solidFill>
            <a:ln w="28575">
              <a:solidFill>
                <a:srgbClr val="F16A47"/>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E49A6AE-B091-31F7-0786-F5AFA99209C3}"/>
                </a:ext>
              </a:extLst>
            </p:cNvPr>
            <p:cNvSpPr txBox="1"/>
            <p:nvPr/>
          </p:nvSpPr>
          <p:spPr>
            <a:xfrm>
              <a:off x="1107085" y="3837883"/>
              <a:ext cx="9977830" cy="175432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Òa</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khóc</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như</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khi</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bị</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đòn</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oan</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con </a:t>
              </a: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đường</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làng</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gồ</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ghề</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vàng</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óng</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rơm</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mùa</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gặt</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những</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lùm</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cây</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giấu</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đầy</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qả</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ổi</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quả</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mâm</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xôi</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chín</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mọng</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a:t>
              </a:r>
              <a:endParaRPr kumimoji="0" lang="vi-VN" sz="36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endParaRPr>
            </a:p>
          </p:txBody>
        </p:sp>
      </p:grpSp>
      <p:pic>
        <p:nvPicPr>
          <p:cNvPr id="15" name="Picture 14">
            <a:extLst>
              <a:ext uri="{FF2B5EF4-FFF2-40B4-BE49-F238E27FC236}">
                <a16:creationId xmlns:a16="http://schemas.microsoft.com/office/drawing/2014/main" id="{EA2F25C7-DA1D-9B85-73A1-C1654AD60D21}"/>
              </a:ext>
            </a:extLst>
          </p:cNvPr>
          <p:cNvPicPr>
            <a:picLocks noChangeAspect="1"/>
          </p:cNvPicPr>
          <p:nvPr/>
        </p:nvPicPr>
        <p:blipFill>
          <a:blip r:embed="rId2"/>
          <a:stretch>
            <a:fillRect/>
          </a:stretch>
        </p:blipFill>
        <p:spPr>
          <a:xfrm>
            <a:off x="2585759" y="374440"/>
            <a:ext cx="7321931" cy="1426588"/>
          </a:xfrm>
          <a:prstGeom prst="rect">
            <a:avLst/>
          </a:prstGeom>
        </p:spPr>
      </p:pic>
    </p:spTree>
    <p:extLst>
      <p:ext uri="{BB962C8B-B14F-4D97-AF65-F5344CB8AC3E}">
        <p14:creationId xmlns:p14="http://schemas.microsoft.com/office/powerpoint/2010/main" val="216692962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DEF5DB7-350D-9874-03FE-E730AC642A14}"/>
              </a:ext>
            </a:extLst>
          </p:cNvPr>
          <p:cNvSpPr/>
          <p:nvPr/>
        </p:nvSpPr>
        <p:spPr>
          <a:xfrm>
            <a:off x="635246" y="1267874"/>
            <a:ext cx="11154264" cy="760431"/>
          </a:xfrm>
          <a:prstGeom prst="roundRect">
            <a:avLst/>
          </a:prstGeom>
          <a:solidFill>
            <a:srgbClr val="FDE9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Rounded Corners 4">
            <a:extLst>
              <a:ext uri="{FF2B5EF4-FFF2-40B4-BE49-F238E27FC236}">
                <a16:creationId xmlns:a16="http://schemas.microsoft.com/office/drawing/2014/main" id="{B508FDC9-C39E-D6F7-A24B-99AC8C302DDF}"/>
              </a:ext>
            </a:extLst>
          </p:cNvPr>
          <p:cNvSpPr/>
          <p:nvPr/>
        </p:nvSpPr>
        <p:spPr>
          <a:xfrm>
            <a:off x="635246" y="2061555"/>
            <a:ext cx="11154264" cy="4266772"/>
          </a:xfrm>
          <a:prstGeom prst="roundRect">
            <a:avLst>
              <a:gd name="adj" fmla="val 4978"/>
            </a:avLst>
          </a:prstGeom>
          <a:solidFill>
            <a:srgbClr val="EAF2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55AF818-DC09-01E8-603B-69F9D4F89E32}"/>
              </a:ext>
            </a:extLst>
          </p:cNvPr>
          <p:cNvSpPr txBox="1"/>
          <p:nvPr/>
        </p:nvSpPr>
        <p:spPr>
          <a:xfrm>
            <a:off x="635246" y="1234624"/>
            <a:ext cx="11154264" cy="509370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25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Bố quyết định cho tôi lên thành phố học. Nghe bố nói, tôi </a:t>
            </a:r>
            <a:r>
              <a:rPr lang="en-US" sz="2500" noProof="0" dirty="0" err="1" smtClean="0">
                <a:solidFill>
                  <a:srgbClr val="000000"/>
                </a:solidFill>
                <a:latin typeface="Cambria" panose="02040503050406030204" pitchFamily="18" charset="0"/>
              </a:rPr>
              <a:t>òa</a:t>
            </a:r>
            <a:r>
              <a:rPr kumimoji="0" lang="vi-VN" sz="2500" b="0" i="0" u="none" strike="noStrike" kern="1200" cap="none" spc="0" normalizeH="0" baseline="0" noProof="0" dirty="0" smtClean="0">
                <a:ln>
                  <a:noFill/>
                </a:ln>
                <a:solidFill>
                  <a:srgbClr val="000000"/>
                </a:solidFill>
                <a:effectLst/>
                <a:uLnTx/>
                <a:uFillTx/>
                <a:latin typeface="Cambria" panose="02040503050406030204" pitchFamily="18" charset="0"/>
                <a:ea typeface="+mn-ea"/>
                <a:cs typeface="+mn-cs"/>
              </a:rPr>
              <a:t> </a:t>
            </a:r>
            <a:r>
              <a:rPr kumimoji="0" lang="vi-VN" sz="25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khóc như khi bị đòn oan. Tôi không muốn đi nhưng vẫn phải chuẩn bị lên đường.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25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Chiều trước ngày xa quê, các bạn đến chơi tiễn tôi, cả thầy giáo của tôi nữa. Khác hẳn mọi khi, chúng tôi chẳng mấy đứa cười đùa, kẹo cũng chẳng ăn. Trong khi thầy giáo ngồi nói chuyện với bố mẹ tôi, chúng tôi thầm nhắc lại những trò nghịch ngợm vừa qua và ngẩn ngơ hỏi nhau thành phố nơi tôi sắp đến như thế nào, có giống quê mình không... Tôi biết nơi đó có những chiếc xe sang trọng phóng vun vút trên đường nhựa phẳng lì. Nhưng nơi ấy thật xa lạ. Quê tôi ở đây, con đường làng gồ ghề, vàng óng rơm mùa gặt, những lùm cây giấu đầy quả ổi, quả mâm xôi chín mọng. Nước mắt tôi ứa ra. Không, tôi không thích đi. Tôi chỉ muốn được ở đây giữa các bạn và thầy giáo. Như đoán được ý nghĩ của tôi, thầy đến bên lau nước mắt cho tôi, xoa đầu tôi và cúi xuống nắm lấy hai bàn tay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smtClean="0">
                <a:ln>
                  <a:noFill/>
                </a:ln>
                <a:solidFill>
                  <a:srgbClr val="000000"/>
                </a:solidFill>
                <a:effectLst/>
                <a:uLnTx/>
                <a:uFillTx/>
                <a:latin typeface="Cambria" panose="02040503050406030204" pitchFamily="18" charset="0"/>
                <a:ea typeface="+mn-ea"/>
                <a:cs typeface="+mn-cs"/>
              </a:rPr>
              <a:t>	</a:t>
            </a:r>
            <a:r>
              <a:rPr kumimoji="0" lang="vi-VN" sz="2500" b="0" i="0" u="none" strike="noStrike" kern="1200" cap="none" spc="0" normalizeH="0" baseline="0" noProof="0" dirty="0" smtClean="0">
                <a:ln>
                  <a:noFill/>
                </a:ln>
                <a:solidFill>
                  <a:srgbClr val="000000"/>
                </a:solidFill>
                <a:effectLst/>
                <a:uLnTx/>
                <a:uFillTx/>
                <a:latin typeface="Cambria" panose="02040503050406030204" pitchFamily="18" charset="0"/>
                <a:ea typeface="+mn-ea"/>
                <a:cs typeface="+mn-cs"/>
              </a:rPr>
              <a:t>– </a:t>
            </a:r>
            <a:r>
              <a:rPr kumimoji="0" lang="vi-VN" sz="25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Bao giờ nghỉ hè, em sẽ lại được về đây chơi với thầy và các bạn.</a:t>
            </a:r>
          </a:p>
        </p:txBody>
      </p:sp>
      <p:pic>
        <p:nvPicPr>
          <p:cNvPr id="6" name="Picture 5">
            <a:extLst>
              <a:ext uri="{FF2B5EF4-FFF2-40B4-BE49-F238E27FC236}">
                <a16:creationId xmlns:a16="http://schemas.microsoft.com/office/drawing/2014/main" id="{3FFFA602-5D27-DC9D-CD21-515E4212DFFB}"/>
              </a:ext>
            </a:extLst>
          </p:cNvPr>
          <p:cNvPicPr>
            <a:picLocks noChangeAspect="1"/>
          </p:cNvPicPr>
          <p:nvPr/>
        </p:nvPicPr>
        <p:blipFill>
          <a:blip r:embed="rId2"/>
          <a:stretch>
            <a:fillRect/>
          </a:stretch>
        </p:blipFill>
        <p:spPr>
          <a:xfrm>
            <a:off x="2153818" y="266879"/>
            <a:ext cx="7346850" cy="967745"/>
          </a:xfrm>
          <a:prstGeom prst="rect">
            <a:avLst/>
          </a:prstGeom>
        </p:spPr>
      </p:pic>
      <p:pic>
        <p:nvPicPr>
          <p:cNvPr id="3" name="Picture 2">
            <a:extLst>
              <a:ext uri="{FF2B5EF4-FFF2-40B4-BE49-F238E27FC236}">
                <a16:creationId xmlns:a16="http://schemas.microsoft.com/office/drawing/2014/main" id="{B0DB3843-7FCF-78D3-F2C4-D39DA1A46AA0}"/>
              </a:ext>
            </a:extLst>
          </p:cNvPr>
          <p:cNvPicPr>
            <a:picLocks noChangeAspect="1"/>
          </p:cNvPicPr>
          <p:nvPr/>
        </p:nvPicPr>
        <p:blipFill>
          <a:blip r:embed="rId3"/>
          <a:stretch>
            <a:fillRect/>
          </a:stretch>
        </p:blipFill>
        <p:spPr>
          <a:xfrm>
            <a:off x="1878536" y="1565406"/>
            <a:ext cx="8667684" cy="4943790"/>
          </a:xfrm>
          <a:prstGeom prst="rect">
            <a:avLst/>
          </a:prstGeom>
        </p:spPr>
      </p:pic>
    </p:spTree>
    <p:extLst>
      <p:ext uri="{BB962C8B-B14F-4D97-AF65-F5344CB8AC3E}">
        <p14:creationId xmlns:p14="http://schemas.microsoft.com/office/powerpoint/2010/main" val="403622849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64" presetClass="path" presetSubtype="0" accel="50000" decel="50000" fill="hold" nodeType="clickEffect">
                                  <p:stCondLst>
                                    <p:cond delay="0"/>
                                  </p:stCondLst>
                                  <p:childTnLst>
                                    <p:animMotion origin="layout" path="M 4.79167E-6 2.59259E-6 L 0.39427 -0.45301 " pathEditMode="relative" rAng="0" ptsTypes="AA">
                                      <p:cBhvr>
                                        <p:cTn id="13" dur="2000" fill="hold"/>
                                        <p:tgtEl>
                                          <p:spTgt spid="3"/>
                                        </p:tgtEl>
                                        <p:attrNameLst>
                                          <p:attrName>ppt_x</p:attrName>
                                          <p:attrName>ppt_y</p:attrName>
                                        </p:attrNameLst>
                                      </p:cBhvr>
                                      <p:rCtr x="19714" y="-22662"/>
                                    </p:animMotion>
                                  </p:childTnLst>
                                </p:cTn>
                              </p:par>
                              <p:par>
                                <p:cTn id="14" presetID="6" presetClass="emph" presetSubtype="0" fill="hold" nodeType="withEffect">
                                  <p:stCondLst>
                                    <p:cond delay="0"/>
                                  </p:stCondLst>
                                  <p:childTnLst>
                                    <p:animScale>
                                      <p:cBhvr>
                                        <p:cTn id="15" dur="2000" fill="hold"/>
                                        <p:tgtEl>
                                          <p:spTgt spid="3"/>
                                        </p:tgtEl>
                                      </p:cBhvr>
                                      <p:by x="25000" y="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340196" y="1981200"/>
            <a:ext cx="9672320" cy="47345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Rectangle: Rounded Corners 2">
            <a:extLst>
              <a:ext uri="{FF2B5EF4-FFF2-40B4-BE49-F238E27FC236}">
                <a16:creationId xmlns:a16="http://schemas.microsoft.com/office/drawing/2014/main" id="{6E6C21D0-F424-3823-1B48-6BD0179FC859}"/>
              </a:ext>
            </a:extLst>
          </p:cNvPr>
          <p:cNvSpPr/>
          <p:nvPr/>
        </p:nvSpPr>
        <p:spPr>
          <a:xfrm>
            <a:off x="599224" y="386724"/>
            <a:ext cx="11154264" cy="2017251"/>
          </a:xfrm>
          <a:prstGeom prst="roundRect">
            <a:avLst>
              <a:gd name="adj" fmla="val 24758"/>
            </a:avLst>
          </a:prstGeom>
          <a:solidFill>
            <a:srgbClr val="FFE9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BD07504C-DBED-2B2D-3895-756C30C2E6F4}"/>
              </a:ext>
            </a:extLst>
          </p:cNvPr>
          <p:cNvSpPr txBox="1"/>
          <p:nvPr/>
        </p:nvSpPr>
        <p:spPr>
          <a:xfrm>
            <a:off x="637733" y="386724"/>
            <a:ext cx="10916534" cy="249299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26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Buổi chia tay kéo dài mãi đến khi trời tối mịt. Chúng tôi còn muốn ngồi với nhau nữa nhưng thầy nhắc các bạn phải về để mai tôi lên đường sớm. Tôi muốn nói điều gì đó với thầy và các bạn nhưng không sao nói nổi. Vậy là tôi phải xa quê, nơi tôi đã từng đội nắng đội gió mà lớn lên với tình thương yêu vô hạn.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(Theo Kao Sơn)</a:t>
            </a:r>
          </a:p>
        </p:txBody>
      </p:sp>
    </p:spTree>
    <p:extLst>
      <p:ext uri="{BB962C8B-B14F-4D97-AF65-F5344CB8AC3E}">
        <p14:creationId xmlns:p14="http://schemas.microsoft.com/office/powerpoint/2010/main" val="182184604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9E54D41-F19A-5C87-A04B-24179F0D32F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394" r="61128"/>
          <a:stretch/>
        </p:blipFill>
        <p:spPr>
          <a:xfrm>
            <a:off x="6924246" y="1562793"/>
            <a:ext cx="2254480" cy="5295207"/>
          </a:xfrm>
          <a:prstGeom prst="rect">
            <a:avLst/>
          </a:prstGeom>
        </p:spPr>
      </p:pic>
      <p:pic>
        <p:nvPicPr>
          <p:cNvPr id="7" name="Picture 6">
            <a:extLst>
              <a:ext uri="{FF2B5EF4-FFF2-40B4-BE49-F238E27FC236}">
                <a16:creationId xmlns:a16="http://schemas.microsoft.com/office/drawing/2014/main" id="{885E4E20-8FBA-C5AD-75FF-D78605129FB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577" t="2015" r="-656" b="63"/>
          <a:stretch/>
        </p:blipFill>
        <p:spPr>
          <a:xfrm>
            <a:off x="9178726" y="1712571"/>
            <a:ext cx="2892297" cy="5145429"/>
          </a:xfrm>
          <a:prstGeom prst="rect">
            <a:avLst/>
          </a:prstGeom>
        </p:spPr>
      </p:pic>
      <p:pic>
        <p:nvPicPr>
          <p:cNvPr id="6" name="Picture 5">
            <a:extLst>
              <a:ext uri="{FF2B5EF4-FFF2-40B4-BE49-F238E27FC236}">
                <a16:creationId xmlns:a16="http://schemas.microsoft.com/office/drawing/2014/main" id="{92B9166D-887E-0198-4B5D-48BA4B0983F6}"/>
              </a:ext>
            </a:extLst>
          </p:cNvPr>
          <p:cNvPicPr>
            <a:picLocks noChangeAspect="1"/>
          </p:cNvPicPr>
          <p:nvPr/>
        </p:nvPicPr>
        <p:blipFill>
          <a:blip r:embed="rId4"/>
          <a:stretch>
            <a:fillRect/>
          </a:stretch>
        </p:blipFill>
        <p:spPr>
          <a:xfrm>
            <a:off x="334919" y="1712571"/>
            <a:ext cx="6779340" cy="3657917"/>
          </a:xfrm>
          <a:prstGeom prst="rect">
            <a:avLst/>
          </a:prstGeom>
        </p:spPr>
      </p:pic>
    </p:spTree>
    <p:extLst>
      <p:ext uri="{BB962C8B-B14F-4D97-AF65-F5344CB8AC3E}">
        <p14:creationId xmlns:p14="http://schemas.microsoft.com/office/powerpoint/2010/main" val="37280770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500342-6D42-45C6-3D8B-488D4552E276}"/>
              </a:ext>
            </a:extLst>
          </p:cNvPr>
          <p:cNvSpPr txBox="1"/>
          <p:nvPr/>
        </p:nvSpPr>
        <p:spPr>
          <a:xfrm>
            <a:off x="1393038" y="485774"/>
            <a:ext cx="10170695"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435EA9"/>
                </a:solidFill>
                <a:effectLst/>
                <a:uLnTx/>
                <a:uFillTx/>
                <a:latin typeface="Cambria" panose="02040503050406030204" pitchFamily="18" charset="0"/>
                <a:ea typeface="+mn-ea"/>
                <a:cs typeface="+mn-cs"/>
              </a:rPr>
              <a:t>Tìm</a:t>
            </a:r>
            <a:r>
              <a:rPr kumimoji="0" lang="en-US" sz="3600" b="1" i="0" u="none" strike="noStrike" kern="1200" cap="none" spc="0" normalizeH="0" baseline="0" noProof="0" dirty="0">
                <a:ln>
                  <a:noFill/>
                </a:ln>
                <a:solidFill>
                  <a:srgbClr val="435EA9"/>
                </a:solidFill>
                <a:effectLst/>
                <a:uLnTx/>
                <a:uFillTx/>
                <a:latin typeface="Cambria" panose="02040503050406030204" pitchFamily="18" charset="0"/>
                <a:ea typeface="+mn-ea"/>
                <a:cs typeface="+mn-cs"/>
              </a:rPr>
              <a:t> chi </a:t>
            </a:r>
            <a:r>
              <a:rPr kumimoji="0" lang="en-US" sz="3600" b="1" i="0" u="none" strike="noStrike" kern="1200" cap="none" spc="0" normalizeH="0" baseline="0" noProof="0" dirty="0" err="1">
                <a:ln>
                  <a:noFill/>
                </a:ln>
                <a:solidFill>
                  <a:srgbClr val="435EA9"/>
                </a:solidFill>
                <a:effectLst/>
                <a:uLnTx/>
                <a:uFillTx/>
                <a:latin typeface="Cambria" panose="02040503050406030204" pitchFamily="18" charset="0"/>
                <a:ea typeface="+mn-ea"/>
                <a:cs typeface="+mn-cs"/>
              </a:rPr>
              <a:t>tiết</a:t>
            </a:r>
            <a:r>
              <a:rPr kumimoji="0" lang="en-US" sz="3600" b="1" i="0" u="none" strike="noStrike" kern="1200" cap="none" spc="0" normalizeH="0" baseline="0" noProof="0" dirty="0">
                <a:ln>
                  <a:noFill/>
                </a:ln>
                <a:solidFill>
                  <a:srgbClr val="435EA9"/>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435EA9"/>
                </a:solidFill>
                <a:effectLst/>
                <a:uLnTx/>
                <a:uFillTx/>
                <a:latin typeface="Cambria" panose="02040503050406030204" pitchFamily="18" charset="0"/>
                <a:ea typeface="+mn-ea"/>
                <a:cs typeface="+mn-cs"/>
              </a:rPr>
              <a:t>thể</a:t>
            </a:r>
            <a:r>
              <a:rPr kumimoji="0" lang="en-US" sz="3600" b="1" i="0" u="none" strike="noStrike" kern="1200" cap="none" spc="0" normalizeH="0" baseline="0" noProof="0" dirty="0">
                <a:ln>
                  <a:noFill/>
                </a:ln>
                <a:solidFill>
                  <a:srgbClr val="435EA9"/>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435EA9"/>
                </a:solidFill>
                <a:effectLst/>
                <a:uLnTx/>
                <a:uFillTx/>
                <a:latin typeface="Cambria" panose="02040503050406030204" pitchFamily="18" charset="0"/>
                <a:ea typeface="+mn-ea"/>
                <a:cs typeface="+mn-cs"/>
              </a:rPr>
              <a:t>hiện</a:t>
            </a:r>
            <a:r>
              <a:rPr kumimoji="0" lang="en-US" sz="3600" b="1" i="0" u="none" strike="noStrike" kern="1200" cap="none" spc="0" normalizeH="0" baseline="0" noProof="0" dirty="0">
                <a:ln>
                  <a:noFill/>
                </a:ln>
                <a:solidFill>
                  <a:srgbClr val="435EA9"/>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435EA9"/>
                </a:solidFill>
                <a:effectLst/>
                <a:uLnTx/>
                <a:uFillTx/>
                <a:latin typeface="Cambria" panose="02040503050406030204" pitchFamily="18" charset="0"/>
                <a:ea typeface="+mn-ea"/>
                <a:cs typeface="+mn-cs"/>
              </a:rPr>
              <a:t>cảm</a:t>
            </a:r>
            <a:r>
              <a:rPr kumimoji="0" lang="en-US" sz="3600" b="1" i="0" u="none" strike="noStrike" kern="1200" cap="none" spc="0" normalizeH="0" baseline="0" noProof="0" dirty="0">
                <a:ln>
                  <a:noFill/>
                </a:ln>
                <a:solidFill>
                  <a:srgbClr val="435EA9"/>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435EA9"/>
                </a:solidFill>
                <a:effectLst/>
                <a:uLnTx/>
                <a:uFillTx/>
                <a:latin typeface="Cambria" panose="02040503050406030204" pitchFamily="18" charset="0"/>
                <a:ea typeface="+mn-ea"/>
                <a:cs typeface="+mn-cs"/>
              </a:rPr>
              <a:t>xúc</a:t>
            </a:r>
            <a:r>
              <a:rPr kumimoji="0" lang="en-US" sz="3600" b="1" i="0" u="none" strike="noStrike" kern="1200" cap="none" spc="0" normalizeH="0" baseline="0" noProof="0" dirty="0">
                <a:ln>
                  <a:noFill/>
                </a:ln>
                <a:solidFill>
                  <a:srgbClr val="435EA9"/>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435EA9"/>
                </a:solidFill>
                <a:effectLst/>
                <a:uLnTx/>
                <a:uFillTx/>
                <a:latin typeface="Cambria" panose="02040503050406030204" pitchFamily="18" charset="0"/>
                <a:ea typeface="+mn-ea"/>
                <a:cs typeface="+mn-cs"/>
              </a:rPr>
              <a:t>của</a:t>
            </a:r>
            <a:r>
              <a:rPr kumimoji="0" lang="en-US" sz="3600" b="1" i="0" u="none" strike="noStrike" kern="1200" cap="none" spc="0" normalizeH="0" baseline="0" noProof="0" dirty="0">
                <a:ln>
                  <a:noFill/>
                </a:ln>
                <a:solidFill>
                  <a:srgbClr val="435EA9"/>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435EA9"/>
                </a:solidFill>
                <a:effectLst/>
                <a:uLnTx/>
                <a:uFillTx/>
                <a:latin typeface="Cambria" panose="02040503050406030204" pitchFamily="18" charset="0"/>
                <a:ea typeface="+mn-ea"/>
                <a:cs typeface="+mn-cs"/>
              </a:rPr>
              <a:t>bạn</a:t>
            </a:r>
            <a:r>
              <a:rPr kumimoji="0" lang="en-US" sz="3600" b="1" i="0" u="none" strike="noStrike" kern="1200" cap="none" spc="0" normalizeH="0" baseline="0" noProof="0" dirty="0">
                <a:ln>
                  <a:noFill/>
                </a:ln>
                <a:solidFill>
                  <a:srgbClr val="435EA9"/>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435EA9"/>
                </a:solidFill>
                <a:effectLst/>
                <a:uLnTx/>
                <a:uFillTx/>
                <a:latin typeface="Cambria" panose="02040503050406030204" pitchFamily="18" charset="0"/>
                <a:ea typeface="+mn-ea"/>
                <a:cs typeface="+mn-cs"/>
              </a:rPr>
              <a:t>nhỏ</a:t>
            </a:r>
            <a:r>
              <a:rPr kumimoji="0" lang="en-US" sz="3600" b="1" i="0" u="none" strike="noStrike" kern="1200" cap="none" spc="0" normalizeH="0" baseline="0" noProof="0" dirty="0">
                <a:ln>
                  <a:noFill/>
                </a:ln>
                <a:solidFill>
                  <a:srgbClr val="435EA9"/>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435EA9"/>
                </a:solidFill>
                <a:effectLst/>
                <a:uLnTx/>
                <a:uFillTx/>
                <a:latin typeface="Cambria" panose="02040503050406030204" pitchFamily="18" charset="0"/>
                <a:ea typeface="+mn-ea"/>
                <a:cs typeface="+mn-cs"/>
              </a:rPr>
              <a:t>khi</a:t>
            </a:r>
            <a:r>
              <a:rPr kumimoji="0" lang="en-US" sz="3600" b="1" i="0" u="none" strike="noStrike" kern="1200" cap="none" spc="0" normalizeH="0" baseline="0" noProof="0" dirty="0">
                <a:ln>
                  <a:noFill/>
                </a:ln>
                <a:solidFill>
                  <a:srgbClr val="435EA9"/>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435EA9"/>
                </a:solidFill>
                <a:effectLst/>
                <a:uLnTx/>
                <a:uFillTx/>
                <a:latin typeface="Cambria" panose="02040503050406030204" pitchFamily="18" charset="0"/>
                <a:ea typeface="+mn-ea"/>
                <a:cs typeface="+mn-cs"/>
              </a:rPr>
              <a:t>biết</a:t>
            </a:r>
            <a:r>
              <a:rPr kumimoji="0" lang="en-US" sz="3600" b="1" i="0" u="none" strike="noStrike" kern="1200" cap="none" spc="0" normalizeH="0" baseline="0" noProof="0" dirty="0">
                <a:ln>
                  <a:noFill/>
                </a:ln>
                <a:solidFill>
                  <a:srgbClr val="435EA9"/>
                </a:solidFill>
                <a:effectLst/>
                <a:uLnTx/>
                <a:uFillTx/>
                <a:latin typeface="Cambria" panose="02040503050406030204" pitchFamily="18" charset="0"/>
                <a:ea typeface="+mn-ea"/>
                <a:cs typeface="+mn-cs"/>
              </a:rPr>
              <a:t> tin </a:t>
            </a:r>
            <a:r>
              <a:rPr kumimoji="0" lang="en-US" sz="3600" b="1" i="0" u="none" strike="noStrike" kern="1200" cap="none" spc="0" normalizeH="0" baseline="0" noProof="0" dirty="0" err="1">
                <a:ln>
                  <a:noFill/>
                </a:ln>
                <a:solidFill>
                  <a:srgbClr val="435EA9"/>
                </a:solidFill>
                <a:effectLst/>
                <a:uLnTx/>
                <a:uFillTx/>
                <a:latin typeface="Cambria" panose="02040503050406030204" pitchFamily="18" charset="0"/>
                <a:ea typeface="+mn-ea"/>
                <a:cs typeface="+mn-cs"/>
              </a:rPr>
              <a:t>sẽ</a:t>
            </a:r>
            <a:r>
              <a:rPr kumimoji="0" lang="en-US" sz="3600" b="1" i="0" u="none" strike="noStrike" kern="1200" cap="none" spc="0" normalizeH="0" baseline="0" noProof="0" dirty="0">
                <a:ln>
                  <a:noFill/>
                </a:ln>
                <a:solidFill>
                  <a:srgbClr val="435EA9"/>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435EA9"/>
                </a:solidFill>
                <a:effectLst/>
                <a:uLnTx/>
                <a:uFillTx/>
                <a:latin typeface="Cambria" panose="02040503050406030204" pitchFamily="18" charset="0"/>
                <a:ea typeface="+mn-ea"/>
                <a:cs typeface="+mn-cs"/>
              </a:rPr>
              <a:t>chuyển</a:t>
            </a:r>
            <a:r>
              <a:rPr kumimoji="0" lang="en-US" sz="3600" b="1" i="0" u="none" strike="noStrike" kern="1200" cap="none" spc="0" normalizeH="0" baseline="0" noProof="0" dirty="0">
                <a:ln>
                  <a:noFill/>
                </a:ln>
                <a:solidFill>
                  <a:srgbClr val="435EA9"/>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435EA9"/>
                </a:solidFill>
                <a:effectLst/>
                <a:uLnTx/>
                <a:uFillTx/>
                <a:latin typeface="Cambria" panose="02040503050406030204" pitchFamily="18" charset="0"/>
                <a:ea typeface="+mn-ea"/>
                <a:cs typeface="+mn-cs"/>
              </a:rPr>
              <a:t>lên</a:t>
            </a:r>
            <a:r>
              <a:rPr kumimoji="0" lang="en-US" sz="3600" b="1" i="0" u="none" strike="noStrike" kern="1200" cap="none" spc="0" normalizeH="0" baseline="0" noProof="0" dirty="0">
                <a:ln>
                  <a:noFill/>
                </a:ln>
                <a:solidFill>
                  <a:srgbClr val="435EA9"/>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435EA9"/>
                </a:solidFill>
                <a:effectLst/>
                <a:uLnTx/>
                <a:uFillTx/>
                <a:latin typeface="Cambria" panose="02040503050406030204" pitchFamily="18" charset="0"/>
                <a:ea typeface="+mn-ea"/>
                <a:cs typeface="+mn-cs"/>
              </a:rPr>
              <a:t>thành</a:t>
            </a:r>
            <a:r>
              <a:rPr kumimoji="0" lang="en-US" sz="3600" b="1" i="0" u="none" strike="noStrike" kern="1200" cap="none" spc="0" normalizeH="0" baseline="0" noProof="0" dirty="0">
                <a:ln>
                  <a:noFill/>
                </a:ln>
                <a:solidFill>
                  <a:srgbClr val="435EA9"/>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435EA9"/>
                </a:solidFill>
                <a:effectLst/>
                <a:uLnTx/>
                <a:uFillTx/>
                <a:latin typeface="Cambria" panose="02040503050406030204" pitchFamily="18" charset="0"/>
                <a:ea typeface="+mn-ea"/>
                <a:cs typeface="+mn-cs"/>
              </a:rPr>
              <a:t>phố</a:t>
            </a:r>
            <a:r>
              <a:rPr kumimoji="0" lang="en-US" sz="3600" b="1" i="0" u="none" strike="noStrike" kern="1200" cap="none" spc="0" normalizeH="0" baseline="0" noProof="0" dirty="0">
                <a:ln>
                  <a:noFill/>
                </a:ln>
                <a:solidFill>
                  <a:srgbClr val="435EA9"/>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435EA9"/>
                </a:solidFill>
                <a:effectLst/>
                <a:uLnTx/>
                <a:uFillTx/>
                <a:latin typeface="Cambria" panose="02040503050406030204" pitchFamily="18" charset="0"/>
                <a:ea typeface="+mn-ea"/>
                <a:cs typeface="+mn-cs"/>
              </a:rPr>
              <a:t>học</a:t>
            </a:r>
            <a:r>
              <a:rPr kumimoji="0" lang="en-US" sz="3600" b="1" i="0" u="none" strike="noStrike" kern="1200" cap="none" spc="0" normalizeH="0" baseline="0" noProof="0" dirty="0">
                <a:ln>
                  <a:noFill/>
                </a:ln>
                <a:solidFill>
                  <a:srgbClr val="435EA9"/>
                </a:solidFill>
                <a:effectLst/>
                <a:uLnTx/>
                <a:uFillTx/>
                <a:latin typeface="Cambria" panose="02040503050406030204" pitchFamily="18" charset="0"/>
                <a:ea typeface="+mn-ea"/>
                <a:cs typeface="+mn-cs"/>
              </a:rPr>
              <a:t>. </a:t>
            </a:r>
          </a:p>
        </p:txBody>
      </p:sp>
      <p:grpSp>
        <p:nvGrpSpPr>
          <p:cNvPr id="9" name="Group 8">
            <a:extLst>
              <a:ext uri="{FF2B5EF4-FFF2-40B4-BE49-F238E27FC236}">
                <a16:creationId xmlns:a16="http://schemas.microsoft.com/office/drawing/2014/main" id="{129F2CC4-C8CB-76A2-4077-B5DD05324E3A}"/>
              </a:ext>
            </a:extLst>
          </p:cNvPr>
          <p:cNvGrpSpPr/>
          <p:nvPr/>
        </p:nvGrpSpPr>
        <p:grpSpPr>
          <a:xfrm>
            <a:off x="439270" y="2250879"/>
            <a:ext cx="11313459" cy="3639671"/>
            <a:chOff x="376518" y="2438400"/>
            <a:chExt cx="11421035" cy="3639671"/>
          </a:xfrm>
        </p:grpSpPr>
        <p:sp>
          <p:nvSpPr>
            <p:cNvPr id="8" name="Rectangle: Rounded Corners 7">
              <a:extLst>
                <a:ext uri="{FF2B5EF4-FFF2-40B4-BE49-F238E27FC236}">
                  <a16:creationId xmlns:a16="http://schemas.microsoft.com/office/drawing/2014/main" id="{CC5A03EC-FABD-3761-321C-A05AF0C31B3C}"/>
                </a:ext>
              </a:extLst>
            </p:cNvPr>
            <p:cNvSpPr/>
            <p:nvPr/>
          </p:nvSpPr>
          <p:spPr>
            <a:xfrm>
              <a:off x="376518" y="2438400"/>
              <a:ext cx="11421035" cy="3639671"/>
            </a:xfrm>
            <a:prstGeom prst="roundRect">
              <a:avLst/>
            </a:prstGeom>
            <a:solidFill>
              <a:srgbClr val="FEDFD2"/>
            </a:solidFill>
            <a:ln>
              <a:solidFill>
                <a:srgbClr val="FD9E7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69F1A77D-E695-CD45-E4C5-0EE774A9E456}"/>
                </a:ext>
              </a:extLst>
            </p:cNvPr>
            <p:cNvSpPr txBox="1"/>
            <p:nvPr/>
          </p:nvSpPr>
          <p:spPr>
            <a:xfrm>
              <a:off x="477985" y="2477927"/>
              <a:ext cx="11218100" cy="34778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4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Chi tiết thể hiện cảm xúc của bạn nhỏ khi biết tin sẽ chuyển lên thành phố học là: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smtClean="0">
                  <a:ln>
                    <a:noFill/>
                  </a:ln>
                  <a:solidFill>
                    <a:srgbClr val="000000"/>
                  </a:solidFill>
                  <a:effectLst/>
                  <a:uLnTx/>
                  <a:uFillTx/>
                  <a:latin typeface="Cambria" panose="02040503050406030204" pitchFamily="18" charset="0"/>
                  <a:ea typeface="+mn-ea"/>
                  <a:cs typeface="+mn-cs"/>
                </a:rPr>
                <a:t>    </a:t>
              </a:r>
              <a:r>
                <a:rPr kumimoji="0" lang="vi-VN" sz="4400" b="0" i="0" u="none" strike="noStrike" kern="1200" cap="none" spc="0" normalizeH="0" baseline="0" noProof="0" dirty="0" smtClean="0">
                  <a:ln>
                    <a:noFill/>
                  </a:ln>
                  <a:solidFill>
                    <a:srgbClr val="000000"/>
                  </a:solidFill>
                  <a:effectLst/>
                  <a:uLnTx/>
                  <a:uFillTx/>
                  <a:latin typeface="Cambria" panose="02040503050406030204" pitchFamily="18" charset="0"/>
                  <a:ea typeface="+mn-ea"/>
                  <a:cs typeface="+mn-cs"/>
                </a:rPr>
                <a:t>- </a:t>
              </a:r>
              <a:r>
                <a:rPr kumimoji="0" lang="vi-VN" sz="4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Tôi òa khóc như bị đòn oan.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smtClean="0">
                  <a:ln>
                    <a:noFill/>
                  </a:ln>
                  <a:solidFill>
                    <a:srgbClr val="000000"/>
                  </a:solidFill>
                  <a:effectLst/>
                  <a:uLnTx/>
                  <a:uFillTx/>
                  <a:latin typeface="Cambria" panose="02040503050406030204" pitchFamily="18" charset="0"/>
                  <a:ea typeface="+mn-ea"/>
                  <a:cs typeface="+mn-cs"/>
                </a:rPr>
                <a:t>    </a:t>
              </a:r>
              <a:r>
                <a:rPr kumimoji="0" lang="vi-VN" sz="4400" b="0" i="0" u="none" strike="noStrike" kern="1200" cap="none" spc="0" normalizeH="0" baseline="0" noProof="0" dirty="0" smtClean="0">
                  <a:ln>
                    <a:noFill/>
                  </a:ln>
                  <a:solidFill>
                    <a:srgbClr val="000000"/>
                  </a:solidFill>
                  <a:effectLst/>
                  <a:uLnTx/>
                  <a:uFillTx/>
                  <a:latin typeface="Cambria" panose="02040503050406030204" pitchFamily="18" charset="0"/>
                  <a:ea typeface="+mn-ea"/>
                  <a:cs typeface="+mn-cs"/>
                </a:rPr>
                <a:t>- </a:t>
              </a:r>
              <a:r>
                <a:rPr kumimoji="0" lang="vi-VN" sz="4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Tôi không muốn đi nhưng vẫn phải chuẩn bị lên đường.</a:t>
              </a:r>
              <a:endPar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pic>
        <p:nvPicPr>
          <p:cNvPr id="7" name="Picture 6">
            <a:extLst>
              <a:ext uri="{FF2B5EF4-FFF2-40B4-BE49-F238E27FC236}">
                <a16:creationId xmlns:a16="http://schemas.microsoft.com/office/drawing/2014/main" id="{6CDE292D-73D3-8C5A-FAF6-74F63CCB4D5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806" t="-4364" r="60142" b="52693"/>
          <a:stretch/>
        </p:blipFill>
        <p:spPr>
          <a:xfrm>
            <a:off x="628267" y="0"/>
            <a:ext cx="1263534" cy="2171878"/>
          </a:xfrm>
          <a:prstGeom prst="rect">
            <a:avLst/>
          </a:prstGeom>
        </p:spPr>
      </p:pic>
    </p:spTree>
    <p:extLst>
      <p:ext uri="{BB962C8B-B14F-4D97-AF65-F5344CB8AC3E}">
        <p14:creationId xmlns:p14="http://schemas.microsoft.com/office/powerpoint/2010/main" val="69354747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2DB7D6-9052-F495-947E-DFD16D662679}"/>
              </a:ext>
            </a:extLst>
          </p:cNvPr>
          <p:cNvSpPr txBox="1"/>
          <p:nvPr/>
        </p:nvSpPr>
        <p:spPr>
          <a:xfrm>
            <a:off x="1488140" y="379168"/>
            <a:ext cx="10578354"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7A31"/>
                </a:solidFill>
                <a:effectLst/>
                <a:uLnTx/>
                <a:uFillTx/>
                <a:latin typeface="Cambria" panose="02040503050406030204" pitchFamily="18" charset="0"/>
                <a:ea typeface="+mn-ea"/>
                <a:cs typeface="+mn-cs"/>
              </a:rPr>
              <a:t>Buổi</a:t>
            </a:r>
            <a:r>
              <a:rPr kumimoji="0" lang="en-US" sz="4400" b="1" i="0" u="none" strike="noStrike" kern="1200" cap="none" spc="0" normalizeH="0" baseline="0" noProof="0" dirty="0">
                <a:ln>
                  <a:noFill/>
                </a:ln>
                <a:solidFill>
                  <a:srgbClr val="007A31"/>
                </a:solidFill>
                <a:effectLst/>
                <a:uLnTx/>
                <a:uFillTx/>
                <a:latin typeface="Cambria" panose="02040503050406030204" pitchFamily="18" charset="0"/>
                <a:ea typeface="+mn-ea"/>
                <a:cs typeface="+mn-cs"/>
              </a:rPr>
              <a:t> chia </a:t>
            </a:r>
            <a:r>
              <a:rPr kumimoji="0" lang="en-US" sz="4400" b="1" i="0" u="none" strike="noStrike" kern="1200" cap="none" spc="0" normalizeH="0" baseline="0" noProof="0" dirty="0" err="1">
                <a:ln>
                  <a:noFill/>
                </a:ln>
                <a:solidFill>
                  <a:srgbClr val="007A31"/>
                </a:solidFill>
                <a:effectLst/>
                <a:uLnTx/>
                <a:uFillTx/>
                <a:latin typeface="Cambria" panose="02040503050406030204" pitchFamily="18" charset="0"/>
                <a:ea typeface="+mn-ea"/>
                <a:cs typeface="+mn-cs"/>
              </a:rPr>
              <a:t>tay</a:t>
            </a:r>
            <a:r>
              <a:rPr kumimoji="0" lang="en-US" sz="4400" b="1" i="0" u="none" strike="noStrike" kern="1200" cap="none" spc="0" normalizeH="0" baseline="0" noProof="0" dirty="0">
                <a:ln>
                  <a:noFill/>
                </a:ln>
                <a:solidFill>
                  <a:srgbClr val="007A31"/>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7A31"/>
                </a:solidFill>
                <a:effectLst/>
                <a:uLnTx/>
                <a:uFillTx/>
                <a:latin typeface="Cambria" panose="02040503050406030204" pitchFamily="18" charset="0"/>
                <a:ea typeface="+mn-ea"/>
                <a:cs typeface="+mn-cs"/>
              </a:rPr>
              <a:t>của</a:t>
            </a:r>
            <a:r>
              <a:rPr kumimoji="0" lang="en-US" sz="4400" b="1" i="0" u="none" strike="noStrike" kern="1200" cap="none" spc="0" normalizeH="0" baseline="0" noProof="0" dirty="0">
                <a:ln>
                  <a:noFill/>
                </a:ln>
                <a:solidFill>
                  <a:srgbClr val="007A31"/>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7A31"/>
                </a:solidFill>
                <a:effectLst/>
                <a:uLnTx/>
                <a:uFillTx/>
                <a:latin typeface="Cambria" panose="02040503050406030204" pitchFamily="18" charset="0"/>
                <a:ea typeface="+mn-ea"/>
                <a:cs typeface="+mn-cs"/>
              </a:rPr>
              <a:t>bạn</a:t>
            </a:r>
            <a:r>
              <a:rPr kumimoji="0" lang="en-US" sz="4400" b="1" i="0" u="none" strike="noStrike" kern="1200" cap="none" spc="0" normalizeH="0" baseline="0" noProof="0" dirty="0">
                <a:ln>
                  <a:noFill/>
                </a:ln>
                <a:solidFill>
                  <a:srgbClr val="007A31"/>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7A31"/>
                </a:solidFill>
                <a:effectLst/>
                <a:uLnTx/>
                <a:uFillTx/>
                <a:latin typeface="Cambria" panose="02040503050406030204" pitchFamily="18" charset="0"/>
                <a:ea typeface="+mn-ea"/>
                <a:cs typeface="+mn-cs"/>
              </a:rPr>
              <a:t>nhỏ</a:t>
            </a:r>
            <a:r>
              <a:rPr kumimoji="0" lang="en-US" sz="4400" b="1" i="0" u="none" strike="noStrike" kern="1200" cap="none" spc="0" normalizeH="0" baseline="0" noProof="0" dirty="0">
                <a:ln>
                  <a:noFill/>
                </a:ln>
                <a:solidFill>
                  <a:srgbClr val="007A31"/>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7A31"/>
                </a:solidFill>
                <a:effectLst/>
                <a:uLnTx/>
                <a:uFillTx/>
                <a:latin typeface="Cambria" panose="02040503050406030204" pitchFamily="18" charset="0"/>
                <a:ea typeface="+mn-ea"/>
                <a:cs typeface="+mn-cs"/>
              </a:rPr>
              <a:t>với</a:t>
            </a:r>
            <a:r>
              <a:rPr kumimoji="0" lang="en-US" sz="4400" b="1" i="0" u="none" strike="noStrike" kern="1200" cap="none" spc="0" normalizeH="0" baseline="0" noProof="0" dirty="0">
                <a:ln>
                  <a:noFill/>
                </a:ln>
                <a:solidFill>
                  <a:srgbClr val="007A31"/>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7A31"/>
                </a:solidFill>
                <a:effectLst/>
                <a:uLnTx/>
                <a:uFillTx/>
                <a:latin typeface="Cambria" panose="02040503050406030204" pitchFamily="18" charset="0"/>
                <a:ea typeface="+mn-ea"/>
                <a:cs typeface="+mn-cs"/>
              </a:rPr>
              <a:t>thầy</a:t>
            </a:r>
            <a:r>
              <a:rPr kumimoji="0" lang="en-US" sz="4400" b="1" i="0" u="none" strike="noStrike" kern="1200" cap="none" spc="0" normalizeH="0" baseline="0" noProof="0" dirty="0">
                <a:ln>
                  <a:noFill/>
                </a:ln>
                <a:solidFill>
                  <a:srgbClr val="007A31"/>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7A31"/>
                </a:solidFill>
                <a:effectLst/>
                <a:uLnTx/>
                <a:uFillTx/>
                <a:latin typeface="Cambria" panose="02040503050406030204" pitchFamily="18" charset="0"/>
                <a:ea typeface="+mn-ea"/>
                <a:cs typeface="+mn-cs"/>
              </a:rPr>
              <a:t>giáo</a:t>
            </a:r>
            <a:r>
              <a:rPr kumimoji="0" lang="en-US" sz="4400" b="1" i="0" u="none" strike="noStrike" kern="1200" cap="none" spc="0" normalizeH="0" baseline="0" noProof="0" dirty="0">
                <a:ln>
                  <a:noFill/>
                </a:ln>
                <a:solidFill>
                  <a:srgbClr val="007A31"/>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7A31"/>
                </a:solidFill>
                <a:effectLst/>
                <a:uLnTx/>
                <a:uFillTx/>
                <a:latin typeface="Cambria" panose="02040503050406030204" pitchFamily="18" charset="0"/>
                <a:ea typeface="+mn-ea"/>
                <a:cs typeface="+mn-cs"/>
              </a:rPr>
              <a:t>và</a:t>
            </a:r>
            <a:r>
              <a:rPr kumimoji="0" lang="en-US" sz="4400" b="1" i="0" u="none" strike="noStrike" kern="1200" cap="none" spc="0" normalizeH="0" baseline="0" noProof="0" dirty="0">
                <a:ln>
                  <a:noFill/>
                </a:ln>
                <a:solidFill>
                  <a:srgbClr val="007A31"/>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7A31"/>
                </a:solidFill>
                <a:effectLst/>
                <a:uLnTx/>
                <a:uFillTx/>
                <a:latin typeface="Cambria" panose="02040503050406030204" pitchFamily="18" charset="0"/>
                <a:ea typeface="+mn-ea"/>
                <a:cs typeface="+mn-cs"/>
              </a:rPr>
              <a:t>các</a:t>
            </a:r>
            <a:r>
              <a:rPr kumimoji="0" lang="en-US" sz="4400" b="1" i="0" u="none" strike="noStrike" kern="1200" cap="none" spc="0" normalizeH="0" baseline="0" noProof="0" dirty="0">
                <a:ln>
                  <a:noFill/>
                </a:ln>
                <a:solidFill>
                  <a:srgbClr val="007A31"/>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7A31"/>
                </a:solidFill>
                <a:effectLst/>
                <a:uLnTx/>
                <a:uFillTx/>
                <a:latin typeface="Cambria" panose="02040503050406030204" pitchFamily="18" charset="0"/>
                <a:ea typeface="+mn-ea"/>
                <a:cs typeface="+mn-cs"/>
              </a:rPr>
              <a:t>bạn</a:t>
            </a:r>
            <a:r>
              <a:rPr kumimoji="0" lang="en-US" sz="4400" b="1" i="0" u="none" strike="noStrike" kern="1200" cap="none" spc="0" normalizeH="0" baseline="0" noProof="0" dirty="0">
                <a:ln>
                  <a:noFill/>
                </a:ln>
                <a:solidFill>
                  <a:srgbClr val="007A31"/>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7A31"/>
                </a:solidFill>
                <a:effectLst/>
                <a:uLnTx/>
                <a:uFillTx/>
                <a:latin typeface="Cambria" panose="02040503050406030204" pitchFamily="18" charset="0"/>
                <a:ea typeface="+mn-ea"/>
                <a:cs typeface="+mn-cs"/>
              </a:rPr>
              <a:t>có</a:t>
            </a:r>
            <a:r>
              <a:rPr kumimoji="0" lang="en-US" sz="4400" b="1" i="0" u="none" strike="noStrike" kern="1200" cap="none" spc="0" normalizeH="0" baseline="0" noProof="0" dirty="0">
                <a:ln>
                  <a:noFill/>
                </a:ln>
                <a:solidFill>
                  <a:srgbClr val="007A31"/>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7A31"/>
                </a:solidFill>
                <a:effectLst/>
                <a:uLnTx/>
                <a:uFillTx/>
                <a:latin typeface="Cambria" panose="02040503050406030204" pitchFamily="18" charset="0"/>
                <a:ea typeface="+mn-ea"/>
                <a:cs typeface="+mn-cs"/>
              </a:rPr>
              <a:t>gì</a:t>
            </a:r>
            <a:r>
              <a:rPr kumimoji="0" lang="en-US" sz="4400" b="1" i="0" u="none" strike="noStrike" kern="1200" cap="none" spc="0" normalizeH="0" baseline="0" noProof="0" dirty="0">
                <a:ln>
                  <a:noFill/>
                </a:ln>
                <a:solidFill>
                  <a:srgbClr val="007A31"/>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7A31"/>
                </a:solidFill>
                <a:effectLst/>
                <a:uLnTx/>
                <a:uFillTx/>
                <a:latin typeface="Cambria" panose="02040503050406030204" pitchFamily="18" charset="0"/>
                <a:ea typeface="+mn-ea"/>
                <a:cs typeface="+mn-cs"/>
              </a:rPr>
              <a:t>đặc</a:t>
            </a:r>
            <a:r>
              <a:rPr kumimoji="0" lang="en-US" sz="4400" b="1" i="0" u="none" strike="noStrike" kern="1200" cap="none" spc="0" normalizeH="0" baseline="0" noProof="0" dirty="0">
                <a:ln>
                  <a:noFill/>
                </a:ln>
                <a:solidFill>
                  <a:srgbClr val="007A31"/>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7A31"/>
                </a:solidFill>
                <a:effectLst/>
                <a:uLnTx/>
                <a:uFillTx/>
                <a:latin typeface="Cambria" panose="02040503050406030204" pitchFamily="18" charset="0"/>
                <a:ea typeface="+mn-ea"/>
                <a:cs typeface="+mn-cs"/>
              </a:rPr>
              <a:t>biệt</a:t>
            </a:r>
            <a:r>
              <a:rPr kumimoji="0" lang="en-US" sz="4400" b="1" i="0" u="none" strike="noStrike" kern="1200" cap="none" spc="0" normalizeH="0" baseline="0" noProof="0" dirty="0">
                <a:ln>
                  <a:noFill/>
                </a:ln>
                <a:solidFill>
                  <a:srgbClr val="007A31"/>
                </a:solidFill>
                <a:effectLst/>
                <a:uLnTx/>
                <a:uFillTx/>
                <a:latin typeface="Cambria" panose="02040503050406030204" pitchFamily="18" charset="0"/>
                <a:ea typeface="+mn-ea"/>
                <a:cs typeface="+mn-cs"/>
              </a:rPr>
              <a:t>? </a:t>
            </a:r>
          </a:p>
        </p:txBody>
      </p:sp>
      <p:sp>
        <p:nvSpPr>
          <p:cNvPr id="3" name="TextBox 2">
            <a:extLst>
              <a:ext uri="{FF2B5EF4-FFF2-40B4-BE49-F238E27FC236}">
                <a16:creationId xmlns:a16="http://schemas.microsoft.com/office/drawing/2014/main" id="{8FD434F7-69CF-D7EE-9B33-7148128354C8}"/>
              </a:ext>
            </a:extLst>
          </p:cNvPr>
          <p:cNvSpPr txBox="1"/>
          <p:nvPr/>
        </p:nvSpPr>
        <p:spPr>
          <a:xfrm>
            <a:off x="1488140" y="-1965321"/>
            <a:ext cx="10170695"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Buổi chia tay của bạn nhỏ với thầy giáo và các bạn có điểm đặc biệt là: Khác hẳn mọi khi, chúng tôi chẳng mấy đứa cười đùa, kẹo cũng chẳng ăn. Trong khi thầy giáo ngồi nói chuyện với bố mẹ tôi, chúng tôi thầm nhắc lại những trò nghịch ngợm vừa qua và ngẩn ngơ hỏi nhau thành phố nơi tôi sắp đến như thế nào, có giống quê mình không... </a:t>
            </a:r>
            <a:endPar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pic>
        <p:nvPicPr>
          <p:cNvPr id="4" name="Picture 3">
            <a:extLst>
              <a:ext uri="{FF2B5EF4-FFF2-40B4-BE49-F238E27FC236}">
                <a16:creationId xmlns:a16="http://schemas.microsoft.com/office/drawing/2014/main" id="{5B2756C7-BF78-5079-E4D5-F8C0A6DA6C9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0249" t="-4364" r="41699" b="52693"/>
          <a:stretch/>
        </p:blipFill>
        <p:spPr>
          <a:xfrm>
            <a:off x="574479" y="16504"/>
            <a:ext cx="1263534" cy="2171878"/>
          </a:xfrm>
          <a:prstGeom prst="rect">
            <a:avLst/>
          </a:prstGeom>
        </p:spPr>
      </p:pic>
      <p:pic>
        <p:nvPicPr>
          <p:cNvPr id="5" name="Picture 4">
            <a:extLst>
              <a:ext uri="{FF2B5EF4-FFF2-40B4-BE49-F238E27FC236}">
                <a16:creationId xmlns:a16="http://schemas.microsoft.com/office/drawing/2014/main" id="{88AFF938-84E7-F772-7C4D-8B9208489734}"/>
              </a:ext>
            </a:extLst>
          </p:cNvPr>
          <p:cNvPicPr>
            <a:picLocks noChangeAspect="1"/>
          </p:cNvPicPr>
          <p:nvPr/>
        </p:nvPicPr>
        <p:blipFill>
          <a:blip r:embed="rId3"/>
          <a:stretch>
            <a:fillRect/>
          </a:stretch>
        </p:blipFill>
        <p:spPr>
          <a:xfrm>
            <a:off x="2562255" y="1922836"/>
            <a:ext cx="7296532" cy="4736444"/>
          </a:xfrm>
          <a:prstGeom prst="roundRect">
            <a:avLst>
              <a:gd name="adj" fmla="val 25052"/>
            </a:avLst>
          </a:prstGeom>
        </p:spPr>
      </p:pic>
    </p:spTree>
    <p:extLst>
      <p:ext uri="{BB962C8B-B14F-4D97-AF65-F5344CB8AC3E}">
        <p14:creationId xmlns:p14="http://schemas.microsoft.com/office/powerpoint/2010/main" val="116969971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AFF938-84E7-F772-7C4D-8B9208489734}"/>
              </a:ext>
            </a:extLst>
          </p:cNvPr>
          <p:cNvPicPr>
            <a:picLocks noChangeAspect="1"/>
          </p:cNvPicPr>
          <p:nvPr/>
        </p:nvPicPr>
        <p:blipFill rotWithShape="1">
          <a:blip r:embed="rId2"/>
          <a:srcRect l="9425" t="1141" r="6046"/>
          <a:stretch/>
        </p:blipFill>
        <p:spPr>
          <a:xfrm>
            <a:off x="459582" y="506502"/>
            <a:ext cx="6140336" cy="6026741"/>
          </a:xfrm>
          <a:prstGeom prst="roundRect">
            <a:avLst>
              <a:gd name="adj" fmla="val 5128"/>
            </a:avLst>
          </a:prstGeom>
        </p:spPr>
      </p:pic>
      <p:pic>
        <p:nvPicPr>
          <p:cNvPr id="4" name="Picture 3">
            <a:extLst>
              <a:ext uri="{FF2B5EF4-FFF2-40B4-BE49-F238E27FC236}">
                <a16:creationId xmlns:a16="http://schemas.microsoft.com/office/drawing/2014/main" id="{5B2756C7-BF78-5079-E4D5-F8C0A6DA6C9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249" t="-4364" r="41699" b="52693"/>
          <a:stretch/>
        </p:blipFill>
        <p:spPr>
          <a:xfrm>
            <a:off x="520691" y="0"/>
            <a:ext cx="1263534" cy="2171878"/>
          </a:xfrm>
          <a:prstGeom prst="rect">
            <a:avLst/>
          </a:prstGeom>
        </p:spPr>
      </p:pic>
      <p:grpSp>
        <p:nvGrpSpPr>
          <p:cNvPr id="7" name="Group 6">
            <a:extLst>
              <a:ext uri="{FF2B5EF4-FFF2-40B4-BE49-F238E27FC236}">
                <a16:creationId xmlns:a16="http://schemas.microsoft.com/office/drawing/2014/main" id="{B1BB6111-D28B-3EA0-828F-D12C197742BB}"/>
              </a:ext>
            </a:extLst>
          </p:cNvPr>
          <p:cNvGrpSpPr/>
          <p:nvPr/>
        </p:nvGrpSpPr>
        <p:grpSpPr>
          <a:xfrm>
            <a:off x="6661027" y="372033"/>
            <a:ext cx="5132500" cy="6113933"/>
            <a:chOff x="6599918" y="304799"/>
            <a:chExt cx="5132500" cy="6113933"/>
          </a:xfrm>
        </p:grpSpPr>
        <p:sp>
          <p:nvSpPr>
            <p:cNvPr id="6" name="Rectangle: Rounded Corners 5">
              <a:extLst>
                <a:ext uri="{FF2B5EF4-FFF2-40B4-BE49-F238E27FC236}">
                  <a16:creationId xmlns:a16="http://schemas.microsoft.com/office/drawing/2014/main" id="{724E4BDC-7C03-B2DB-76E2-00EF732A2CCE}"/>
                </a:ext>
              </a:extLst>
            </p:cNvPr>
            <p:cNvSpPr/>
            <p:nvPr/>
          </p:nvSpPr>
          <p:spPr>
            <a:xfrm>
              <a:off x="6599918" y="304799"/>
              <a:ext cx="5132500" cy="6113933"/>
            </a:xfrm>
            <a:prstGeom prst="roundRect">
              <a:avLst/>
            </a:prstGeom>
            <a:solidFill>
              <a:srgbClr val="FEDFD2"/>
            </a:solidFill>
            <a:ln>
              <a:solidFill>
                <a:srgbClr val="FEDFD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8FD434F7-69CF-D7EE-9B33-7148128354C8}"/>
                </a:ext>
              </a:extLst>
            </p:cNvPr>
            <p:cNvSpPr txBox="1"/>
            <p:nvPr/>
          </p:nvSpPr>
          <p:spPr>
            <a:xfrm>
              <a:off x="6599918" y="439268"/>
              <a:ext cx="5071391" cy="589392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9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29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Buổi chia tay của bạn nhỏ với thầy giáo và các bạn có điểm đặc biệt là: Khác hẳn mọi khi, chúng tôi chẳng mấy đứa cười đùa, kẹo cũng chẳng ăn. Trong khi thầy giáo ngồi nói chuyện với bố mẹ tôi, chúng tôi thầm nhắc lại những trò nghịch ngợm vừa qua và ngẩn ngơ hỏi nhau thành phố nơi tôi sắp đến như thế nào, có giống quê mình không... </a:t>
              </a:r>
              <a:endParaRPr kumimoji="0" lang="en-US" sz="29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spTree>
    <p:extLst>
      <p:ext uri="{BB962C8B-B14F-4D97-AF65-F5344CB8AC3E}">
        <p14:creationId xmlns:p14="http://schemas.microsoft.com/office/powerpoint/2010/main" val="415989444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0CD45A5-A76E-ED64-5203-BCED44838F2F}"/>
              </a:ext>
            </a:extLst>
          </p:cNvPr>
          <p:cNvGrpSpPr/>
          <p:nvPr/>
        </p:nvGrpSpPr>
        <p:grpSpPr>
          <a:xfrm>
            <a:off x="243837" y="796171"/>
            <a:ext cx="11704320" cy="5928825"/>
            <a:chOff x="243837" y="796171"/>
            <a:chExt cx="11704320" cy="5928825"/>
          </a:xfrm>
        </p:grpSpPr>
        <p:sp>
          <p:nvSpPr>
            <p:cNvPr id="13" name="Rectangle: Rounded Corners 12">
              <a:extLst>
                <a:ext uri="{FF2B5EF4-FFF2-40B4-BE49-F238E27FC236}">
                  <a16:creationId xmlns:a16="http://schemas.microsoft.com/office/drawing/2014/main" id="{3F078712-AA3C-04EE-46B4-C915E130D36F}"/>
                </a:ext>
              </a:extLst>
            </p:cNvPr>
            <p:cNvSpPr/>
            <p:nvPr/>
          </p:nvSpPr>
          <p:spPr>
            <a:xfrm>
              <a:off x="243837" y="796171"/>
              <a:ext cx="11704320" cy="5928825"/>
            </a:xfrm>
            <a:prstGeom prst="roundRect">
              <a:avLst/>
            </a:prstGeom>
            <a:solidFill>
              <a:schemeClr val="bg1">
                <a:alpha val="75000"/>
              </a:schemeClr>
            </a:solidFill>
            <a:ln>
              <a:solidFill>
                <a:srgbClr val="3E873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99A0A282-FAEC-2F4C-3110-8C043C52C404}"/>
                </a:ext>
              </a:extLst>
            </p:cNvPr>
            <p:cNvSpPr txBox="1"/>
            <p:nvPr/>
          </p:nvSpPr>
          <p:spPr>
            <a:xfrm>
              <a:off x="692724" y="1337019"/>
              <a:ext cx="10806545" cy="4524315"/>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Đọc</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đúng</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từ</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ngữ</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câu</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đoạn</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và</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toàn</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bộ</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câu</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chuyện</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Trước</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ngày</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xa</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quê</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Biết</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đọc</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diễn</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cảm</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phù</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hợp</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với</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dòng</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cảm</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xúc</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của</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nhân</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vật</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trong</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câu</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chuyện</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a:t>
              </a: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Nhận</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biết</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được</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đặc</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điểm</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của</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nhân</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vật</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thể</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hiện</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qua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hành</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động</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tâm</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trạng</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cảm</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xúc</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Nhận</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biết</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được</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những</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chi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tiết</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sự</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việc</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chính</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trong</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diễn</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biến</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câu</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chuyện</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a:t>
              </a: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Hiểu</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điều</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tác</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giả</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muốn</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nói</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quan</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câu</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chuyện</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a:t>
              </a:r>
            </a:p>
          </p:txBody>
        </p:sp>
      </p:grpSp>
      <p:grpSp>
        <p:nvGrpSpPr>
          <p:cNvPr id="7" name="Group 6">
            <a:extLst>
              <a:ext uri="{FF2B5EF4-FFF2-40B4-BE49-F238E27FC236}">
                <a16:creationId xmlns:a16="http://schemas.microsoft.com/office/drawing/2014/main" id="{0B78FB58-BC3B-6A02-1514-178F36A9106A}"/>
              </a:ext>
            </a:extLst>
          </p:cNvPr>
          <p:cNvGrpSpPr/>
          <p:nvPr/>
        </p:nvGrpSpPr>
        <p:grpSpPr>
          <a:xfrm>
            <a:off x="3543813" y="374022"/>
            <a:ext cx="5104365" cy="707886"/>
            <a:chOff x="5159769" y="4456721"/>
            <a:chExt cx="2285538" cy="707886"/>
          </a:xfrm>
        </p:grpSpPr>
        <p:sp>
          <p:nvSpPr>
            <p:cNvPr id="8" name="圆角矩形 23">
              <a:extLst>
                <a:ext uri="{FF2B5EF4-FFF2-40B4-BE49-F238E27FC236}">
                  <a16:creationId xmlns:a16="http://schemas.microsoft.com/office/drawing/2014/main" id="{F2BC11A7-DF65-7437-DD40-34A19826FD3A}"/>
                </a:ext>
              </a:extLst>
            </p:cNvPr>
            <p:cNvSpPr/>
            <p:nvPr/>
          </p:nvSpPr>
          <p:spPr>
            <a:xfrm>
              <a:off x="5159769" y="4589672"/>
              <a:ext cx="2285538" cy="540848"/>
            </a:xfrm>
            <a:prstGeom prst="roundRect">
              <a:avLst>
                <a:gd name="adj" fmla="val 50000"/>
              </a:avLst>
            </a:prstGeom>
            <a:solidFill>
              <a:srgbClr val="75B7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24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 name="文本框 24">
              <a:extLst>
                <a:ext uri="{FF2B5EF4-FFF2-40B4-BE49-F238E27FC236}">
                  <a16:creationId xmlns:a16="http://schemas.microsoft.com/office/drawing/2014/main" id="{6E583E53-B1FB-384A-2DFD-04A782C4F877}"/>
                </a:ext>
              </a:extLst>
            </p:cNvPr>
            <p:cNvSpPr txBox="1"/>
            <p:nvPr/>
          </p:nvSpPr>
          <p:spPr>
            <a:xfrm>
              <a:off x="5260547" y="4456721"/>
              <a:ext cx="208398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4000" b="0" i="0" u="none" strike="noStrike" kern="1200" cap="none" spc="0" normalizeH="0" baseline="0" noProof="0" dirty="0" err="1">
                  <a:ln>
                    <a:noFill/>
                  </a:ln>
                  <a:solidFill>
                    <a:prstClr val="white"/>
                  </a:solidFill>
                  <a:effectLst/>
                  <a:uLnTx/>
                  <a:uFillTx/>
                  <a:ea typeface="Vogue-ExtraBold" panose="020B0500000000000000" pitchFamily="34" charset="0"/>
                  <a:cs typeface="Vogue-ExtraBold" panose="020B0500000000000000" pitchFamily="34" charset="0"/>
                </a:rPr>
                <a:t>Yêu</a:t>
              </a:r>
              <a:r>
                <a:rPr kumimoji="1" lang="en-US" altLang="zh-CN" sz="4000" b="0" i="0" u="none" strike="noStrike" kern="1200" cap="none" spc="0" normalizeH="0" baseline="0" noProof="0" dirty="0">
                  <a:ln>
                    <a:noFill/>
                  </a:ln>
                  <a:solidFill>
                    <a:prstClr val="white"/>
                  </a:solidFill>
                  <a:effectLst/>
                  <a:uLnTx/>
                  <a:uFillTx/>
                  <a:ea typeface="Vogue-ExtraBold" panose="020B0500000000000000" pitchFamily="34" charset="0"/>
                  <a:cs typeface="Vogue-ExtraBold" panose="020B0500000000000000" pitchFamily="34" charset="0"/>
                </a:rPr>
                <a:t> </a:t>
              </a:r>
              <a:r>
                <a:rPr kumimoji="1" lang="en-US" altLang="zh-CN" sz="4000" b="0" i="0" u="none" strike="noStrike" kern="1200" cap="none" spc="0" normalizeH="0" baseline="0" noProof="0" dirty="0" err="1">
                  <a:ln>
                    <a:noFill/>
                  </a:ln>
                  <a:solidFill>
                    <a:prstClr val="white"/>
                  </a:solidFill>
                  <a:effectLst/>
                  <a:uLnTx/>
                  <a:uFillTx/>
                  <a:ea typeface="Vogue-ExtraBold" panose="020B0500000000000000" pitchFamily="34" charset="0"/>
                  <a:cs typeface="Vogue-ExtraBold" panose="020B0500000000000000" pitchFamily="34" charset="0"/>
                </a:rPr>
                <a:t>cầu</a:t>
              </a:r>
              <a:r>
                <a:rPr kumimoji="1" lang="en-US" altLang="zh-CN" sz="4000" b="0" i="0" u="none" strike="noStrike" kern="1200" cap="none" spc="0" normalizeH="0" baseline="0" noProof="0" dirty="0">
                  <a:ln>
                    <a:noFill/>
                  </a:ln>
                  <a:solidFill>
                    <a:prstClr val="white"/>
                  </a:solidFill>
                  <a:effectLst/>
                  <a:uLnTx/>
                  <a:uFillTx/>
                  <a:ea typeface="Vogue-ExtraBold" panose="020B0500000000000000" pitchFamily="34" charset="0"/>
                  <a:cs typeface="Vogue-ExtraBold" panose="020B0500000000000000" pitchFamily="34" charset="0"/>
                </a:rPr>
                <a:t> </a:t>
              </a:r>
              <a:r>
                <a:rPr kumimoji="1" lang="en-US" altLang="zh-CN" sz="4000" b="0" i="0" u="none" strike="noStrike" kern="1200" cap="none" spc="0" normalizeH="0" baseline="0" noProof="0" dirty="0" err="1">
                  <a:ln>
                    <a:noFill/>
                  </a:ln>
                  <a:solidFill>
                    <a:prstClr val="white"/>
                  </a:solidFill>
                  <a:effectLst/>
                  <a:uLnTx/>
                  <a:uFillTx/>
                  <a:ea typeface="Vogue-ExtraBold" panose="020B0500000000000000" pitchFamily="34" charset="0"/>
                  <a:cs typeface="Vogue-ExtraBold" panose="020B0500000000000000" pitchFamily="34" charset="0"/>
                </a:rPr>
                <a:t>cần</a:t>
              </a:r>
              <a:r>
                <a:rPr kumimoji="1" lang="en-US" altLang="zh-CN" sz="4000" b="0" i="0" u="none" strike="noStrike" kern="1200" cap="none" spc="0" normalizeH="0" baseline="0" noProof="0" dirty="0">
                  <a:ln>
                    <a:noFill/>
                  </a:ln>
                  <a:solidFill>
                    <a:prstClr val="white"/>
                  </a:solidFill>
                  <a:effectLst/>
                  <a:uLnTx/>
                  <a:uFillTx/>
                  <a:ea typeface="Vogue-ExtraBold" panose="020B0500000000000000" pitchFamily="34" charset="0"/>
                  <a:cs typeface="Vogue-ExtraBold" panose="020B0500000000000000" pitchFamily="34" charset="0"/>
                </a:rPr>
                <a:t> </a:t>
              </a:r>
              <a:r>
                <a:rPr kumimoji="1" lang="en-US" altLang="zh-CN" sz="4000" b="0" i="0" u="none" strike="noStrike" kern="1200" cap="none" spc="0" normalizeH="0" baseline="0" noProof="0" dirty="0" err="1">
                  <a:ln>
                    <a:noFill/>
                  </a:ln>
                  <a:solidFill>
                    <a:prstClr val="white"/>
                  </a:solidFill>
                  <a:effectLst/>
                  <a:uLnTx/>
                  <a:uFillTx/>
                  <a:ea typeface="Vogue-ExtraBold" panose="020B0500000000000000" pitchFamily="34" charset="0"/>
                  <a:cs typeface="Vogue-ExtraBold" panose="020B0500000000000000" pitchFamily="34" charset="0"/>
                </a:rPr>
                <a:t>đạt</a:t>
              </a:r>
              <a:endParaRPr kumimoji="1" lang="en-US" altLang="zh-CN" sz="4000" b="0" i="0" u="none" strike="noStrike" kern="1200" cap="none" spc="0" normalizeH="0" baseline="0" noProof="0" dirty="0">
                <a:ln>
                  <a:noFill/>
                </a:ln>
                <a:solidFill>
                  <a:prstClr val="white"/>
                </a:solidFill>
                <a:effectLst/>
                <a:uLnTx/>
                <a:uFillTx/>
                <a:ea typeface="Vogue-ExtraBold" panose="020B0500000000000000" pitchFamily="34" charset="0"/>
                <a:cs typeface="Vogue-ExtraBold" panose="020B0500000000000000" pitchFamily="34" charset="0"/>
              </a:endParaRPr>
            </a:p>
          </p:txBody>
        </p:sp>
      </p:grpSp>
    </p:spTree>
    <p:extLst>
      <p:ext uri="{BB962C8B-B14F-4D97-AF65-F5344CB8AC3E}">
        <p14:creationId xmlns:p14="http://schemas.microsoft.com/office/powerpoint/2010/main" val="262056365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E00E12-A0A1-CB23-2E09-68779F32783D}"/>
              </a:ext>
            </a:extLst>
          </p:cNvPr>
          <p:cNvPicPr>
            <a:picLocks noChangeAspect="1"/>
          </p:cNvPicPr>
          <p:nvPr/>
        </p:nvPicPr>
        <p:blipFill rotWithShape="1">
          <a:blip r:embed="rId2"/>
          <a:srcRect l="1460"/>
          <a:stretch/>
        </p:blipFill>
        <p:spPr>
          <a:xfrm>
            <a:off x="268942" y="1686103"/>
            <a:ext cx="11707906" cy="4911921"/>
          </a:xfrm>
          <a:prstGeom prst="roundRect">
            <a:avLst>
              <a:gd name="adj" fmla="val 22142"/>
            </a:avLst>
          </a:prstGeom>
        </p:spPr>
      </p:pic>
      <p:sp>
        <p:nvSpPr>
          <p:cNvPr id="2" name="TextBox 1">
            <a:extLst>
              <a:ext uri="{FF2B5EF4-FFF2-40B4-BE49-F238E27FC236}">
                <a16:creationId xmlns:a16="http://schemas.microsoft.com/office/drawing/2014/main" id="{59021AE5-B7A6-C27D-6763-967E09997FAB}"/>
              </a:ext>
            </a:extLst>
          </p:cNvPr>
          <p:cNvSpPr txBox="1"/>
          <p:nvPr/>
        </p:nvSpPr>
        <p:spPr>
          <a:xfrm>
            <a:off x="1733325" y="485774"/>
            <a:ext cx="9669780"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5D0E7A"/>
                </a:solidFill>
                <a:effectLst/>
                <a:uLnTx/>
                <a:uFillTx/>
                <a:latin typeface="Cambria" panose="02040503050406030204" pitchFamily="18" charset="0"/>
                <a:ea typeface="+mn-ea"/>
                <a:cs typeface="+mn-cs"/>
              </a:rPr>
              <a:t>Hình ảnh quê hương hiện lên trong tâm trí của bạn nhỏ như thế nào trước ngày xa quê? </a:t>
            </a:r>
            <a:endParaRPr kumimoji="0" lang="en-US" sz="3600" b="1" i="0" u="none" strike="noStrike" kern="1200" cap="none" spc="0" normalizeH="0" baseline="0" noProof="0" dirty="0">
              <a:ln>
                <a:noFill/>
              </a:ln>
              <a:solidFill>
                <a:srgbClr val="5D0E7A"/>
              </a:solidFill>
              <a:effectLst/>
              <a:uLnTx/>
              <a:uFillTx/>
              <a:latin typeface="Cambria" panose="02040503050406030204" pitchFamily="18" charset="0"/>
              <a:ea typeface="+mn-ea"/>
              <a:cs typeface="+mn-cs"/>
            </a:endParaRPr>
          </a:p>
        </p:txBody>
      </p:sp>
      <p:pic>
        <p:nvPicPr>
          <p:cNvPr id="4" name="Picture 3">
            <a:extLst>
              <a:ext uri="{FF2B5EF4-FFF2-40B4-BE49-F238E27FC236}">
                <a16:creationId xmlns:a16="http://schemas.microsoft.com/office/drawing/2014/main" id="{C1DF4FC9-1A4C-22F1-7B62-B96F7E156E7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8976" t="-4288" r="22972" b="52617"/>
          <a:stretch/>
        </p:blipFill>
        <p:spPr>
          <a:xfrm>
            <a:off x="628267" y="0"/>
            <a:ext cx="1263534" cy="2171878"/>
          </a:xfrm>
          <a:prstGeom prst="rect">
            <a:avLst/>
          </a:prstGeom>
        </p:spPr>
      </p:pic>
    </p:spTree>
    <p:extLst>
      <p:ext uri="{BB962C8B-B14F-4D97-AF65-F5344CB8AC3E}">
        <p14:creationId xmlns:p14="http://schemas.microsoft.com/office/powerpoint/2010/main" val="135433605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51F89ED-CAA2-E546-6D4F-BF1CA607A805}"/>
              </a:ext>
            </a:extLst>
          </p:cNvPr>
          <p:cNvSpPr/>
          <p:nvPr/>
        </p:nvSpPr>
        <p:spPr>
          <a:xfrm>
            <a:off x="628267" y="2725271"/>
            <a:ext cx="11223074" cy="2976282"/>
          </a:xfrm>
          <a:prstGeom prst="roundRect">
            <a:avLst/>
          </a:prstGeom>
          <a:solidFill>
            <a:srgbClr val="F3DD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95DFFB61-195E-16B0-31C8-FB8CC4AF667E}"/>
              </a:ext>
            </a:extLst>
          </p:cNvPr>
          <p:cNvSpPr txBox="1"/>
          <p:nvPr/>
        </p:nvSpPr>
        <p:spPr>
          <a:xfrm>
            <a:off x="854783" y="2884326"/>
            <a:ext cx="10996558" cy="255454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40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Hình ảnh quê hương hiện lên trong tâm trí của bạn nhỏ trước ngày xa quê là: Con đường làng gồ ghề, vàng óng rơm mùa gặt, những lùm cây giấu đầy quả ổi, quả mâm xôi chín mọng. </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sp>
        <p:nvSpPr>
          <p:cNvPr id="3" name="TextBox 2">
            <a:extLst>
              <a:ext uri="{FF2B5EF4-FFF2-40B4-BE49-F238E27FC236}">
                <a16:creationId xmlns:a16="http://schemas.microsoft.com/office/drawing/2014/main" id="{77D79AFA-36C9-E3C7-7AA9-34CA5D5C1FCB}"/>
              </a:ext>
            </a:extLst>
          </p:cNvPr>
          <p:cNvSpPr txBox="1"/>
          <p:nvPr/>
        </p:nvSpPr>
        <p:spPr>
          <a:xfrm>
            <a:off x="1891801" y="387880"/>
            <a:ext cx="9669780" cy="212365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5D0E7A"/>
                </a:solidFill>
                <a:effectLst/>
                <a:uLnTx/>
                <a:uFillTx/>
                <a:latin typeface="Cambria" panose="02040503050406030204" pitchFamily="18" charset="0"/>
                <a:ea typeface="+mn-ea"/>
                <a:cs typeface="+mn-cs"/>
              </a:rPr>
              <a:t>Hình ảnh quê hương hiện lên trong tâm trí của bạn nhỏ như thế nào trước ngày xa quê? </a:t>
            </a:r>
            <a:endParaRPr kumimoji="0" lang="en-US" sz="4400" b="1" i="0" u="none" strike="noStrike" kern="1200" cap="none" spc="0" normalizeH="0" baseline="0" noProof="0" dirty="0">
              <a:ln>
                <a:noFill/>
              </a:ln>
              <a:solidFill>
                <a:srgbClr val="5D0E7A"/>
              </a:solidFill>
              <a:effectLst/>
              <a:uLnTx/>
              <a:uFillTx/>
              <a:latin typeface="Cambria" panose="02040503050406030204" pitchFamily="18" charset="0"/>
              <a:ea typeface="+mn-ea"/>
              <a:cs typeface="+mn-cs"/>
            </a:endParaRPr>
          </a:p>
        </p:txBody>
      </p:sp>
      <p:pic>
        <p:nvPicPr>
          <p:cNvPr id="4" name="Picture 3">
            <a:extLst>
              <a:ext uri="{FF2B5EF4-FFF2-40B4-BE49-F238E27FC236}">
                <a16:creationId xmlns:a16="http://schemas.microsoft.com/office/drawing/2014/main" id="{450F6AE6-C26F-147B-5D12-EA7BC4847DE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8976" t="-4288" r="22972" b="52617"/>
          <a:stretch/>
        </p:blipFill>
        <p:spPr>
          <a:xfrm>
            <a:off x="628267" y="333190"/>
            <a:ext cx="1263534" cy="2171878"/>
          </a:xfrm>
          <a:prstGeom prst="rect">
            <a:avLst/>
          </a:prstGeom>
        </p:spPr>
      </p:pic>
    </p:spTree>
    <p:extLst>
      <p:ext uri="{BB962C8B-B14F-4D97-AF65-F5344CB8AC3E}">
        <p14:creationId xmlns:p14="http://schemas.microsoft.com/office/powerpoint/2010/main" val="183181161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75872D-9BB7-EA95-FA7F-BA3179401B5F}"/>
              </a:ext>
            </a:extLst>
          </p:cNvPr>
          <p:cNvSpPr txBox="1"/>
          <p:nvPr/>
        </p:nvSpPr>
        <p:spPr>
          <a:xfrm>
            <a:off x="1815185" y="657974"/>
            <a:ext cx="9790197"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057449"/>
                </a:solidFill>
                <a:effectLst/>
                <a:uLnTx/>
                <a:uFillTx/>
                <a:latin typeface="Cambria" panose="02040503050406030204" pitchFamily="18" charset="0"/>
                <a:ea typeface="+mn-ea"/>
                <a:cs typeface="+mn-cs"/>
              </a:rPr>
              <a:t>Nếu được dự buổi chia tay, em sẽ nói gì với bạn nhỏ? </a:t>
            </a:r>
            <a:endParaRPr kumimoji="0" lang="en-US" sz="4800" b="1" i="0" u="none" strike="noStrike" kern="1200" cap="none" spc="0" normalizeH="0" baseline="0" noProof="0" dirty="0">
              <a:ln>
                <a:noFill/>
              </a:ln>
              <a:solidFill>
                <a:srgbClr val="057449"/>
              </a:solidFill>
              <a:effectLst/>
              <a:uLnTx/>
              <a:uFillTx/>
              <a:latin typeface="Cambria" panose="02040503050406030204" pitchFamily="18" charset="0"/>
              <a:ea typeface="+mn-ea"/>
              <a:cs typeface="+mn-cs"/>
            </a:endParaRPr>
          </a:p>
        </p:txBody>
      </p:sp>
      <p:grpSp>
        <p:nvGrpSpPr>
          <p:cNvPr id="6" name="Group 5">
            <a:extLst>
              <a:ext uri="{FF2B5EF4-FFF2-40B4-BE49-F238E27FC236}">
                <a16:creationId xmlns:a16="http://schemas.microsoft.com/office/drawing/2014/main" id="{556AB946-864E-C77C-EFC8-56E36283EFFB}"/>
              </a:ext>
            </a:extLst>
          </p:cNvPr>
          <p:cNvGrpSpPr/>
          <p:nvPr/>
        </p:nvGrpSpPr>
        <p:grpSpPr>
          <a:xfrm>
            <a:off x="484462" y="2491318"/>
            <a:ext cx="11223074" cy="3785652"/>
            <a:chOff x="484462" y="2491318"/>
            <a:chExt cx="11223074" cy="3785652"/>
          </a:xfrm>
        </p:grpSpPr>
        <p:sp>
          <p:nvSpPr>
            <p:cNvPr id="5" name="Rectangle: Rounded Corners 4">
              <a:extLst>
                <a:ext uri="{FF2B5EF4-FFF2-40B4-BE49-F238E27FC236}">
                  <a16:creationId xmlns:a16="http://schemas.microsoft.com/office/drawing/2014/main" id="{5DF67460-AFC6-E4B6-565D-A2D3E3ADC4BA}"/>
                </a:ext>
              </a:extLst>
            </p:cNvPr>
            <p:cNvSpPr/>
            <p:nvPr/>
          </p:nvSpPr>
          <p:spPr>
            <a:xfrm>
              <a:off x="484462" y="2491318"/>
              <a:ext cx="11223074" cy="3785652"/>
            </a:xfrm>
            <a:prstGeom prst="roundRect">
              <a:avLst/>
            </a:prstGeom>
            <a:solidFill>
              <a:srgbClr val="FBD5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18C27F41-FAA6-1331-5948-AB58DFBBF112}"/>
                </a:ext>
              </a:extLst>
            </p:cNvPr>
            <p:cNvSpPr txBox="1"/>
            <p:nvPr/>
          </p:nvSpPr>
          <p:spPr>
            <a:xfrm>
              <a:off x="555811" y="2491318"/>
              <a:ext cx="11080377" cy="378565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40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Nếu được dự buổi chia tay, em sẽ nói với bạn nhỏ rằng: "Bạn ơi đừng buồn nhé! Lên thành phố phải sống và học tập thật tốt. Đừng quên chúng mình. Chúng mình vẫn luôn ở đây nhớ bạn. Hè này về quê chơi lại kể cho chúng mình nghe về cuộc sống thành phố nhé!"</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pic>
        <p:nvPicPr>
          <p:cNvPr id="4" name="Picture 3">
            <a:extLst>
              <a:ext uri="{FF2B5EF4-FFF2-40B4-BE49-F238E27FC236}">
                <a16:creationId xmlns:a16="http://schemas.microsoft.com/office/drawing/2014/main" id="{47456D45-CACE-665E-7FA3-15959B92407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5855" t="-2873" r="77" b="50000"/>
          <a:stretch/>
        </p:blipFill>
        <p:spPr>
          <a:xfrm>
            <a:off x="358588" y="268941"/>
            <a:ext cx="1684627" cy="2222377"/>
          </a:xfrm>
          <a:prstGeom prst="rect">
            <a:avLst/>
          </a:prstGeom>
        </p:spPr>
      </p:pic>
    </p:spTree>
    <p:extLst>
      <p:ext uri="{BB962C8B-B14F-4D97-AF65-F5344CB8AC3E}">
        <p14:creationId xmlns:p14="http://schemas.microsoft.com/office/powerpoint/2010/main" val="370090392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B64B708-D785-1212-1276-EB7809B92F21}"/>
              </a:ext>
            </a:extLst>
          </p:cNvPr>
          <p:cNvSpPr txBox="1"/>
          <p:nvPr/>
        </p:nvSpPr>
        <p:spPr>
          <a:xfrm>
            <a:off x="726544" y="1971629"/>
            <a:ext cx="10963432" cy="452431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7A31"/>
                </a:solidFill>
                <a:effectLst/>
                <a:uLnTx/>
                <a:uFillTx/>
                <a:latin typeface="Cambria" panose="02040503050406030204" pitchFamily="18" charset="0"/>
                <a:ea typeface="+mn-ea"/>
                <a:cs typeface="+mn-cs"/>
              </a:rPr>
              <a:t>	</a:t>
            </a:r>
            <a:r>
              <a:rPr kumimoji="0" lang="vi-VN" sz="3600" b="0" i="0" u="none" strike="noStrike" kern="1200" cap="none" spc="0" normalizeH="0" baseline="0" noProof="0" dirty="0">
                <a:ln>
                  <a:noFill/>
                </a:ln>
                <a:solidFill>
                  <a:srgbClr val="007A31"/>
                </a:solidFill>
                <a:effectLst/>
                <a:uLnTx/>
                <a:uFillTx/>
                <a:latin typeface="Cambria" panose="02040503050406030204" pitchFamily="18" charset="0"/>
                <a:ea typeface="+mn-ea"/>
                <a:cs typeface="+mn-cs"/>
              </a:rPr>
              <a:t>Theo em, điều tác giả muốn nói qua câu chuyện trên là quê hương là nơi gắn bó, gần gũi với mỗi người đến kỳ lạ. Dù có đi đâu xa, quê hương vẫn bên ta, để ta luôn có một góc nhỏ bình yên với tâm hồn. Quê hương vẫn luôn chờ đợi chúng ta trở về. Nơi đây có gia đình, có bạn bè, có kỷ niệm, có những người chúng ta yêu thương. Vì thế, mỗi người cần nuôi dưỡng tình yêu quê hương, yêu nơi chôn rau cắt rốn của mình. </a:t>
            </a:r>
            <a:endParaRPr kumimoji="0" lang="en-US" sz="3600" b="0" i="0" u="none" strike="noStrike" kern="1200" cap="none" spc="0" normalizeH="0" baseline="0" noProof="0" dirty="0">
              <a:ln>
                <a:noFill/>
              </a:ln>
              <a:solidFill>
                <a:srgbClr val="007A31"/>
              </a:solidFill>
              <a:effectLst/>
              <a:uLnTx/>
              <a:uFillTx/>
              <a:latin typeface="Cambria" panose="02040503050406030204" pitchFamily="18" charset="0"/>
              <a:ea typeface="+mn-ea"/>
              <a:cs typeface="+mn-cs"/>
            </a:endParaRPr>
          </a:p>
        </p:txBody>
      </p:sp>
      <p:pic>
        <p:nvPicPr>
          <p:cNvPr id="4" name="Picture 3">
            <a:extLst>
              <a:ext uri="{FF2B5EF4-FFF2-40B4-BE49-F238E27FC236}">
                <a16:creationId xmlns:a16="http://schemas.microsoft.com/office/drawing/2014/main" id="{5E032EDC-CEC9-F4A0-FF41-3909D0452E5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80" t="50000" r="79998" b="-2040"/>
          <a:stretch/>
        </p:blipFill>
        <p:spPr>
          <a:xfrm>
            <a:off x="502024" y="185029"/>
            <a:ext cx="1433615" cy="2187388"/>
          </a:xfrm>
          <a:prstGeom prst="rect">
            <a:avLst/>
          </a:prstGeom>
        </p:spPr>
      </p:pic>
      <p:sp>
        <p:nvSpPr>
          <p:cNvPr id="5" name="Rectangle: Rounded Corners 4">
            <a:extLst>
              <a:ext uri="{FF2B5EF4-FFF2-40B4-BE49-F238E27FC236}">
                <a16:creationId xmlns:a16="http://schemas.microsoft.com/office/drawing/2014/main" id="{2416FE96-258E-EFD9-F585-61B6F63A877A}"/>
              </a:ext>
            </a:extLst>
          </p:cNvPr>
          <p:cNvSpPr/>
          <p:nvPr/>
        </p:nvSpPr>
        <p:spPr>
          <a:xfrm>
            <a:off x="1572735" y="549349"/>
            <a:ext cx="645459" cy="770965"/>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3EBAE762-0AD5-8D4A-FC09-D478BB181C0A}"/>
              </a:ext>
            </a:extLst>
          </p:cNvPr>
          <p:cNvSpPr txBox="1"/>
          <p:nvPr/>
        </p:nvSpPr>
        <p:spPr>
          <a:xfrm>
            <a:off x="1313162" y="362056"/>
            <a:ext cx="10376814"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54FA5"/>
                </a:solidFill>
                <a:effectLst/>
                <a:uLnTx/>
                <a:uFillTx/>
                <a:latin typeface="Cambria" panose="02040503050406030204" pitchFamily="18" charset="0"/>
                <a:ea typeface="+mn-ea"/>
                <a:cs typeface="+mn-cs"/>
              </a:rPr>
              <a:t>Theo </a:t>
            </a:r>
            <a:r>
              <a:rPr kumimoji="0" lang="en-US" sz="4400" b="1" i="0" u="none" strike="noStrike" kern="1200" cap="none" spc="0" normalizeH="0" baseline="0" noProof="0" dirty="0" err="1">
                <a:ln>
                  <a:noFill/>
                </a:ln>
                <a:solidFill>
                  <a:srgbClr val="F54FA5"/>
                </a:solidFill>
                <a:effectLst/>
                <a:uLnTx/>
                <a:uFillTx/>
                <a:latin typeface="Cambria" panose="02040503050406030204" pitchFamily="18" charset="0"/>
                <a:ea typeface="+mn-ea"/>
                <a:cs typeface="+mn-cs"/>
              </a:rPr>
              <a:t>em</a:t>
            </a:r>
            <a:r>
              <a:rPr kumimoji="0" lang="en-US" sz="4400" b="1" i="0" u="none" strike="noStrike" kern="1200" cap="none" spc="0" normalizeH="0" baseline="0" noProof="0" dirty="0">
                <a:ln>
                  <a:noFill/>
                </a:ln>
                <a:solidFill>
                  <a:srgbClr val="F54FA5"/>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F54FA5"/>
                </a:solidFill>
                <a:effectLst/>
                <a:uLnTx/>
                <a:uFillTx/>
                <a:latin typeface="Cambria" panose="02040503050406030204" pitchFamily="18" charset="0"/>
                <a:ea typeface="+mn-ea"/>
                <a:cs typeface="+mn-cs"/>
              </a:rPr>
              <a:t>tác</a:t>
            </a:r>
            <a:r>
              <a:rPr kumimoji="0" lang="en-US" sz="4400" b="1" i="0" u="none" strike="noStrike" kern="1200" cap="none" spc="0" normalizeH="0" baseline="0" noProof="0" dirty="0">
                <a:ln>
                  <a:noFill/>
                </a:ln>
                <a:solidFill>
                  <a:srgbClr val="F54FA5"/>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F54FA5"/>
                </a:solidFill>
                <a:effectLst/>
                <a:uLnTx/>
                <a:uFillTx/>
                <a:latin typeface="Cambria" panose="02040503050406030204" pitchFamily="18" charset="0"/>
                <a:ea typeface="+mn-ea"/>
                <a:cs typeface="+mn-cs"/>
              </a:rPr>
              <a:t>giả</a:t>
            </a:r>
            <a:r>
              <a:rPr kumimoji="0" lang="en-US" sz="4400" b="1" i="0" u="none" strike="noStrike" kern="1200" cap="none" spc="0" normalizeH="0" baseline="0" noProof="0" dirty="0">
                <a:ln>
                  <a:noFill/>
                </a:ln>
                <a:solidFill>
                  <a:srgbClr val="F54FA5"/>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F54FA5"/>
                </a:solidFill>
                <a:effectLst/>
                <a:uLnTx/>
                <a:uFillTx/>
                <a:latin typeface="Cambria" panose="02040503050406030204" pitchFamily="18" charset="0"/>
                <a:ea typeface="+mn-ea"/>
                <a:cs typeface="+mn-cs"/>
              </a:rPr>
              <a:t>muốn</a:t>
            </a:r>
            <a:r>
              <a:rPr kumimoji="0" lang="en-US" sz="4400" b="1" i="0" u="none" strike="noStrike" kern="1200" cap="none" spc="0" normalizeH="0" baseline="0" noProof="0" dirty="0">
                <a:ln>
                  <a:noFill/>
                </a:ln>
                <a:solidFill>
                  <a:srgbClr val="F54FA5"/>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F54FA5"/>
                </a:solidFill>
                <a:effectLst/>
                <a:uLnTx/>
                <a:uFillTx/>
                <a:latin typeface="Cambria" panose="02040503050406030204" pitchFamily="18" charset="0"/>
                <a:ea typeface="+mn-ea"/>
                <a:cs typeface="+mn-cs"/>
              </a:rPr>
              <a:t>nói</a:t>
            </a:r>
            <a:r>
              <a:rPr kumimoji="0" lang="en-US" sz="4400" b="1" i="0" u="none" strike="noStrike" kern="1200" cap="none" spc="0" normalizeH="0" baseline="0" noProof="0" dirty="0">
                <a:ln>
                  <a:noFill/>
                </a:ln>
                <a:solidFill>
                  <a:srgbClr val="F54FA5"/>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F54FA5"/>
                </a:solidFill>
                <a:effectLst/>
                <a:uLnTx/>
                <a:uFillTx/>
                <a:latin typeface="Cambria" panose="02040503050406030204" pitchFamily="18" charset="0"/>
                <a:ea typeface="+mn-ea"/>
                <a:cs typeface="+mn-cs"/>
              </a:rPr>
              <a:t>điều</a:t>
            </a:r>
            <a:r>
              <a:rPr kumimoji="0" lang="en-US" sz="4400" b="1" i="0" u="none" strike="noStrike" kern="1200" cap="none" spc="0" normalizeH="0" baseline="0" noProof="0" dirty="0">
                <a:ln>
                  <a:noFill/>
                </a:ln>
                <a:solidFill>
                  <a:srgbClr val="F54FA5"/>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F54FA5"/>
                </a:solidFill>
                <a:effectLst/>
                <a:uLnTx/>
                <a:uFillTx/>
                <a:latin typeface="Cambria" panose="02040503050406030204" pitchFamily="18" charset="0"/>
                <a:ea typeface="+mn-ea"/>
                <a:cs typeface="+mn-cs"/>
              </a:rPr>
              <a:t>gì</a:t>
            </a:r>
            <a:r>
              <a:rPr kumimoji="0" lang="en-US" sz="4400" b="1" i="0" u="none" strike="noStrike" kern="1200" cap="none" spc="0" normalizeH="0" baseline="0" noProof="0" dirty="0">
                <a:ln>
                  <a:noFill/>
                </a:ln>
                <a:solidFill>
                  <a:srgbClr val="F54FA5"/>
                </a:solidFill>
                <a:effectLst/>
                <a:uLnTx/>
                <a:uFillTx/>
                <a:latin typeface="Cambria" panose="02040503050406030204" pitchFamily="18" charset="0"/>
                <a:ea typeface="+mn-ea"/>
                <a:cs typeface="+mn-cs"/>
              </a:rPr>
              <a:t> qua </a:t>
            </a:r>
            <a:r>
              <a:rPr kumimoji="0" lang="en-US" sz="4400" b="1" i="0" u="none" strike="noStrike" kern="1200" cap="none" spc="0" normalizeH="0" baseline="0" noProof="0" dirty="0" err="1">
                <a:ln>
                  <a:noFill/>
                </a:ln>
                <a:solidFill>
                  <a:srgbClr val="F54FA5"/>
                </a:solidFill>
                <a:effectLst/>
                <a:uLnTx/>
                <a:uFillTx/>
                <a:latin typeface="Cambria" panose="02040503050406030204" pitchFamily="18" charset="0"/>
                <a:ea typeface="+mn-ea"/>
                <a:cs typeface="+mn-cs"/>
              </a:rPr>
              <a:t>câu</a:t>
            </a:r>
            <a:r>
              <a:rPr kumimoji="0" lang="en-US" sz="4400" b="1" i="0" u="none" strike="noStrike" kern="1200" cap="none" spc="0" normalizeH="0" baseline="0" noProof="0" dirty="0">
                <a:ln>
                  <a:noFill/>
                </a:ln>
                <a:solidFill>
                  <a:srgbClr val="F54FA5"/>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F54FA5"/>
                </a:solidFill>
                <a:effectLst/>
                <a:uLnTx/>
                <a:uFillTx/>
                <a:latin typeface="Cambria" panose="02040503050406030204" pitchFamily="18" charset="0"/>
                <a:ea typeface="+mn-ea"/>
                <a:cs typeface="+mn-cs"/>
              </a:rPr>
              <a:t>chuyện</a:t>
            </a:r>
            <a:r>
              <a:rPr kumimoji="0" lang="en-US" sz="4400" b="1" i="0" u="none" strike="noStrike" kern="1200" cap="none" spc="0" normalizeH="0" baseline="0" noProof="0" dirty="0">
                <a:ln>
                  <a:noFill/>
                </a:ln>
                <a:solidFill>
                  <a:srgbClr val="F54FA5"/>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F54FA5"/>
                </a:solidFill>
                <a:effectLst/>
                <a:uLnTx/>
                <a:uFillTx/>
                <a:latin typeface="Cambria" panose="02040503050406030204" pitchFamily="18" charset="0"/>
                <a:ea typeface="+mn-ea"/>
                <a:cs typeface="+mn-cs"/>
              </a:rPr>
              <a:t>trên</a:t>
            </a:r>
            <a:r>
              <a:rPr kumimoji="0" lang="en-US" sz="4400" b="1" i="0" u="none" strike="noStrike" kern="1200" cap="none" spc="0" normalizeH="0" baseline="0" noProof="0" dirty="0">
                <a:ln>
                  <a:noFill/>
                </a:ln>
                <a:solidFill>
                  <a:srgbClr val="F54FA5"/>
                </a:solidFill>
                <a:effectLst/>
                <a:uLnTx/>
                <a:uFillTx/>
                <a:latin typeface="Cambria" panose="02040503050406030204" pitchFamily="18" charset="0"/>
                <a:ea typeface="+mn-ea"/>
                <a:cs typeface="+mn-cs"/>
              </a:rPr>
              <a:t>?</a:t>
            </a:r>
          </a:p>
        </p:txBody>
      </p:sp>
    </p:spTree>
    <p:extLst>
      <p:ext uri="{BB962C8B-B14F-4D97-AF65-F5344CB8AC3E}">
        <p14:creationId xmlns:p14="http://schemas.microsoft.com/office/powerpoint/2010/main" val="274601336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E19A8A4-C1F6-9713-DAA9-37A6E221A467}"/>
              </a:ext>
            </a:extLst>
          </p:cNvPr>
          <p:cNvGrpSpPr/>
          <p:nvPr/>
        </p:nvGrpSpPr>
        <p:grpSpPr>
          <a:xfrm>
            <a:off x="484462" y="2436372"/>
            <a:ext cx="11223075" cy="3301623"/>
            <a:chOff x="413113" y="2240889"/>
            <a:chExt cx="11223075" cy="3301623"/>
          </a:xfrm>
        </p:grpSpPr>
        <p:sp>
          <p:nvSpPr>
            <p:cNvPr id="6" name="Rectangle: Rounded Corners 5">
              <a:extLst>
                <a:ext uri="{FF2B5EF4-FFF2-40B4-BE49-F238E27FC236}">
                  <a16:creationId xmlns:a16="http://schemas.microsoft.com/office/drawing/2014/main" id="{790B6C01-DB78-C72F-8BE4-04D73B899F65}"/>
                </a:ext>
              </a:extLst>
            </p:cNvPr>
            <p:cNvSpPr/>
            <p:nvPr/>
          </p:nvSpPr>
          <p:spPr>
            <a:xfrm>
              <a:off x="413113" y="2240889"/>
              <a:ext cx="11223074" cy="3301623"/>
            </a:xfrm>
            <a:prstGeom prst="roundRect">
              <a:avLst/>
            </a:prstGeom>
            <a:solidFill>
              <a:srgbClr val="FBD5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990DC013-3A35-4BA7-016B-5FC2728B6432}"/>
                </a:ext>
              </a:extLst>
            </p:cNvPr>
            <p:cNvSpPr txBox="1"/>
            <p:nvPr/>
          </p:nvSpPr>
          <p:spPr>
            <a:xfrm>
              <a:off x="555811" y="2491318"/>
              <a:ext cx="11080377" cy="280076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Tình</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yêu</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sự</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gắn</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bó</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với</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quê</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hương</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là</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tình</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cảm</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tự</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nhiên</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của</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con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người</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hãy</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luôn</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nhớ</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luôn</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yêu</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quê</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hương</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của</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mình</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bằng</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những</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tình</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cảm</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đẹp</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đẽ</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nhất</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a:t>
              </a:r>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pic>
        <p:nvPicPr>
          <p:cNvPr id="8" name="Picture 7">
            <a:extLst>
              <a:ext uri="{FF2B5EF4-FFF2-40B4-BE49-F238E27FC236}">
                <a16:creationId xmlns:a16="http://schemas.microsoft.com/office/drawing/2014/main" id="{653BD6A5-4767-5E49-B38E-6278677AA6D1}"/>
              </a:ext>
            </a:extLst>
          </p:cNvPr>
          <p:cNvPicPr>
            <a:picLocks noChangeAspect="1"/>
          </p:cNvPicPr>
          <p:nvPr/>
        </p:nvPicPr>
        <p:blipFill>
          <a:blip r:embed="rId2"/>
          <a:stretch>
            <a:fillRect/>
          </a:stretch>
        </p:blipFill>
        <p:spPr>
          <a:xfrm>
            <a:off x="1730884" y="107981"/>
            <a:ext cx="8730229" cy="2024047"/>
          </a:xfrm>
          <a:prstGeom prst="rect">
            <a:avLst/>
          </a:prstGeom>
        </p:spPr>
      </p:pic>
    </p:spTree>
    <p:extLst>
      <p:ext uri="{BB962C8B-B14F-4D97-AF65-F5344CB8AC3E}">
        <p14:creationId xmlns:p14="http://schemas.microsoft.com/office/powerpoint/2010/main" val="282372333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9E54D41-F19A-5C87-A04B-24179F0D32F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394" r="61128"/>
          <a:stretch/>
        </p:blipFill>
        <p:spPr>
          <a:xfrm>
            <a:off x="6924246" y="1562793"/>
            <a:ext cx="2254480" cy="5295207"/>
          </a:xfrm>
          <a:prstGeom prst="rect">
            <a:avLst/>
          </a:prstGeom>
        </p:spPr>
      </p:pic>
      <p:pic>
        <p:nvPicPr>
          <p:cNvPr id="7" name="Picture 6">
            <a:extLst>
              <a:ext uri="{FF2B5EF4-FFF2-40B4-BE49-F238E27FC236}">
                <a16:creationId xmlns:a16="http://schemas.microsoft.com/office/drawing/2014/main" id="{885E4E20-8FBA-C5AD-75FF-D78605129FB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577" t="2015" r="-656" b="63"/>
          <a:stretch/>
        </p:blipFill>
        <p:spPr>
          <a:xfrm>
            <a:off x="9178726" y="1712571"/>
            <a:ext cx="2892297" cy="5145429"/>
          </a:xfrm>
          <a:prstGeom prst="rect">
            <a:avLst/>
          </a:prstGeom>
        </p:spPr>
      </p:pic>
      <p:pic>
        <p:nvPicPr>
          <p:cNvPr id="6" name="Picture 5">
            <a:extLst>
              <a:ext uri="{FF2B5EF4-FFF2-40B4-BE49-F238E27FC236}">
                <a16:creationId xmlns:a16="http://schemas.microsoft.com/office/drawing/2014/main" id="{08A6EC92-BF11-DD5C-3360-6E8B2FEEF7D6}"/>
              </a:ext>
            </a:extLst>
          </p:cNvPr>
          <p:cNvPicPr>
            <a:picLocks noChangeAspect="1"/>
          </p:cNvPicPr>
          <p:nvPr/>
        </p:nvPicPr>
        <p:blipFill>
          <a:blip r:embed="rId4"/>
          <a:stretch>
            <a:fillRect/>
          </a:stretch>
        </p:blipFill>
        <p:spPr>
          <a:xfrm>
            <a:off x="413836" y="1408448"/>
            <a:ext cx="6681795" cy="3779848"/>
          </a:xfrm>
          <a:prstGeom prst="rect">
            <a:avLst/>
          </a:prstGeom>
        </p:spPr>
      </p:pic>
    </p:spTree>
    <p:extLst>
      <p:ext uri="{BB962C8B-B14F-4D97-AF65-F5344CB8AC3E}">
        <p14:creationId xmlns:p14="http://schemas.microsoft.com/office/powerpoint/2010/main" val="293407660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5AF818-DC09-01E8-603B-69F9D4F89E32}"/>
              </a:ext>
            </a:extLst>
          </p:cNvPr>
          <p:cNvSpPr txBox="1"/>
          <p:nvPr/>
        </p:nvSpPr>
        <p:spPr>
          <a:xfrm>
            <a:off x="635246" y="1184749"/>
            <a:ext cx="11154264" cy="509370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25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Bố quyết định cho tôi lên thành phố học. Nghe bố nói, tôi </a:t>
            </a:r>
            <a:r>
              <a:rPr lang="en-US" sz="2500" dirty="0" err="1" smtClean="0">
                <a:solidFill>
                  <a:srgbClr val="000000"/>
                </a:solidFill>
                <a:latin typeface="Cambria" panose="02040503050406030204" pitchFamily="18" charset="0"/>
              </a:rPr>
              <a:t>òa</a:t>
            </a:r>
            <a:r>
              <a:rPr kumimoji="0" lang="vi-VN" sz="2500" b="0" i="0" u="none" strike="noStrike" kern="1200" cap="none" spc="0" normalizeH="0" baseline="0" noProof="0" dirty="0" smtClean="0">
                <a:ln>
                  <a:noFill/>
                </a:ln>
                <a:solidFill>
                  <a:srgbClr val="000000"/>
                </a:solidFill>
                <a:effectLst/>
                <a:uLnTx/>
                <a:uFillTx/>
                <a:latin typeface="Cambria" panose="02040503050406030204" pitchFamily="18" charset="0"/>
                <a:ea typeface="+mn-ea"/>
                <a:cs typeface="+mn-cs"/>
              </a:rPr>
              <a:t> </a:t>
            </a:r>
            <a:r>
              <a:rPr kumimoji="0" lang="vi-VN" sz="25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khóc như khi bị đòn oan. Tôi không muốn đi nhưng vẫn phải chuẩn bị lên đường.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25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Chiều trước ngày xa quê, các bạn đến chơi tiễn tôi, cả thầy giáo của tôi nữa. Khác hẳn mọi khi, chúng tôi chẳng mấy đứa cười đùa, kẹo cũng chẳng ăn. Trong khi thầy giáo ngồi nói chuyện với bố mẹ tôi, chúng tôi thầm nhắc lại những trò nghịch ngợm vừa qua và ngẩn ngơ hỏi nhau thành phố nơi tôi sắp đến như thế nào, có giống quê mình không... Tôi biết nơi đó có những chiếc xe sang trọng phóng vun vút trên đường nhựa phẳng lì. Nhưng nơi ấy thật xa lạ. Quê tôi ở đây, con đường làng gồ ghề, vàng óng rơm mùa gặt, những lùm cây giấu đầy quả ổi, quả mâm xôi chín mọng. Nước mắt tôi ứa ra. Không, tôi không thích đi. Tôi chỉ muốn được ở đây giữa các bạn và thầy giáo. Như đoán được ý nghĩ của tôi, thầy đến bên lau nước mắt cho tôi, xoa đầu tôi và cúi xuống nắm lấy hai bàn tay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5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Bao giờ nghỉ hè, em sẽ lại được về đây chơi với thầy và các bạn.</a:t>
            </a:r>
          </a:p>
        </p:txBody>
      </p:sp>
      <p:pic>
        <p:nvPicPr>
          <p:cNvPr id="6" name="Picture 5">
            <a:extLst>
              <a:ext uri="{FF2B5EF4-FFF2-40B4-BE49-F238E27FC236}">
                <a16:creationId xmlns:a16="http://schemas.microsoft.com/office/drawing/2014/main" id="{3FFFA602-5D27-DC9D-CD21-515E4212DFFB}"/>
              </a:ext>
            </a:extLst>
          </p:cNvPr>
          <p:cNvPicPr>
            <a:picLocks noChangeAspect="1"/>
          </p:cNvPicPr>
          <p:nvPr/>
        </p:nvPicPr>
        <p:blipFill>
          <a:blip r:embed="rId2"/>
          <a:stretch>
            <a:fillRect/>
          </a:stretch>
        </p:blipFill>
        <p:spPr>
          <a:xfrm>
            <a:off x="2538953" y="266879"/>
            <a:ext cx="7346850" cy="967745"/>
          </a:xfrm>
          <a:prstGeom prst="rect">
            <a:avLst/>
          </a:prstGeom>
        </p:spPr>
      </p:pic>
    </p:spTree>
    <p:extLst>
      <p:ext uri="{BB962C8B-B14F-4D97-AF65-F5344CB8AC3E}">
        <p14:creationId xmlns:p14="http://schemas.microsoft.com/office/powerpoint/2010/main" val="230247649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8335F59-2A67-5816-17B7-127F510586C0}"/>
              </a:ext>
            </a:extLst>
          </p:cNvPr>
          <p:cNvPicPr>
            <a:picLocks noChangeAspect="1"/>
          </p:cNvPicPr>
          <p:nvPr/>
        </p:nvPicPr>
        <p:blipFill rotWithShape="1">
          <a:blip r:embed="rId2"/>
          <a:srcRect l="1460"/>
          <a:stretch/>
        </p:blipFill>
        <p:spPr>
          <a:xfrm>
            <a:off x="332509" y="1923390"/>
            <a:ext cx="11687695" cy="4934610"/>
          </a:xfrm>
          <a:prstGeom prst="roundRect">
            <a:avLst/>
          </a:prstGeom>
        </p:spPr>
      </p:pic>
      <p:sp>
        <p:nvSpPr>
          <p:cNvPr id="2" name="TextBox 1">
            <a:extLst>
              <a:ext uri="{FF2B5EF4-FFF2-40B4-BE49-F238E27FC236}">
                <a16:creationId xmlns:a16="http://schemas.microsoft.com/office/drawing/2014/main" id="{BD07504C-DBED-2B2D-3895-756C30C2E6F4}"/>
              </a:ext>
            </a:extLst>
          </p:cNvPr>
          <p:cNvSpPr txBox="1"/>
          <p:nvPr/>
        </p:nvSpPr>
        <p:spPr>
          <a:xfrm>
            <a:off x="637733" y="386724"/>
            <a:ext cx="10916534" cy="249299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26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Buổi chia tay kéo dài mãi đến khi trời tối mịt. Chúng tôi còn muốn ngồi với nhau nữa nhưng thầy nhắc các bạn phải về để mai tôi lên đường sớm. Tôi muốn nói điều gì đó với thầy và các bạn nhưng không sao nói nổi. Vậy là tôi phải xa quê, nơi tôi đã từng đội nắng đội gió mà lớn lên với tình thương yêu vô hạn.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(Theo Kao Sơn)</a:t>
            </a:r>
          </a:p>
        </p:txBody>
      </p:sp>
    </p:spTree>
    <p:extLst>
      <p:ext uri="{BB962C8B-B14F-4D97-AF65-F5344CB8AC3E}">
        <p14:creationId xmlns:p14="http://schemas.microsoft.com/office/powerpoint/2010/main" val="272721757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9E54D41-F19A-5C87-A04B-24179F0D32F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394" r="61128"/>
          <a:stretch/>
        </p:blipFill>
        <p:spPr>
          <a:xfrm>
            <a:off x="7045223" y="1562793"/>
            <a:ext cx="2254480" cy="5295207"/>
          </a:xfrm>
          <a:prstGeom prst="rect">
            <a:avLst/>
          </a:prstGeom>
        </p:spPr>
      </p:pic>
      <p:pic>
        <p:nvPicPr>
          <p:cNvPr id="7" name="Picture 6">
            <a:extLst>
              <a:ext uri="{FF2B5EF4-FFF2-40B4-BE49-F238E27FC236}">
                <a16:creationId xmlns:a16="http://schemas.microsoft.com/office/drawing/2014/main" id="{885E4E20-8FBA-C5AD-75FF-D78605129FB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577" t="2015" r="-656" b="63"/>
          <a:stretch/>
        </p:blipFill>
        <p:spPr>
          <a:xfrm>
            <a:off x="9299703" y="1712571"/>
            <a:ext cx="2892297" cy="5145429"/>
          </a:xfrm>
          <a:prstGeom prst="rect">
            <a:avLst/>
          </a:prstGeom>
        </p:spPr>
      </p:pic>
      <p:pic>
        <p:nvPicPr>
          <p:cNvPr id="6" name="Picture 5">
            <a:extLst>
              <a:ext uri="{FF2B5EF4-FFF2-40B4-BE49-F238E27FC236}">
                <a16:creationId xmlns:a16="http://schemas.microsoft.com/office/drawing/2014/main" id="{B9914C1D-EB2C-78FA-15D0-A4659EC90C9D}"/>
              </a:ext>
            </a:extLst>
          </p:cNvPr>
          <p:cNvPicPr>
            <a:picLocks noChangeAspect="1"/>
          </p:cNvPicPr>
          <p:nvPr/>
        </p:nvPicPr>
        <p:blipFill>
          <a:blip r:embed="rId4"/>
          <a:stretch>
            <a:fillRect/>
          </a:stretch>
        </p:blipFill>
        <p:spPr>
          <a:xfrm>
            <a:off x="0" y="1023149"/>
            <a:ext cx="6681795" cy="3718882"/>
          </a:xfrm>
          <a:prstGeom prst="rect">
            <a:avLst/>
          </a:prstGeom>
        </p:spPr>
      </p:pic>
    </p:spTree>
    <p:extLst>
      <p:ext uri="{BB962C8B-B14F-4D97-AF65-F5344CB8AC3E}">
        <p14:creationId xmlns:p14="http://schemas.microsoft.com/office/powerpoint/2010/main" val="217551428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1160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9E54D41-F19A-5C87-A04B-24179F0D32F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394" r="61128"/>
          <a:stretch/>
        </p:blipFill>
        <p:spPr>
          <a:xfrm>
            <a:off x="6679115" y="1562793"/>
            <a:ext cx="2254480" cy="5295207"/>
          </a:xfrm>
          <a:prstGeom prst="rect">
            <a:avLst/>
          </a:prstGeom>
        </p:spPr>
      </p:pic>
      <p:pic>
        <p:nvPicPr>
          <p:cNvPr id="7" name="Picture 6">
            <a:extLst>
              <a:ext uri="{FF2B5EF4-FFF2-40B4-BE49-F238E27FC236}">
                <a16:creationId xmlns:a16="http://schemas.microsoft.com/office/drawing/2014/main" id="{885E4E20-8FBA-C5AD-75FF-D78605129FB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577" t="2015" r="-656" b="63"/>
          <a:stretch/>
        </p:blipFill>
        <p:spPr>
          <a:xfrm>
            <a:off x="8946414" y="1712571"/>
            <a:ext cx="2892297" cy="5145429"/>
          </a:xfrm>
          <a:prstGeom prst="rect">
            <a:avLst/>
          </a:prstGeom>
        </p:spPr>
      </p:pic>
      <p:pic>
        <p:nvPicPr>
          <p:cNvPr id="6" name="Picture 5">
            <a:extLst>
              <a:ext uri="{FF2B5EF4-FFF2-40B4-BE49-F238E27FC236}">
                <a16:creationId xmlns:a16="http://schemas.microsoft.com/office/drawing/2014/main" id="{ECB368E9-F44D-3632-16BA-BAD121DFAB2B}"/>
              </a:ext>
            </a:extLst>
          </p:cNvPr>
          <p:cNvPicPr>
            <a:picLocks noChangeAspect="1"/>
          </p:cNvPicPr>
          <p:nvPr/>
        </p:nvPicPr>
        <p:blipFill>
          <a:blip r:embed="rId4"/>
          <a:stretch>
            <a:fillRect/>
          </a:stretch>
        </p:blipFill>
        <p:spPr>
          <a:xfrm>
            <a:off x="457982" y="124304"/>
            <a:ext cx="6693988" cy="4499238"/>
          </a:xfrm>
          <a:prstGeom prst="rect">
            <a:avLst/>
          </a:prstGeom>
        </p:spPr>
      </p:pic>
    </p:spTree>
    <p:extLst>
      <p:ext uri="{BB962C8B-B14F-4D97-AF65-F5344CB8AC3E}">
        <p14:creationId xmlns:p14="http://schemas.microsoft.com/office/powerpoint/2010/main" val="42895712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1B12F730-6D58-29D0-F63D-122B90D0FDBF}"/>
              </a:ext>
            </a:extLst>
          </p:cNvPr>
          <p:cNvSpPr/>
          <p:nvPr/>
        </p:nvSpPr>
        <p:spPr>
          <a:xfrm>
            <a:off x="4751294" y="3133489"/>
            <a:ext cx="1344706" cy="434463"/>
          </a:xfrm>
          <a:prstGeom prst="roundRect">
            <a:avLst/>
          </a:prstGeom>
          <a:solidFill>
            <a:srgbClr val="FBD5E8"/>
          </a:solidFill>
          <a:ln>
            <a:solidFill>
              <a:srgbClr val="F54FA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Rounded Corners 6">
            <a:extLst>
              <a:ext uri="{FF2B5EF4-FFF2-40B4-BE49-F238E27FC236}">
                <a16:creationId xmlns:a16="http://schemas.microsoft.com/office/drawing/2014/main" id="{3DF5B703-6927-F42E-F64C-A986391724B2}"/>
              </a:ext>
            </a:extLst>
          </p:cNvPr>
          <p:cNvSpPr/>
          <p:nvPr/>
        </p:nvSpPr>
        <p:spPr>
          <a:xfrm>
            <a:off x="8541096" y="4666454"/>
            <a:ext cx="1696597" cy="425500"/>
          </a:xfrm>
          <a:prstGeom prst="roundRect">
            <a:avLst/>
          </a:prstGeom>
          <a:solidFill>
            <a:srgbClr val="FBD5E8"/>
          </a:solidFill>
          <a:ln>
            <a:solidFill>
              <a:srgbClr val="F54FA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9D2DB752-7B3D-09BE-9D1E-47D18048A0C4}"/>
              </a:ext>
            </a:extLst>
          </p:cNvPr>
          <p:cNvSpPr/>
          <p:nvPr/>
        </p:nvSpPr>
        <p:spPr>
          <a:xfrm>
            <a:off x="635246" y="5020237"/>
            <a:ext cx="906683" cy="425500"/>
          </a:xfrm>
          <a:prstGeom prst="roundRect">
            <a:avLst/>
          </a:prstGeom>
          <a:solidFill>
            <a:srgbClr val="FBD5E8"/>
          </a:solidFill>
          <a:ln>
            <a:solidFill>
              <a:srgbClr val="F54FA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55AF818-DC09-01E8-603B-69F9D4F89E32}"/>
              </a:ext>
            </a:extLst>
          </p:cNvPr>
          <p:cNvSpPr txBox="1"/>
          <p:nvPr/>
        </p:nvSpPr>
        <p:spPr>
          <a:xfrm>
            <a:off x="635246" y="1184749"/>
            <a:ext cx="11154264" cy="509370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25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Bố quyết định cho tôi lên thành phố học. Nghe bố nói, tôi và khóc như khi bị đòn oan. Tôi không muốn đi nhưng vẫn phải chuẩn bị lên đường.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25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Chiều trước ngày xa quê, các bạn đến chơi tiễn tôi, cả thầy giáo của tôi nữa. Khác hẳn mọi khi, chúng tôi chẳng mấy đứa cười đùa, kẹo cũng chẳng ăn. Trong khi thầy giáo ngồi nói chuyện với bố mẹ tôi, chúng tôi thầm nhắc lại những trò nghịch ngợm vừa qua và ngẩn ngơ hỏi nhau thành phố nơi tôi sắp đến như thế nào, có giống quê mình không... Tôi biết nơi đó có những chiếc xe sang trọng phóng vun vút trên đường nhựa phẳng lì. Nhưng nơi ấy thật xa lạ. Quê tôi ở đây, con đường làng gồ ghề, vàng óng rơm mùa gặt, những lùm cây giấu đầy quả ổi, quả mâm xôi chín mọng. Nước mắt tôi ứa ra. Không, tôi không thích đi. Tôi chỉ muốn được ở đây giữa các bạn và thầy giáo. Như đoán được ý nghĩ của tôi, thầy đến bên lau nước mắt cho tôi, xoa đầu tôi và cúi xuống nắm lấy hai bàn tay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5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Bao giờ nghỉ hè, em sẽ lại được về đây chơi với thầy và các bạn.</a:t>
            </a:r>
          </a:p>
        </p:txBody>
      </p:sp>
      <p:pic>
        <p:nvPicPr>
          <p:cNvPr id="6" name="Picture 5">
            <a:extLst>
              <a:ext uri="{FF2B5EF4-FFF2-40B4-BE49-F238E27FC236}">
                <a16:creationId xmlns:a16="http://schemas.microsoft.com/office/drawing/2014/main" id="{3FFFA602-5D27-DC9D-CD21-515E4212DFFB}"/>
              </a:ext>
            </a:extLst>
          </p:cNvPr>
          <p:cNvPicPr>
            <a:picLocks noChangeAspect="1"/>
          </p:cNvPicPr>
          <p:nvPr/>
        </p:nvPicPr>
        <p:blipFill>
          <a:blip r:embed="rId2"/>
          <a:stretch>
            <a:fillRect/>
          </a:stretch>
        </p:blipFill>
        <p:spPr>
          <a:xfrm>
            <a:off x="2538953" y="266879"/>
            <a:ext cx="7346850" cy="967745"/>
          </a:xfrm>
          <a:prstGeom prst="rect">
            <a:avLst/>
          </a:prstGeom>
        </p:spPr>
      </p:pic>
      <p:sp>
        <p:nvSpPr>
          <p:cNvPr id="9" name="TextBox 8">
            <a:extLst>
              <a:ext uri="{FF2B5EF4-FFF2-40B4-BE49-F238E27FC236}">
                <a16:creationId xmlns:a16="http://schemas.microsoft.com/office/drawing/2014/main" id="{867BA2B1-B25A-8B4D-2CC4-8711E5AD44AB}"/>
              </a:ext>
            </a:extLst>
          </p:cNvPr>
          <p:cNvSpPr txBox="1"/>
          <p:nvPr/>
        </p:nvSpPr>
        <p:spPr>
          <a:xfrm>
            <a:off x="600635" y="362056"/>
            <a:ext cx="10990729"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57449"/>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57449"/>
                </a:solidFill>
                <a:effectLst/>
                <a:uLnTx/>
                <a:uFillTx/>
                <a:latin typeface="Cambria" panose="02040503050406030204" pitchFamily="18" charset="0"/>
                <a:ea typeface="+mn-ea"/>
                <a:cs typeface="+mn-cs"/>
              </a:rPr>
              <a:t>Câu</a:t>
            </a:r>
            <a:r>
              <a:rPr kumimoji="0" lang="en-US" sz="4400" b="1" i="0" u="none" strike="noStrike" kern="1200" cap="none" spc="0" normalizeH="0" baseline="0" noProof="0" dirty="0">
                <a:ln>
                  <a:noFill/>
                </a:ln>
                <a:solidFill>
                  <a:srgbClr val="057449"/>
                </a:solidFill>
                <a:effectLst/>
                <a:uLnTx/>
                <a:uFillTx/>
                <a:latin typeface="Cambria" panose="02040503050406030204" pitchFamily="18" charset="0"/>
                <a:ea typeface="+mn-ea"/>
                <a:cs typeface="+mn-cs"/>
              </a:rPr>
              <a:t> 1: </a:t>
            </a:r>
            <a:r>
              <a:rPr kumimoji="0" lang="en-US" sz="4400" b="1" i="0" u="none" strike="noStrike" kern="1200" cap="none" spc="0" normalizeH="0" baseline="0" noProof="0" dirty="0" err="1">
                <a:ln>
                  <a:noFill/>
                </a:ln>
                <a:solidFill>
                  <a:srgbClr val="057449"/>
                </a:solidFill>
                <a:effectLst/>
                <a:uLnTx/>
                <a:uFillTx/>
                <a:latin typeface="Cambria" panose="02040503050406030204" pitchFamily="18" charset="0"/>
                <a:ea typeface="+mn-ea"/>
                <a:cs typeface="+mn-cs"/>
              </a:rPr>
              <a:t>Tìm</a:t>
            </a:r>
            <a:r>
              <a:rPr kumimoji="0" lang="en-US" sz="4400" b="1" i="0" u="none" strike="noStrike" kern="1200" cap="none" spc="0" normalizeH="0" baseline="0" noProof="0" dirty="0">
                <a:ln>
                  <a:noFill/>
                </a:ln>
                <a:solidFill>
                  <a:srgbClr val="057449"/>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57449"/>
                </a:solidFill>
                <a:effectLst/>
                <a:uLnTx/>
                <a:uFillTx/>
                <a:latin typeface="Cambria" panose="02040503050406030204" pitchFamily="18" charset="0"/>
                <a:ea typeface="+mn-ea"/>
                <a:cs typeface="+mn-cs"/>
              </a:rPr>
              <a:t>trong</a:t>
            </a:r>
            <a:r>
              <a:rPr kumimoji="0" lang="en-US" sz="4400" b="1" i="0" u="none" strike="noStrike" kern="1200" cap="none" spc="0" normalizeH="0" baseline="0" noProof="0" dirty="0">
                <a:ln>
                  <a:noFill/>
                </a:ln>
                <a:solidFill>
                  <a:srgbClr val="057449"/>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57449"/>
                </a:solidFill>
                <a:effectLst/>
                <a:uLnTx/>
                <a:uFillTx/>
                <a:latin typeface="Cambria" panose="02040503050406030204" pitchFamily="18" charset="0"/>
                <a:ea typeface="+mn-ea"/>
                <a:cs typeface="+mn-cs"/>
              </a:rPr>
              <a:t>bài</a:t>
            </a:r>
            <a:r>
              <a:rPr kumimoji="0" lang="en-US" sz="4400" b="1" i="0" u="none" strike="noStrike" kern="1200" cap="none" spc="0" normalizeH="0" baseline="0" noProof="0" dirty="0">
                <a:ln>
                  <a:noFill/>
                </a:ln>
                <a:solidFill>
                  <a:srgbClr val="057449"/>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57449"/>
                </a:solidFill>
                <a:effectLst/>
                <a:uLnTx/>
                <a:uFillTx/>
                <a:latin typeface="Cambria" panose="02040503050406030204" pitchFamily="18" charset="0"/>
                <a:ea typeface="+mn-ea"/>
                <a:cs typeface="+mn-cs"/>
              </a:rPr>
              <a:t>đọc</a:t>
            </a:r>
            <a:r>
              <a:rPr kumimoji="0" lang="en-US" sz="4400" b="1" i="0" u="none" strike="noStrike" kern="1200" cap="none" spc="0" normalizeH="0" baseline="0" noProof="0" dirty="0">
                <a:ln>
                  <a:noFill/>
                </a:ln>
                <a:solidFill>
                  <a:srgbClr val="057449"/>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57449"/>
                </a:solidFill>
                <a:effectLst/>
                <a:uLnTx/>
                <a:uFillTx/>
                <a:latin typeface="Cambria" panose="02040503050406030204" pitchFamily="18" charset="0"/>
                <a:ea typeface="+mn-ea"/>
                <a:cs typeface="+mn-cs"/>
              </a:rPr>
              <a:t>những</a:t>
            </a:r>
            <a:r>
              <a:rPr kumimoji="0" lang="en-US" sz="4400" b="1" i="0" u="none" strike="noStrike" kern="1200" cap="none" spc="0" normalizeH="0" baseline="0" noProof="0" dirty="0">
                <a:ln>
                  <a:noFill/>
                </a:ln>
                <a:solidFill>
                  <a:srgbClr val="057449"/>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57449"/>
                </a:solidFill>
                <a:effectLst/>
                <a:uLnTx/>
                <a:uFillTx/>
                <a:latin typeface="Cambria" panose="02040503050406030204" pitchFamily="18" charset="0"/>
                <a:ea typeface="+mn-ea"/>
                <a:cs typeface="+mn-cs"/>
              </a:rPr>
              <a:t>động</a:t>
            </a:r>
            <a:r>
              <a:rPr kumimoji="0" lang="en-US" sz="4400" b="1" i="0" u="none" strike="noStrike" kern="1200" cap="none" spc="0" normalizeH="0" baseline="0" noProof="0" dirty="0">
                <a:ln>
                  <a:noFill/>
                </a:ln>
                <a:solidFill>
                  <a:srgbClr val="057449"/>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57449"/>
                </a:solidFill>
                <a:effectLst/>
                <a:uLnTx/>
                <a:uFillTx/>
                <a:latin typeface="Cambria" panose="02040503050406030204" pitchFamily="18" charset="0"/>
                <a:ea typeface="+mn-ea"/>
                <a:cs typeface="+mn-cs"/>
              </a:rPr>
              <a:t>từ</a:t>
            </a:r>
            <a:r>
              <a:rPr kumimoji="0" lang="en-US" sz="4400" b="1" i="0" u="none" strike="noStrike" kern="1200" cap="none" spc="0" normalizeH="0" baseline="0" noProof="0" dirty="0">
                <a:ln>
                  <a:noFill/>
                </a:ln>
                <a:solidFill>
                  <a:srgbClr val="057449"/>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57449"/>
                </a:solidFill>
                <a:effectLst/>
                <a:uLnTx/>
                <a:uFillTx/>
                <a:latin typeface="Cambria" panose="02040503050406030204" pitchFamily="18" charset="0"/>
                <a:ea typeface="+mn-ea"/>
                <a:cs typeface="+mn-cs"/>
              </a:rPr>
              <a:t>thể</a:t>
            </a:r>
            <a:r>
              <a:rPr kumimoji="0" lang="en-US" sz="4400" b="1" i="0" u="none" strike="noStrike" kern="1200" cap="none" spc="0" normalizeH="0" baseline="0" noProof="0" dirty="0">
                <a:ln>
                  <a:noFill/>
                </a:ln>
                <a:solidFill>
                  <a:srgbClr val="057449"/>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57449"/>
                </a:solidFill>
                <a:effectLst/>
                <a:uLnTx/>
                <a:uFillTx/>
                <a:latin typeface="Cambria" panose="02040503050406030204" pitchFamily="18" charset="0"/>
                <a:ea typeface="+mn-ea"/>
                <a:cs typeface="+mn-cs"/>
              </a:rPr>
              <a:t>hiện</a:t>
            </a:r>
            <a:r>
              <a:rPr kumimoji="0" lang="en-US" sz="4400" b="1" i="0" u="none" strike="noStrike" kern="1200" cap="none" spc="0" normalizeH="0" baseline="0" noProof="0" dirty="0">
                <a:ln>
                  <a:noFill/>
                </a:ln>
                <a:solidFill>
                  <a:srgbClr val="057449"/>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57449"/>
                </a:solidFill>
                <a:effectLst/>
                <a:uLnTx/>
                <a:uFillTx/>
                <a:latin typeface="Cambria" panose="02040503050406030204" pitchFamily="18" charset="0"/>
                <a:ea typeface="+mn-ea"/>
                <a:cs typeface="+mn-cs"/>
              </a:rPr>
              <a:t>cảm</a:t>
            </a:r>
            <a:r>
              <a:rPr kumimoji="0" lang="en-US" sz="4400" b="1" i="0" u="none" strike="noStrike" kern="1200" cap="none" spc="0" normalizeH="0" baseline="0" noProof="0" dirty="0">
                <a:ln>
                  <a:noFill/>
                </a:ln>
                <a:solidFill>
                  <a:srgbClr val="057449"/>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57449"/>
                </a:solidFill>
                <a:effectLst/>
                <a:uLnTx/>
                <a:uFillTx/>
                <a:latin typeface="Cambria" panose="02040503050406030204" pitchFamily="18" charset="0"/>
                <a:ea typeface="+mn-ea"/>
                <a:cs typeface="+mn-cs"/>
              </a:rPr>
              <a:t>xúc</a:t>
            </a:r>
            <a:r>
              <a:rPr kumimoji="0" lang="en-US" sz="4400" b="1" i="0" u="none" strike="noStrike" kern="1200" cap="none" spc="0" normalizeH="0" baseline="0" noProof="0" dirty="0">
                <a:ln>
                  <a:noFill/>
                </a:ln>
                <a:solidFill>
                  <a:srgbClr val="057449"/>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57449"/>
                </a:solidFill>
                <a:effectLst/>
                <a:uLnTx/>
                <a:uFillTx/>
                <a:latin typeface="Cambria" panose="02040503050406030204" pitchFamily="18" charset="0"/>
                <a:ea typeface="+mn-ea"/>
                <a:cs typeface="+mn-cs"/>
              </a:rPr>
              <a:t>của</a:t>
            </a:r>
            <a:r>
              <a:rPr kumimoji="0" lang="en-US" sz="4400" b="1" i="0" u="none" strike="noStrike" kern="1200" cap="none" spc="0" normalizeH="0" baseline="0" noProof="0" dirty="0">
                <a:ln>
                  <a:noFill/>
                </a:ln>
                <a:solidFill>
                  <a:srgbClr val="057449"/>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57449"/>
                </a:solidFill>
                <a:effectLst/>
                <a:uLnTx/>
                <a:uFillTx/>
                <a:latin typeface="Cambria" panose="02040503050406030204" pitchFamily="18" charset="0"/>
                <a:ea typeface="+mn-ea"/>
                <a:cs typeface="+mn-cs"/>
              </a:rPr>
              <a:t>các</a:t>
            </a:r>
            <a:r>
              <a:rPr kumimoji="0" lang="en-US" sz="4400" b="1" i="0" u="none" strike="noStrike" kern="1200" cap="none" spc="0" normalizeH="0" baseline="0" noProof="0" dirty="0">
                <a:ln>
                  <a:noFill/>
                </a:ln>
                <a:solidFill>
                  <a:srgbClr val="057449"/>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57449"/>
                </a:solidFill>
                <a:effectLst/>
                <a:uLnTx/>
                <a:uFillTx/>
                <a:latin typeface="Cambria" panose="02040503050406030204" pitchFamily="18" charset="0"/>
                <a:ea typeface="+mn-ea"/>
                <a:cs typeface="+mn-cs"/>
              </a:rPr>
              <a:t>bạn</a:t>
            </a:r>
            <a:r>
              <a:rPr kumimoji="0" lang="en-US" sz="4400" b="1" i="0" u="none" strike="noStrike" kern="1200" cap="none" spc="0" normalizeH="0" baseline="0" noProof="0" dirty="0">
                <a:ln>
                  <a:noFill/>
                </a:ln>
                <a:solidFill>
                  <a:srgbClr val="057449"/>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57449"/>
                </a:solidFill>
                <a:effectLst/>
                <a:uLnTx/>
                <a:uFillTx/>
                <a:latin typeface="Cambria" panose="02040503050406030204" pitchFamily="18" charset="0"/>
                <a:ea typeface="+mn-ea"/>
                <a:cs typeface="+mn-cs"/>
              </a:rPr>
              <a:t>nhỏ</a:t>
            </a:r>
            <a:r>
              <a:rPr kumimoji="0" lang="en-US" sz="4400" b="1" i="0" u="none" strike="noStrike" kern="1200" cap="none" spc="0" normalizeH="0" baseline="0" noProof="0" dirty="0">
                <a:ln>
                  <a:noFill/>
                </a:ln>
                <a:solidFill>
                  <a:srgbClr val="057449"/>
                </a:solidFill>
                <a:effectLst/>
                <a:uLnTx/>
                <a:uFillTx/>
                <a:latin typeface="Cambria" panose="02040503050406030204" pitchFamily="18" charset="0"/>
                <a:ea typeface="+mn-ea"/>
                <a:cs typeface="+mn-cs"/>
              </a:rPr>
              <a:t>. </a:t>
            </a:r>
          </a:p>
        </p:txBody>
      </p:sp>
    </p:spTree>
    <p:extLst>
      <p:ext uri="{BB962C8B-B14F-4D97-AF65-F5344CB8AC3E}">
        <p14:creationId xmlns:p14="http://schemas.microsoft.com/office/powerpoint/2010/main" val="160644114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xit" presetSubtype="4" fill="hold" grpId="1" nodeType="clickEffect">
                                  <p:stCondLst>
                                    <p:cond delay="0"/>
                                  </p:stCondLst>
                                  <p:childTnLst>
                                    <p:animEffect transition="out" filter="wipe(down)">
                                      <p:cBhvr>
                                        <p:cTn id="13" dur="500"/>
                                        <p:tgtEl>
                                          <p:spTgt spid="9"/>
                                        </p:tgtEl>
                                      </p:cBhvr>
                                    </p:animEffect>
                                    <p:set>
                                      <p:cBhvr>
                                        <p:cTn id="14" dur="1" fill="hold">
                                          <p:stCondLst>
                                            <p:cond delay="499"/>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randombar(horizont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arn(inVertical)">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2" grpId="0"/>
      <p:bldP spid="9" grpId="0"/>
      <p:bldP spid="9"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8335F59-2A67-5816-17B7-127F510586C0}"/>
              </a:ext>
            </a:extLst>
          </p:cNvPr>
          <p:cNvPicPr>
            <a:picLocks noChangeAspect="1"/>
          </p:cNvPicPr>
          <p:nvPr/>
        </p:nvPicPr>
        <p:blipFill rotWithShape="1">
          <a:blip r:embed="rId2"/>
          <a:srcRect l="1460"/>
          <a:stretch/>
        </p:blipFill>
        <p:spPr>
          <a:xfrm>
            <a:off x="332509" y="1923390"/>
            <a:ext cx="11687695" cy="4934610"/>
          </a:xfrm>
          <a:prstGeom prst="roundRect">
            <a:avLst/>
          </a:prstGeom>
        </p:spPr>
      </p:pic>
      <p:sp>
        <p:nvSpPr>
          <p:cNvPr id="2" name="TextBox 1">
            <a:extLst>
              <a:ext uri="{FF2B5EF4-FFF2-40B4-BE49-F238E27FC236}">
                <a16:creationId xmlns:a16="http://schemas.microsoft.com/office/drawing/2014/main" id="{BD07504C-DBED-2B2D-3895-756C30C2E6F4}"/>
              </a:ext>
            </a:extLst>
          </p:cNvPr>
          <p:cNvSpPr txBox="1"/>
          <p:nvPr/>
        </p:nvSpPr>
        <p:spPr>
          <a:xfrm>
            <a:off x="637733" y="386724"/>
            <a:ext cx="10916534" cy="249299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26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Buổi chia tay kéo dài mãi đến khi trời tối mịt. Chúng tôi còn muốn ngồi với nhau nữa nhưng thầy nhắc các bạn phải về để mai tôi lên đường sớm. Tôi muốn nói điều gì đó với thầy và các bạn nhưng không sao nói nổi. Vậy là tôi phải xa quê, nơi tôi đã từng đội nắng đội gió mà lớn lên với tình thương yêu vô hạn.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(Theo Kao Sơn)</a:t>
            </a:r>
          </a:p>
        </p:txBody>
      </p:sp>
    </p:spTree>
    <p:extLst>
      <p:ext uri="{BB962C8B-B14F-4D97-AF65-F5344CB8AC3E}">
        <p14:creationId xmlns:p14="http://schemas.microsoft.com/office/powerpoint/2010/main" val="32435321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4E6077E-D0C4-3688-BC53-BCC886D7040D}"/>
              </a:ext>
            </a:extLst>
          </p:cNvPr>
          <p:cNvGrpSpPr/>
          <p:nvPr/>
        </p:nvGrpSpPr>
        <p:grpSpPr>
          <a:xfrm>
            <a:off x="779929" y="2193121"/>
            <a:ext cx="10990729" cy="3263153"/>
            <a:chOff x="779929" y="2193121"/>
            <a:chExt cx="10990729" cy="3263153"/>
          </a:xfrm>
        </p:grpSpPr>
        <p:sp>
          <p:nvSpPr>
            <p:cNvPr id="4" name="Rectangle: Rounded Corners 3">
              <a:extLst>
                <a:ext uri="{FF2B5EF4-FFF2-40B4-BE49-F238E27FC236}">
                  <a16:creationId xmlns:a16="http://schemas.microsoft.com/office/drawing/2014/main" id="{D5501C18-8A37-8BA8-7D8A-9604A2814984}"/>
                </a:ext>
              </a:extLst>
            </p:cNvPr>
            <p:cNvSpPr/>
            <p:nvPr/>
          </p:nvSpPr>
          <p:spPr>
            <a:xfrm>
              <a:off x="779929" y="2193121"/>
              <a:ext cx="10990729" cy="3263153"/>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417FC40D-187F-67DC-6F25-FC98660CD65C}"/>
                </a:ext>
              </a:extLst>
            </p:cNvPr>
            <p:cNvSpPr txBox="1"/>
            <p:nvPr/>
          </p:nvSpPr>
          <p:spPr>
            <a:xfrm>
              <a:off x="907592" y="2464072"/>
              <a:ext cx="10376814" cy="258532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Những động từ thể hiện cảm xúc của các bạn nhỏ là: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ngẩn</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ngơ</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không</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thích</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muốn</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a:t>
              </a:r>
              <a:endParaRPr kumimoji="0" lang="en-US" sz="5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sp>
        <p:nvSpPr>
          <p:cNvPr id="3" name="TextBox 2">
            <a:extLst>
              <a:ext uri="{FF2B5EF4-FFF2-40B4-BE49-F238E27FC236}">
                <a16:creationId xmlns:a16="http://schemas.microsoft.com/office/drawing/2014/main" id="{933C3117-D359-6E0E-4D28-E499F29FC39F}"/>
              </a:ext>
            </a:extLst>
          </p:cNvPr>
          <p:cNvSpPr txBox="1"/>
          <p:nvPr/>
        </p:nvSpPr>
        <p:spPr>
          <a:xfrm>
            <a:off x="600635" y="362056"/>
            <a:ext cx="10990729"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57449"/>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57449"/>
                </a:solidFill>
                <a:effectLst/>
                <a:uLnTx/>
                <a:uFillTx/>
                <a:latin typeface="Cambria" panose="02040503050406030204" pitchFamily="18" charset="0"/>
                <a:ea typeface="+mn-ea"/>
                <a:cs typeface="+mn-cs"/>
              </a:rPr>
              <a:t>Câu</a:t>
            </a:r>
            <a:r>
              <a:rPr kumimoji="0" lang="en-US" sz="4400" b="1" i="0" u="none" strike="noStrike" kern="1200" cap="none" spc="0" normalizeH="0" baseline="0" noProof="0" dirty="0">
                <a:ln>
                  <a:noFill/>
                </a:ln>
                <a:solidFill>
                  <a:srgbClr val="057449"/>
                </a:solidFill>
                <a:effectLst/>
                <a:uLnTx/>
                <a:uFillTx/>
                <a:latin typeface="Cambria" panose="02040503050406030204" pitchFamily="18" charset="0"/>
                <a:ea typeface="+mn-ea"/>
                <a:cs typeface="+mn-cs"/>
              </a:rPr>
              <a:t> 1: </a:t>
            </a:r>
            <a:r>
              <a:rPr kumimoji="0" lang="en-US" sz="4400" b="1" i="0" u="none" strike="noStrike" kern="1200" cap="none" spc="0" normalizeH="0" baseline="0" noProof="0" dirty="0" err="1">
                <a:ln>
                  <a:noFill/>
                </a:ln>
                <a:solidFill>
                  <a:srgbClr val="057449"/>
                </a:solidFill>
                <a:effectLst/>
                <a:uLnTx/>
                <a:uFillTx/>
                <a:latin typeface="Cambria" panose="02040503050406030204" pitchFamily="18" charset="0"/>
                <a:ea typeface="+mn-ea"/>
                <a:cs typeface="+mn-cs"/>
              </a:rPr>
              <a:t>Tìm</a:t>
            </a:r>
            <a:r>
              <a:rPr kumimoji="0" lang="en-US" sz="4400" b="1" i="0" u="none" strike="noStrike" kern="1200" cap="none" spc="0" normalizeH="0" baseline="0" noProof="0" dirty="0">
                <a:ln>
                  <a:noFill/>
                </a:ln>
                <a:solidFill>
                  <a:srgbClr val="057449"/>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57449"/>
                </a:solidFill>
                <a:effectLst/>
                <a:uLnTx/>
                <a:uFillTx/>
                <a:latin typeface="Cambria" panose="02040503050406030204" pitchFamily="18" charset="0"/>
                <a:ea typeface="+mn-ea"/>
                <a:cs typeface="+mn-cs"/>
              </a:rPr>
              <a:t>trong</a:t>
            </a:r>
            <a:r>
              <a:rPr kumimoji="0" lang="en-US" sz="4400" b="1" i="0" u="none" strike="noStrike" kern="1200" cap="none" spc="0" normalizeH="0" baseline="0" noProof="0" dirty="0">
                <a:ln>
                  <a:noFill/>
                </a:ln>
                <a:solidFill>
                  <a:srgbClr val="057449"/>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57449"/>
                </a:solidFill>
                <a:effectLst/>
                <a:uLnTx/>
                <a:uFillTx/>
                <a:latin typeface="Cambria" panose="02040503050406030204" pitchFamily="18" charset="0"/>
                <a:ea typeface="+mn-ea"/>
                <a:cs typeface="+mn-cs"/>
              </a:rPr>
              <a:t>bài</a:t>
            </a:r>
            <a:r>
              <a:rPr kumimoji="0" lang="en-US" sz="4400" b="1" i="0" u="none" strike="noStrike" kern="1200" cap="none" spc="0" normalizeH="0" baseline="0" noProof="0" dirty="0">
                <a:ln>
                  <a:noFill/>
                </a:ln>
                <a:solidFill>
                  <a:srgbClr val="057449"/>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57449"/>
                </a:solidFill>
                <a:effectLst/>
                <a:uLnTx/>
                <a:uFillTx/>
                <a:latin typeface="Cambria" panose="02040503050406030204" pitchFamily="18" charset="0"/>
                <a:ea typeface="+mn-ea"/>
                <a:cs typeface="+mn-cs"/>
              </a:rPr>
              <a:t>đọc</a:t>
            </a:r>
            <a:r>
              <a:rPr kumimoji="0" lang="en-US" sz="4400" b="1" i="0" u="none" strike="noStrike" kern="1200" cap="none" spc="0" normalizeH="0" baseline="0" noProof="0" dirty="0">
                <a:ln>
                  <a:noFill/>
                </a:ln>
                <a:solidFill>
                  <a:srgbClr val="057449"/>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57449"/>
                </a:solidFill>
                <a:effectLst/>
                <a:uLnTx/>
                <a:uFillTx/>
                <a:latin typeface="Cambria" panose="02040503050406030204" pitchFamily="18" charset="0"/>
                <a:ea typeface="+mn-ea"/>
                <a:cs typeface="+mn-cs"/>
              </a:rPr>
              <a:t>những</a:t>
            </a:r>
            <a:r>
              <a:rPr kumimoji="0" lang="en-US" sz="4400" b="1" i="0" u="none" strike="noStrike" kern="1200" cap="none" spc="0" normalizeH="0" baseline="0" noProof="0" dirty="0">
                <a:ln>
                  <a:noFill/>
                </a:ln>
                <a:solidFill>
                  <a:srgbClr val="057449"/>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57449"/>
                </a:solidFill>
                <a:effectLst/>
                <a:uLnTx/>
                <a:uFillTx/>
                <a:latin typeface="Cambria" panose="02040503050406030204" pitchFamily="18" charset="0"/>
                <a:ea typeface="+mn-ea"/>
                <a:cs typeface="+mn-cs"/>
              </a:rPr>
              <a:t>động</a:t>
            </a:r>
            <a:r>
              <a:rPr kumimoji="0" lang="en-US" sz="4400" b="1" i="0" u="none" strike="noStrike" kern="1200" cap="none" spc="0" normalizeH="0" baseline="0" noProof="0" dirty="0">
                <a:ln>
                  <a:noFill/>
                </a:ln>
                <a:solidFill>
                  <a:srgbClr val="057449"/>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57449"/>
                </a:solidFill>
                <a:effectLst/>
                <a:uLnTx/>
                <a:uFillTx/>
                <a:latin typeface="Cambria" panose="02040503050406030204" pitchFamily="18" charset="0"/>
                <a:ea typeface="+mn-ea"/>
                <a:cs typeface="+mn-cs"/>
              </a:rPr>
              <a:t>từ</a:t>
            </a:r>
            <a:r>
              <a:rPr kumimoji="0" lang="en-US" sz="4400" b="1" i="0" u="none" strike="noStrike" kern="1200" cap="none" spc="0" normalizeH="0" baseline="0" noProof="0" dirty="0">
                <a:ln>
                  <a:noFill/>
                </a:ln>
                <a:solidFill>
                  <a:srgbClr val="057449"/>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57449"/>
                </a:solidFill>
                <a:effectLst/>
                <a:uLnTx/>
                <a:uFillTx/>
                <a:latin typeface="Cambria" panose="02040503050406030204" pitchFamily="18" charset="0"/>
                <a:ea typeface="+mn-ea"/>
                <a:cs typeface="+mn-cs"/>
              </a:rPr>
              <a:t>thể</a:t>
            </a:r>
            <a:r>
              <a:rPr kumimoji="0" lang="en-US" sz="4400" b="1" i="0" u="none" strike="noStrike" kern="1200" cap="none" spc="0" normalizeH="0" baseline="0" noProof="0" dirty="0">
                <a:ln>
                  <a:noFill/>
                </a:ln>
                <a:solidFill>
                  <a:srgbClr val="057449"/>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57449"/>
                </a:solidFill>
                <a:effectLst/>
                <a:uLnTx/>
                <a:uFillTx/>
                <a:latin typeface="Cambria" panose="02040503050406030204" pitchFamily="18" charset="0"/>
                <a:ea typeface="+mn-ea"/>
                <a:cs typeface="+mn-cs"/>
              </a:rPr>
              <a:t>hiện</a:t>
            </a:r>
            <a:r>
              <a:rPr kumimoji="0" lang="en-US" sz="4400" b="1" i="0" u="none" strike="noStrike" kern="1200" cap="none" spc="0" normalizeH="0" baseline="0" noProof="0" dirty="0">
                <a:ln>
                  <a:noFill/>
                </a:ln>
                <a:solidFill>
                  <a:srgbClr val="057449"/>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57449"/>
                </a:solidFill>
                <a:effectLst/>
                <a:uLnTx/>
                <a:uFillTx/>
                <a:latin typeface="Cambria" panose="02040503050406030204" pitchFamily="18" charset="0"/>
                <a:ea typeface="+mn-ea"/>
                <a:cs typeface="+mn-cs"/>
              </a:rPr>
              <a:t>cảm</a:t>
            </a:r>
            <a:r>
              <a:rPr kumimoji="0" lang="en-US" sz="4400" b="1" i="0" u="none" strike="noStrike" kern="1200" cap="none" spc="0" normalizeH="0" baseline="0" noProof="0" dirty="0">
                <a:ln>
                  <a:noFill/>
                </a:ln>
                <a:solidFill>
                  <a:srgbClr val="057449"/>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57449"/>
                </a:solidFill>
                <a:effectLst/>
                <a:uLnTx/>
                <a:uFillTx/>
                <a:latin typeface="Cambria" panose="02040503050406030204" pitchFamily="18" charset="0"/>
                <a:ea typeface="+mn-ea"/>
                <a:cs typeface="+mn-cs"/>
              </a:rPr>
              <a:t>xúc</a:t>
            </a:r>
            <a:r>
              <a:rPr kumimoji="0" lang="en-US" sz="4400" b="1" i="0" u="none" strike="noStrike" kern="1200" cap="none" spc="0" normalizeH="0" baseline="0" noProof="0" dirty="0">
                <a:ln>
                  <a:noFill/>
                </a:ln>
                <a:solidFill>
                  <a:srgbClr val="057449"/>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57449"/>
                </a:solidFill>
                <a:effectLst/>
                <a:uLnTx/>
                <a:uFillTx/>
                <a:latin typeface="Cambria" panose="02040503050406030204" pitchFamily="18" charset="0"/>
                <a:ea typeface="+mn-ea"/>
                <a:cs typeface="+mn-cs"/>
              </a:rPr>
              <a:t>của</a:t>
            </a:r>
            <a:r>
              <a:rPr kumimoji="0" lang="en-US" sz="4400" b="1" i="0" u="none" strike="noStrike" kern="1200" cap="none" spc="0" normalizeH="0" baseline="0" noProof="0" dirty="0">
                <a:ln>
                  <a:noFill/>
                </a:ln>
                <a:solidFill>
                  <a:srgbClr val="057449"/>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57449"/>
                </a:solidFill>
                <a:effectLst/>
                <a:uLnTx/>
                <a:uFillTx/>
                <a:latin typeface="Cambria" panose="02040503050406030204" pitchFamily="18" charset="0"/>
                <a:ea typeface="+mn-ea"/>
                <a:cs typeface="+mn-cs"/>
              </a:rPr>
              <a:t>các</a:t>
            </a:r>
            <a:r>
              <a:rPr kumimoji="0" lang="en-US" sz="4400" b="1" i="0" u="none" strike="noStrike" kern="1200" cap="none" spc="0" normalizeH="0" baseline="0" noProof="0" dirty="0">
                <a:ln>
                  <a:noFill/>
                </a:ln>
                <a:solidFill>
                  <a:srgbClr val="057449"/>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57449"/>
                </a:solidFill>
                <a:effectLst/>
                <a:uLnTx/>
                <a:uFillTx/>
                <a:latin typeface="Cambria" panose="02040503050406030204" pitchFamily="18" charset="0"/>
                <a:ea typeface="+mn-ea"/>
                <a:cs typeface="+mn-cs"/>
              </a:rPr>
              <a:t>bạn</a:t>
            </a:r>
            <a:r>
              <a:rPr kumimoji="0" lang="en-US" sz="4400" b="1" i="0" u="none" strike="noStrike" kern="1200" cap="none" spc="0" normalizeH="0" baseline="0" noProof="0" dirty="0">
                <a:ln>
                  <a:noFill/>
                </a:ln>
                <a:solidFill>
                  <a:srgbClr val="057449"/>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57449"/>
                </a:solidFill>
                <a:effectLst/>
                <a:uLnTx/>
                <a:uFillTx/>
                <a:latin typeface="Cambria" panose="02040503050406030204" pitchFamily="18" charset="0"/>
                <a:ea typeface="+mn-ea"/>
                <a:cs typeface="+mn-cs"/>
              </a:rPr>
              <a:t>nhỏ</a:t>
            </a:r>
            <a:r>
              <a:rPr kumimoji="0" lang="en-US" sz="4400" b="1" i="0" u="none" strike="noStrike" kern="1200" cap="none" spc="0" normalizeH="0" baseline="0" noProof="0" dirty="0">
                <a:ln>
                  <a:noFill/>
                </a:ln>
                <a:solidFill>
                  <a:srgbClr val="057449"/>
                </a:solidFill>
                <a:effectLst/>
                <a:uLnTx/>
                <a:uFillTx/>
                <a:latin typeface="Cambria" panose="02040503050406030204" pitchFamily="18" charset="0"/>
                <a:ea typeface="+mn-ea"/>
                <a:cs typeface="+mn-cs"/>
              </a:rPr>
              <a:t>. </a:t>
            </a:r>
          </a:p>
        </p:txBody>
      </p:sp>
    </p:spTree>
    <p:extLst>
      <p:ext uri="{BB962C8B-B14F-4D97-AF65-F5344CB8AC3E}">
        <p14:creationId xmlns:p14="http://schemas.microsoft.com/office/powerpoint/2010/main" val="77423705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038A2E3-2AD9-AC84-CFAA-92B1F1CABD22}"/>
              </a:ext>
            </a:extLst>
          </p:cNvPr>
          <p:cNvSpPr txBox="1"/>
          <p:nvPr/>
        </p:nvSpPr>
        <p:spPr>
          <a:xfrm>
            <a:off x="525514" y="397914"/>
            <a:ext cx="11140972" cy="230832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057449"/>
                </a:solidFill>
                <a:effectLst/>
                <a:uLnTx/>
                <a:uFillTx/>
                <a:latin typeface="Cambria" panose="02040503050406030204" pitchFamily="18" charset="0"/>
                <a:ea typeface="+mn-ea"/>
                <a:cs typeface="+mn-cs"/>
              </a:rPr>
              <a:t>Câu</a:t>
            </a:r>
            <a:r>
              <a:rPr kumimoji="0" lang="en-US" sz="4800" b="1" i="0" u="none" strike="noStrike" kern="1200" cap="none" spc="0" normalizeH="0" baseline="0" noProof="0" dirty="0">
                <a:ln>
                  <a:noFill/>
                </a:ln>
                <a:solidFill>
                  <a:srgbClr val="057449"/>
                </a:solidFill>
                <a:effectLst/>
                <a:uLnTx/>
                <a:uFillTx/>
                <a:latin typeface="Cambria" panose="02040503050406030204" pitchFamily="18" charset="0"/>
                <a:ea typeface="+mn-ea"/>
                <a:cs typeface="+mn-cs"/>
              </a:rPr>
              <a:t> 2: </a:t>
            </a:r>
            <a:r>
              <a:rPr kumimoji="0" lang="vi-VN" sz="4800" b="1" i="0" u="none" strike="noStrike" kern="1200" cap="none" spc="0" normalizeH="0" baseline="0" noProof="0" dirty="0">
                <a:ln>
                  <a:noFill/>
                </a:ln>
                <a:solidFill>
                  <a:srgbClr val="057449"/>
                </a:solidFill>
                <a:effectLst/>
                <a:uLnTx/>
                <a:uFillTx/>
                <a:latin typeface="Cambria" panose="02040503050406030204" pitchFamily="18" charset="0"/>
                <a:ea typeface="+mn-ea"/>
                <a:cs typeface="+mn-cs"/>
              </a:rPr>
              <a:t>Đặt 2 – 3 câu nêu tình cảm của em đối với quê hương, trong đó có sử dụng động từ thể hiện cảm xúc. </a:t>
            </a:r>
            <a:endParaRPr kumimoji="0" lang="en-US" sz="4800" b="1" i="0" u="none" strike="noStrike" kern="1200" cap="none" spc="0" normalizeH="0" baseline="0" noProof="0" dirty="0">
              <a:ln>
                <a:noFill/>
              </a:ln>
              <a:solidFill>
                <a:srgbClr val="057449"/>
              </a:solidFill>
              <a:effectLst/>
              <a:uLnTx/>
              <a:uFillTx/>
              <a:latin typeface="Cambria" panose="02040503050406030204" pitchFamily="18" charset="0"/>
              <a:ea typeface="+mn-ea"/>
              <a:cs typeface="+mn-cs"/>
            </a:endParaRPr>
          </a:p>
        </p:txBody>
      </p:sp>
      <p:sp>
        <p:nvSpPr>
          <p:cNvPr id="3" name="TextBox 2">
            <a:extLst>
              <a:ext uri="{FF2B5EF4-FFF2-40B4-BE49-F238E27FC236}">
                <a16:creationId xmlns:a16="http://schemas.microsoft.com/office/drawing/2014/main" id="{35A378F7-B7AE-DCA9-E33A-62F68923E917}"/>
              </a:ext>
            </a:extLst>
          </p:cNvPr>
          <p:cNvSpPr txBox="1"/>
          <p:nvPr/>
        </p:nvSpPr>
        <p:spPr>
          <a:xfrm>
            <a:off x="1409338" y="2823673"/>
            <a:ext cx="10608651" cy="2171300"/>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Em rất yêu quê hương mình.</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Mỗi khi đi xa, em nhớ quê lắm.</a:t>
            </a:r>
          </a:p>
        </p:txBody>
      </p:sp>
      <p:pic>
        <p:nvPicPr>
          <p:cNvPr id="4" name="Picture 3">
            <a:extLst>
              <a:ext uri="{FF2B5EF4-FFF2-40B4-BE49-F238E27FC236}">
                <a16:creationId xmlns:a16="http://schemas.microsoft.com/office/drawing/2014/main" id="{9A83FB48-F6F5-0D59-A2AD-57B1AB03BDD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394" r="61128"/>
          <a:stretch/>
        </p:blipFill>
        <p:spPr>
          <a:xfrm>
            <a:off x="174011" y="3206514"/>
            <a:ext cx="1522903" cy="3576917"/>
          </a:xfrm>
          <a:prstGeom prst="rect">
            <a:avLst/>
          </a:prstGeom>
        </p:spPr>
      </p:pic>
      <p:pic>
        <p:nvPicPr>
          <p:cNvPr id="5" name="Picture 4">
            <a:extLst>
              <a:ext uri="{FF2B5EF4-FFF2-40B4-BE49-F238E27FC236}">
                <a16:creationId xmlns:a16="http://schemas.microsoft.com/office/drawing/2014/main" id="{89965618-6827-1FFC-C91B-A64E03236FC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577" t="2015" r="-656" b="63"/>
          <a:stretch/>
        </p:blipFill>
        <p:spPr>
          <a:xfrm>
            <a:off x="10238251" y="3382258"/>
            <a:ext cx="1953749" cy="3475742"/>
          </a:xfrm>
          <a:prstGeom prst="rect">
            <a:avLst/>
          </a:prstGeom>
        </p:spPr>
      </p:pic>
    </p:spTree>
    <p:extLst>
      <p:ext uri="{BB962C8B-B14F-4D97-AF65-F5344CB8AC3E}">
        <p14:creationId xmlns:p14="http://schemas.microsoft.com/office/powerpoint/2010/main" val="151443461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5CA135D-9730-40EE-C522-7B35FA41D892}"/>
              </a:ext>
            </a:extLst>
          </p:cNvPr>
          <p:cNvGrpSpPr/>
          <p:nvPr/>
        </p:nvGrpSpPr>
        <p:grpSpPr>
          <a:xfrm>
            <a:off x="307903" y="2096399"/>
            <a:ext cx="7204522" cy="3264493"/>
            <a:chOff x="413113" y="2491318"/>
            <a:chExt cx="11223075" cy="3051194"/>
          </a:xfrm>
        </p:grpSpPr>
        <p:sp>
          <p:nvSpPr>
            <p:cNvPr id="6" name="Rectangle: Rounded Corners 5">
              <a:extLst>
                <a:ext uri="{FF2B5EF4-FFF2-40B4-BE49-F238E27FC236}">
                  <a16:creationId xmlns:a16="http://schemas.microsoft.com/office/drawing/2014/main" id="{57F9488E-137A-1FA1-3CDD-A1EB90BE828D}"/>
                </a:ext>
              </a:extLst>
            </p:cNvPr>
            <p:cNvSpPr/>
            <p:nvPr/>
          </p:nvSpPr>
          <p:spPr>
            <a:xfrm>
              <a:off x="413113" y="2491318"/>
              <a:ext cx="11223073" cy="3051194"/>
            </a:xfrm>
            <a:prstGeom prst="roundRect">
              <a:avLst/>
            </a:prstGeom>
            <a:solidFill>
              <a:srgbClr val="FEDF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85C6E3D6-E7DF-8A2D-D6FA-927747A5F92B}"/>
                </a:ext>
              </a:extLst>
            </p:cNvPr>
            <p:cNvSpPr txBox="1"/>
            <p:nvPr/>
          </p:nvSpPr>
          <p:spPr>
            <a:xfrm>
              <a:off x="555812" y="2491318"/>
              <a:ext cx="11080376" cy="2518129"/>
            </a:xfrm>
            <a:prstGeom prst="rect">
              <a:avLst/>
            </a:prstGeom>
            <a:noFill/>
          </p:spPr>
          <p:txBody>
            <a:bodyPr wrap="square">
              <a:spAutoFit/>
            </a:bodyPr>
            <a:lstStyle/>
            <a:p>
              <a:pPr marL="571500" marR="0" lvl="0" indent="-571500" algn="just" defTabSz="914400" rtl="0" eaLnBrk="1" fontAlgn="auto" latinLnBrk="0" hangingPunct="1">
                <a:lnSpc>
                  <a:spcPct val="150000"/>
                </a:lnSpc>
                <a:spcBef>
                  <a:spcPts val="0"/>
                </a:spcBef>
                <a:spcAft>
                  <a:spcPts val="0"/>
                </a:spcAft>
                <a:buClrTx/>
                <a:buSzTx/>
                <a:buFontTx/>
                <a:buChar char="-"/>
                <a:tabLst/>
                <a:defRPr/>
              </a:pP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Chia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sẻ</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bài</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học</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với</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người</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thân</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a:t>
              </a:r>
            </a:p>
            <a:p>
              <a:pPr marL="571500" marR="0" lvl="0" indent="-571500" algn="just" defTabSz="914400" rtl="0" eaLnBrk="1" fontAlgn="auto" latinLnBrk="0" hangingPunct="1">
                <a:lnSpc>
                  <a:spcPct val="150000"/>
                </a:lnSpc>
                <a:spcBef>
                  <a:spcPts val="0"/>
                </a:spcBef>
                <a:spcAft>
                  <a:spcPts val="0"/>
                </a:spcAft>
                <a:buClrTx/>
                <a:buSzTx/>
                <a:buFontTx/>
                <a:buChar char="-"/>
                <a:tabLst/>
                <a:defRPr/>
              </a:pP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Chuẩn</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bị</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bài</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học</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mới</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a:t>
              </a:r>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pic>
        <p:nvPicPr>
          <p:cNvPr id="8" name="Picture 7">
            <a:extLst>
              <a:ext uri="{FF2B5EF4-FFF2-40B4-BE49-F238E27FC236}">
                <a16:creationId xmlns:a16="http://schemas.microsoft.com/office/drawing/2014/main" id="{78243BE6-5C7D-4085-FE8C-A9E4905FAE8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394" r="61128"/>
          <a:stretch/>
        </p:blipFill>
        <p:spPr>
          <a:xfrm>
            <a:off x="7512424" y="1637681"/>
            <a:ext cx="2254480" cy="5295207"/>
          </a:xfrm>
          <a:prstGeom prst="rect">
            <a:avLst/>
          </a:prstGeom>
        </p:spPr>
      </p:pic>
      <p:pic>
        <p:nvPicPr>
          <p:cNvPr id="9" name="Picture 8">
            <a:extLst>
              <a:ext uri="{FF2B5EF4-FFF2-40B4-BE49-F238E27FC236}">
                <a16:creationId xmlns:a16="http://schemas.microsoft.com/office/drawing/2014/main" id="{CA4E4EE2-7114-80B8-099D-D8B1C854D3D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577" t="2015" r="-656" b="63"/>
          <a:stretch/>
        </p:blipFill>
        <p:spPr>
          <a:xfrm>
            <a:off x="9433605" y="1712571"/>
            <a:ext cx="2892297" cy="5145429"/>
          </a:xfrm>
          <a:prstGeom prst="rect">
            <a:avLst/>
          </a:prstGeom>
        </p:spPr>
      </p:pic>
      <p:pic>
        <p:nvPicPr>
          <p:cNvPr id="10" name="Picture 9">
            <a:extLst>
              <a:ext uri="{FF2B5EF4-FFF2-40B4-BE49-F238E27FC236}">
                <a16:creationId xmlns:a16="http://schemas.microsoft.com/office/drawing/2014/main" id="{92118C4A-45DB-93E7-699A-D272AF57C005}"/>
              </a:ext>
            </a:extLst>
          </p:cNvPr>
          <p:cNvPicPr>
            <a:picLocks noChangeAspect="1"/>
          </p:cNvPicPr>
          <p:nvPr/>
        </p:nvPicPr>
        <p:blipFill>
          <a:blip r:embed="rId4"/>
          <a:stretch>
            <a:fillRect/>
          </a:stretch>
        </p:blipFill>
        <p:spPr>
          <a:xfrm>
            <a:off x="864188" y="281354"/>
            <a:ext cx="6183555" cy="1815045"/>
          </a:xfrm>
          <a:prstGeom prst="rect">
            <a:avLst/>
          </a:prstGeom>
        </p:spPr>
      </p:pic>
    </p:spTree>
    <p:extLst>
      <p:ext uri="{BB962C8B-B14F-4D97-AF65-F5344CB8AC3E}">
        <p14:creationId xmlns:p14="http://schemas.microsoft.com/office/powerpoint/2010/main" val="355446796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3D8D437-008F-E631-CD26-91E746E0CA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9765"/>
            <a:ext cx="1457829" cy="1457829"/>
          </a:xfrm>
          <a:prstGeom prst="rect">
            <a:avLst/>
          </a:prstGeom>
        </p:spPr>
      </p:pic>
      <p:grpSp>
        <p:nvGrpSpPr>
          <p:cNvPr id="7" name="Group 6">
            <a:extLst>
              <a:ext uri="{FF2B5EF4-FFF2-40B4-BE49-F238E27FC236}">
                <a16:creationId xmlns:a16="http://schemas.microsoft.com/office/drawing/2014/main" id="{1A0D7076-D88E-A6FF-8211-D98D0F3B18D9}"/>
              </a:ext>
            </a:extLst>
          </p:cNvPr>
          <p:cNvGrpSpPr/>
          <p:nvPr/>
        </p:nvGrpSpPr>
        <p:grpSpPr>
          <a:xfrm>
            <a:off x="5227779" y="626272"/>
            <a:ext cx="1736441" cy="584813"/>
            <a:chOff x="4971977" y="4589672"/>
            <a:chExt cx="2615609" cy="584813"/>
          </a:xfrm>
        </p:grpSpPr>
        <p:sp>
          <p:nvSpPr>
            <p:cNvPr id="8" name="圆角矩形 23">
              <a:extLst>
                <a:ext uri="{FF2B5EF4-FFF2-40B4-BE49-F238E27FC236}">
                  <a16:creationId xmlns:a16="http://schemas.microsoft.com/office/drawing/2014/main" id="{0D8052D1-A9A9-3A7A-7523-886910112E43}"/>
                </a:ext>
              </a:extLst>
            </p:cNvPr>
            <p:cNvSpPr/>
            <p:nvPr/>
          </p:nvSpPr>
          <p:spPr>
            <a:xfrm>
              <a:off x="4971977" y="4589672"/>
              <a:ext cx="2615609" cy="584776"/>
            </a:xfrm>
            <a:prstGeom prst="roundRect">
              <a:avLst>
                <a:gd name="adj" fmla="val 50000"/>
              </a:avLst>
            </a:prstGeom>
            <a:solidFill>
              <a:srgbClr val="C95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 name="文本框 24">
              <a:extLst>
                <a:ext uri="{FF2B5EF4-FFF2-40B4-BE49-F238E27FC236}">
                  <a16:creationId xmlns:a16="http://schemas.microsoft.com/office/drawing/2014/main" id="{E9099493-D6EE-F68B-9F19-D61537A7481D}"/>
                </a:ext>
              </a:extLst>
            </p:cNvPr>
            <p:cNvSpPr txBox="1"/>
            <p:nvPr/>
          </p:nvSpPr>
          <p:spPr>
            <a:xfrm>
              <a:off x="5237790" y="4589710"/>
              <a:ext cx="208398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3200" b="0" i="0" u="none" strike="noStrike" kern="1200" cap="none" spc="0" normalizeH="0" baseline="0" noProof="0" dirty="0">
                  <a:ln>
                    <a:noFill/>
                  </a:ln>
                  <a:solidFill>
                    <a:prstClr val="white"/>
                  </a:solidFill>
                  <a:effectLst/>
                  <a:uLnTx/>
                  <a:uFillTx/>
                  <a:latin typeface="Vogue-ExtraBold" panose="020B0500000000000000" pitchFamily="34" charset="0"/>
                  <a:ea typeface="Vogue-ExtraBold" panose="020B0500000000000000" pitchFamily="34" charset="0"/>
                  <a:cs typeface="Vogue-ExtraBold" panose="020B0500000000000000" pitchFamily="34" charset="0"/>
                </a:rPr>
                <a:t>ĐỌC</a:t>
              </a:r>
              <a:endParaRPr kumimoji="1" lang="zh-CN" altLang="en-US" sz="3200" b="0" i="0" u="none" strike="noStrike" kern="1200" cap="none" spc="0" normalizeH="0" baseline="0" noProof="0" dirty="0">
                <a:ln>
                  <a:noFill/>
                </a:ln>
                <a:solidFill>
                  <a:prstClr val="white"/>
                </a:solidFill>
                <a:effectLst/>
                <a:uLnTx/>
                <a:uFillTx/>
                <a:latin typeface="Vogue-ExtraBold" panose="020B0500000000000000" pitchFamily="34" charset="0"/>
                <a:ea typeface="Vogue-ExtraBold" panose="020B0500000000000000" pitchFamily="34" charset="0"/>
                <a:cs typeface="Vogue-ExtraBold" panose="020B0500000000000000" pitchFamily="34" charset="0"/>
              </a:endParaRPr>
            </a:p>
          </p:txBody>
        </p:sp>
      </p:grpSp>
      <p:pic>
        <p:nvPicPr>
          <p:cNvPr id="2" name="Picture 1">
            <a:extLst>
              <a:ext uri="{FF2B5EF4-FFF2-40B4-BE49-F238E27FC236}">
                <a16:creationId xmlns:a16="http://schemas.microsoft.com/office/drawing/2014/main" id="{AA252343-4381-7101-B9CB-8650A754A3FD}"/>
              </a:ext>
            </a:extLst>
          </p:cNvPr>
          <p:cNvPicPr>
            <a:picLocks noChangeAspect="1"/>
          </p:cNvPicPr>
          <p:nvPr/>
        </p:nvPicPr>
        <p:blipFill>
          <a:blip r:embed="rId3"/>
          <a:stretch>
            <a:fillRect/>
          </a:stretch>
        </p:blipFill>
        <p:spPr>
          <a:xfrm>
            <a:off x="1597689" y="1521039"/>
            <a:ext cx="8557818" cy="3203354"/>
          </a:xfrm>
          <a:prstGeom prst="rect">
            <a:avLst/>
          </a:prstGeom>
        </p:spPr>
      </p:pic>
    </p:spTree>
    <p:extLst>
      <p:ext uri="{BB962C8B-B14F-4D97-AF65-F5344CB8AC3E}">
        <p14:creationId xmlns:p14="http://schemas.microsoft.com/office/powerpoint/2010/main" val="321186211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08CEF82-EE69-B0A2-90B6-AB83CC5738B5}"/>
              </a:ext>
            </a:extLst>
          </p:cNvPr>
          <p:cNvGrpSpPr/>
          <p:nvPr/>
        </p:nvGrpSpPr>
        <p:grpSpPr>
          <a:xfrm>
            <a:off x="997528" y="472495"/>
            <a:ext cx="10806545" cy="1396538"/>
            <a:chOff x="1014153" y="638750"/>
            <a:chExt cx="10806545" cy="1396538"/>
          </a:xfrm>
        </p:grpSpPr>
        <p:sp>
          <p:nvSpPr>
            <p:cNvPr id="2" name="Speech Bubble: Rectangle with Corners Rounded 1">
              <a:extLst>
                <a:ext uri="{FF2B5EF4-FFF2-40B4-BE49-F238E27FC236}">
                  <a16:creationId xmlns:a16="http://schemas.microsoft.com/office/drawing/2014/main" id="{0558D964-E40E-83C9-08D7-29C7BD2806BB}"/>
                </a:ext>
              </a:extLst>
            </p:cNvPr>
            <p:cNvSpPr/>
            <p:nvPr/>
          </p:nvSpPr>
          <p:spPr>
            <a:xfrm>
              <a:off x="1014153" y="638750"/>
              <a:ext cx="10485116" cy="1396538"/>
            </a:xfrm>
            <a:prstGeom prst="wedgeRoundRectCallout">
              <a:avLst>
                <a:gd name="adj1" fmla="val -54041"/>
                <a:gd name="adj2" fmla="val 41071"/>
                <a:gd name="adj3" fmla="val 16667"/>
              </a:avLst>
            </a:prstGeom>
            <a:solidFill>
              <a:srgbClr val="EAF2D2"/>
            </a:solidFill>
            <a:ln w="19050">
              <a:solidFill>
                <a:srgbClr val="3E8736"/>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E19AC66-7A1E-4226-1251-57D94959E5BF}"/>
                </a:ext>
              </a:extLst>
            </p:cNvPr>
            <p:cNvSpPr txBox="1"/>
            <p:nvPr/>
          </p:nvSpPr>
          <p:spPr>
            <a:xfrm>
              <a:off x="1014153" y="638750"/>
              <a:ext cx="1080654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276742"/>
                  </a:solidFill>
                  <a:effectLst/>
                  <a:uLnTx/>
                  <a:uFillTx/>
                  <a:latin typeface="Cambria" panose="02040503050406030204" pitchFamily="18" charset="0"/>
                  <a:ea typeface="+mn-ea"/>
                  <a:cs typeface="+mn-cs"/>
                </a:rPr>
                <a:t>Em</a:t>
              </a:r>
              <a:r>
                <a:rPr kumimoji="0" lang="en-US" sz="3600" b="1" i="0" u="none" strike="noStrike" kern="1200" cap="none" spc="0" normalizeH="0" baseline="0" noProof="0" dirty="0">
                  <a:ln>
                    <a:noFill/>
                  </a:ln>
                  <a:solidFill>
                    <a:srgbClr val="276742"/>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276742"/>
                  </a:solidFill>
                  <a:effectLst/>
                  <a:uLnTx/>
                  <a:uFillTx/>
                  <a:latin typeface="Cambria" panose="02040503050406030204" pitchFamily="18" charset="0"/>
                  <a:ea typeface="+mn-ea"/>
                  <a:cs typeface="+mn-cs"/>
                </a:rPr>
                <a:t>thường</a:t>
              </a:r>
              <a:r>
                <a:rPr kumimoji="0" lang="en-US" sz="3600" b="1" i="0" u="none" strike="noStrike" kern="1200" cap="none" spc="0" normalizeH="0" baseline="0" noProof="0" dirty="0">
                  <a:ln>
                    <a:noFill/>
                  </a:ln>
                  <a:solidFill>
                    <a:srgbClr val="276742"/>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276742"/>
                  </a:solidFill>
                  <a:effectLst/>
                  <a:uLnTx/>
                  <a:uFillTx/>
                  <a:latin typeface="Cambria" panose="02040503050406030204" pitchFamily="18" charset="0"/>
                  <a:ea typeface="+mn-ea"/>
                  <a:cs typeface="+mn-cs"/>
                </a:rPr>
                <a:t>nói</a:t>
              </a:r>
              <a:r>
                <a:rPr kumimoji="0" lang="en-US" sz="3600" b="1" i="0" u="none" strike="noStrike" kern="1200" cap="none" spc="0" normalizeH="0" baseline="0" noProof="0" dirty="0">
                  <a:ln>
                    <a:noFill/>
                  </a:ln>
                  <a:solidFill>
                    <a:srgbClr val="276742"/>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276742"/>
                  </a:solidFill>
                  <a:effectLst/>
                  <a:uLnTx/>
                  <a:uFillTx/>
                  <a:latin typeface="Cambria" panose="02040503050406030204" pitchFamily="18" charset="0"/>
                  <a:ea typeface="+mn-ea"/>
                  <a:cs typeface="+mn-cs"/>
                </a:rPr>
                <a:t>gì</a:t>
              </a:r>
              <a:r>
                <a:rPr kumimoji="0" lang="en-US" sz="3600" b="1" i="0" u="none" strike="noStrike" kern="1200" cap="none" spc="0" normalizeH="0" baseline="0" noProof="0" dirty="0">
                  <a:ln>
                    <a:noFill/>
                  </a:ln>
                  <a:solidFill>
                    <a:srgbClr val="276742"/>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276742"/>
                  </a:solidFill>
                  <a:effectLst/>
                  <a:uLnTx/>
                  <a:uFillTx/>
                  <a:latin typeface="Cambria" panose="02040503050406030204" pitchFamily="18" charset="0"/>
                  <a:ea typeface="+mn-ea"/>
                  <a:cs typeface="+mn-cs"/>
                </a:rPr>
                <a:t>khi</a:t>
              </a:r>
              <a:r>
                <a:rPr kumimoji="0" lang="en-US" sz="3600" b="1" i="0" u="none" strike="noStrike" kern="1200" cap="none" spc="0" normalizeH="0" baseline="0" noProof="0" dirty="0">
                  <a:ln>
                    <a:noFill/>
                  </a:ln>
                  <a:solidFill>
                    <a:srgbClr val="276742"/>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276742"/>
                  </a:solidFill>
                  <a:effectLst/>
                  <a:uLnTx/>
                  <a:uFillTx/>
                  <a:latin typeface="Cambria" panose="02040503050406030204" pitchFamily="18" charset="0"/>
                  <a:ea typeface="+mn-ea"/>
                  <a:cs typeface="+mn-cs"/>
                </a:rPr>
                <a:t>gặp</a:t>
              </a:r>
              <a:r>
                <a:rPr kumimoji="0" lang="en-US" sz="3600" b="1" i="0" u="none" strike="noStrike" kern="1200" cap="none" spc="0" normalizeH="0" baseline="0" noProof="0" dirty="0">
                  <a:ln>
                    <a:noFill/>
                  </a:ln>
                  <a:solidFill>
                    <a:srgbClr val="276742"/>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276742"/>
                  </a:solidFill>
                  <a:effectLst/>
                  <a:uLnTx/>
                  <a:uFillTx/>
                  <a:latin typeface="Cambria" panose="02040503050406030204" pitchFamily="18" charset="0"/>
                  <a:ea typeface="+mn-ea"/>
                  <a:cs typeface="+mn-cs"/>
                </a:rPr>
                <a:t>gỡ</a:t>
              </a:r>
              <a:r>
                <a:rPr kumimoji="0" lang="en-US" sz="3600" b="1" i="0" u="none" strike="noStrike" kern="1200" cap="none" spc="0" normalizeH="0" baseline="0" noProof="0" dirty="0">
                  <a:ln>
                    <a:noFill/>
                  </a:ln>
                  <a:solidFill>
                    <a:srgbClr val="276742"/>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276742"/>
                  </a:solidFill>
                  <a:effectLst/>
                  <a:uLnTx/>
                  <a:uFillTx/>
                  <a:latin typeface="Cambria" panose="02040503050406030204" pitchFamily="18" charset="0"/>
                  <a:ea typeface="+mn-ea"/>
                  <a:cs typeface="+mn-cs"/>
                </a:rPr>
                <a:t>hoặc</a:t>
              </a:r>
              <a:r>
                <a:rPr kumimoji="0" lang="en-US" sz="3600" b="1" i="0" u="none" strike="noStrike" kern="1200" cap="none" spc="0" normalizeH="0" baseline="0" noProof="0" dirty="0">
                  <a:ln>
                    <a:noFill/>
                  </a:ln>
                  <a:solidFill>
                    <a:srgbClr val="276742"/>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276742"/>
                  </a:solidFill>
                  <a:effectLst/>
                  <a:uLnTx/>
                  <a:uFillTx/>
                  <a:latin typeface="Cambria" panose="02040503050406030204" pitchFamily="18" charset="0"/>
                  <a:ea typeface="+mn-ea"/>
                  <a:cs typeface="+mn-cs"/>
                </a:rPr>
                <a:t>tạm</a:t>
              </a:r>
              <a:r>
                <a:rPr kumimoji="0" lang="en-US" sz="3600" b="1" i="0" u="none" strike="noStrike" kern="1200" cap="none" spc="0" normalizeH="0" baseline="0" noProof="0" dirty="0">
                  <a:ln>
                    <a:noFill/>
                  </a:ln>
                  <a:solidFill>
                    <a:srgbClr val="276742"/>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276742"/>
                  </a:solidFill>
                  <a:effectLst/>
                  <a:uLnTx/>
                  <a:uFillTx/>
                  <a:latin typeface="Cambria" panose="02040503050406030204" pitchFamily="18" charset="0"/>
                  <a:ea typeface="+mn-ea"/>
                  <a:cs typeface="+mn-cs"/>
                </a:rPr>
                <a:t>biệt</a:t>
              </a:r>
              <a:r>
                <a:rPr kumimoji="0" lang="en-US" sz="3600" b="1" i="0" u="none" strike="noStrike" kern="1200" cap="none" spc="0" normalizeH="0" baseline="0" noProof="0" dirty="0">
                  <a:ln>
                    <a:noFill/>
                  </a:ln>
                  <a:solidFill>
                    <a:srgbClr val="276742"/>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276742"/>
                  </a:solidFill>
                  <a:effectLst/>
                  <a:uLnTx/>
                  <a:uFillTx/>
                  <a:latin typeface="Cambria" panose="02040503050406030204" pitchFamily="18" charset="0"/>
                  <a:ea typeface="+mn-ea"/>
                  <a:cs typeface="+mn-cs"/>
                </a:rPr>
                <a:t>một</a:t>
              </a:r>
              <a:r>
                <a:rPr kumimoji="0" lang="en-US" sz="3600" b="1" i="0" u="none" strike="noStrike" kern="1200" cap="none" spc="0" normalizeH="0" baseline="0" noProof="0" dirty="0">
                  <a:ln>
                    <a:noFill/>
                  </a:ln>
                  <a:solidFill>
                    <a:srgbClr val="276742"/>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276742"/>
                  </a:solidFill>
                  <a:effectLst/>
                  <a:uLnTx/>
                  <a:uFillTx/>
                  <a:latin typeface="Cambria" panose="02040503050406030204" pitchFamily="18" charset="0"/>
                  <a:ea typeface="+mn-ea"/>
                  <a:cs typeface="+mn-cs"/>
                </a:rPr>
                <a:t>người</a:t>
              </a:r>
              <a:r>
                <a:rPr kumimoji="0" lang="en-US" sz="3600" b="1" i="0" u="none" strike="noStrike" kern="1200" cap="none" spc="0" normalizeH="0" baseline="0" noProof="0" dirty="0">
                  <a:ln>
                    <a:noFill/>
                  </a:ln>
                  <a:solidFill>
                    <a:srgbClr val="276742"/>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276742"/>
                  </a:solidFill>
                  <a:effectLst/>
                  <a:uLnTx/>
                  <a:uFillTx/>
                  <a:latin typeface="Cambria" panose="02040503050406030204" pitchFamily="18" charset="0"/>
                  <a:ea typeface="+mn-ea"/>
                  <a:cs typeface="+mn-cs"/>
                </a:rPr>
                <a:t>mà</a:t>
              </a:r>
              <a:r>
                <a:rPr kumimoji="0" lang="en-US" sz="3600" b="1" i="0" u="none" strike="noStrike" kern="1200" cap="none" spc="0" normalizeH="0" baseline="0" noProof="0" dirty="0">
                  <a:ln>
                    <a:noFill/>
                  </a:ln>
                  <a:solidFill>
                    <a:srgbClr val="276742"/>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276742"/>
                  </a:solidFill>
                  <a:effectLst/>
                  <a:uLnTx/>
                  <a:uFillTx/>
                  <a:latin typeface="Cambria" panose="02040503050406030204" pitchFamily="18" charset="0"/>
                  <a:ea typeface="+mn-ea"/>
                  <a:cs typeface="+mn-cs"/>
                </a:rPr>
                <a:t>em</a:t>
              </a:r>
              <a:r>
                <a:rPr kumimoji="0" lang="en-US" sz="3600" b="1" i="0" u="none" strike="noStrike" kern="1200" cap="none" spc="0" normalizeH="0" baseline="0" noProof="0" dirty="0">
                  <a:ln>
                    <a:noFill/>
                  </a:ln>
                  <a:solidFill>
                    <a:srgbClr val="276742"/>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276742"/>
                  </a:solidFill>
                  <a:effectLst/>
                  <a:uLnTx/>
                  <a:uFillTx/>
                  <a:latin typeface="Cambria" panose="02040503050406030204" pitchFamily="18" charset="0"/>
                  <a:ea typeface="+mn-ea"/>
                  <a:cs typeface="+mn-cs"/>
                </a:rPr>
                <a:t>yêu</a:t>
              </a:r>
              <a:r>
                <a:rPr kumimoji="0" lang="en-US" sz="3600" b="1" i="0" u="none" strike="noStrike" kern="1200" cap="none" spc="0" normalizeH="0" baseline="0" noProof="0" dirty="0">
                  <a:ln>
                    <a:noFill/>
                  </a:ln>
                  <a:solidFill>
                    <a:srgbClr val="276742"/>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276742"/>
                  </a:solidFill>
                  <a:effectLst/>
                  <a:uLnTx/>
                  <a:uFillTx/>
                  <a:latin typeface="Cambria" panose="02040503050406030204" pitchFamily="18" charset="0"/>
                  <a:ea typeface="+mn-ea"/>
                  <a:cs typeface="+mn-cs"/>
                </a:rPr>
                <a:t>quý</a:t>
              </a:r>
              <a:r>
                <a:rPr kumimoji="0" lang="en-US" sz="3600" b="1" i="0" u="none" strike="noStrike" kern="1200" cap="none" spc="0" normalizeH="0" baseline="0" noProof="0" dirty="0">
                  <a:ln>
                    <a:noFill/>
                  </a:ln>
                  <a:solidFill>
                    <a:srgbClr val="276742"/>
                  </a:solidFill>
                  <a:effectLst/>
                  <a:uLnTx/>
                  <a:uFillTx/>
                  <a:latin typeface="Cambria" panose="02040503050406030204" pitchFamily="18" charset="0"/>
                  <a:ea typeface="+mn-ea"/>
                  <a:cs typeface="+mn-cs"/>
                </a:rPr>
                <a:t>?</a:t>
              </a:r>
            </a:p>
          </p:txBody>
        </p:sp>
      </p:grpSp>
      <p:sp>
        <p:nvSpPr>
          <p:cNvPr id="8" name="TextBox 7">
            <a:extLst>
              <a:ext uri="{FF2B5EF4-FFF2-40B4-BE49-F238E27FC236}">
                <a16:creationId xmlns:a16="http://schemas.microsoft.com/office/drawing/2014/main" id="{C640F568-D28A-996B-A1C4-367329C731F2}"/>
              </a:ext>
            </a:extLst>
          </p:cNvPr>
          <p:cNvSpPr txBox="1"/>
          <p:nvPr/>
        </p:nvSpPr>
        <p:spPr>
          <a:xfrm>
            <a:off x="997528" y="4988968"/>
            <a:ext cx="10806545"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err="1">
                <a:ln>
                  <a:noFill/>
                </a:ln>
                <a:solidFill>
                  <a:srgbClr val="276742"/>
                </a:solidFill>
                <a:effectLst/>
                <a:uLnTx/>
                <a:uFillTx/>
                <a:latin typeface="Cambria" panose="02040503050406030204" pitchFamily="18" charset="0"/>
                <a:ea typeface="+mn-ea"/>
                <a:cs typeface="+mn-cs"/>
              </a:rPr>
              <a:t>Hãy</a:t>
            </a:r>
            <a:r>
              <a:rPr kumimoji="0" lang="en-US" sz="3200" b="1" i="1" u="none" strike="noStrike" kern="1200" cap="none" spc="0" normalizeH="0" baseline="0" noProof="0" dirty="0">
                <a:ln>
                  <a:noFill/>
                </a:ln>
                <a:solidFill>
                  <a:srgbClr val="276742"/>
                </a:solidFill>
                <a:effectLst/>
                <a:uLnTx/>
                <a:uFillTx/>
                <a:latin typeface="Cambria" panose="02040503050406030204" pitchFamily="18" charset="0"/>
                <a:ea typeface="+mn-ea"/>
                <a:cs typeface="+mn-cs"/>
              </a:rPr>
              <a:t> </a:t>
            </a:r>
            <a:r>
              <a:rPr kumimoji="0" lang="en-US" sz="3200" b="1" i="1" u="none" strike="noStrike" kern="1200" cap="none" spc="0" normalizeH="0" baseline="0" noProof="0" dirty="0" err="1">
                <a:ln>
                  <a:noFill/>
                </a:ln>
                <a:solidFill>
                  <a:srgbClr val="276742"/>
                </a:solidFill>
                <a:effectLst/>
                <a:uLnTx/>
                <a:uFillTx/>
                <a:latin typeface="Cambria" panose="02040503050406030204" pitchFamily="18" charset="0"/>
                <a:ea typeface="+mn-ea"/>
                <a:cs typeface="+mn-cs"/>
              </a:rPr>
              <a:t>nói</a:t>
            </a:r>
            <a:r>
              <a:rPr kumimoji="0" lang="en-US" sz="3200" b="1" i="1" u="none" strike="noStrike" kern="1200" cap="none" spc="0" normalizeH="0" baseline="0" noProof="0" dirty="0">
                <a:ln>
                  <a:noFill/>
                </a:ln>
                <a:solidFill>
                  <a:srgbClr val="276742"/>
                </a:solidFill>
                <a:effectLst/>
                <a:uLnTx/>
                <a:uFillTx/>
                <a:latin typeface="Cambria" panose="02040503050406030204" pitchFamily="18" charset="0"/>
                <a:ea typeface="+mn-ea"/>
                <a:cs typeface="+mn-cs"/>
              </a:rPr>
              <a:t> </a:t>
            </a:r>
            <a:r>
              <a:rPr kumimoji="0" lang="en-US" sz="3200" b="1" i="1" u="none" strike="noStrike" kern="1200" cap="none" spc="0" normalizeH="0" baseline="0" noProof="0" dirty="0" err="1">
                <a:ln>
                  <a:noFill/>
                </a:ln>
                <a:solidFill>
                  <a:srgbClr val="276742"/>
                </a:solidFill>
                <a:effectLst/>
                <a:uLnTx/>
                <a:uFillTx/>
                <a:latin typeface="Cambria" panose="02040503050406030204" pitchFamily="18" charset="0"/>
                <a:ea typeface="+mn-ea"/>
                <a:cs typeface="+mn-cs"/>
              </a:rPr>
              <a:t>đúng</a:t>
            </a:r>
            <a:r>
              <a:rPr kumimoji="0" lang="en-US" sz="3200" b="1" i="1" u="none" strike="noStrike" kern="1200" cap="none" spc="0" normalizeH="0" baseline="0" noProof="0" dirty="0">
                <a:ln>
                  <a:noFill/>
                </a:ln>
                <a:solidFill>
                  <a:srgbClr val="276742"/>
                </a:solidFill>
                <a:effectLst/>
                <a:uLnTx/>
                <a:uFillTx/>
                <a:latin typeface="Cambria" panose="02040503050406030204" pitchFamily="18" charset="0"/>
                <a:ea typeface="+mn-ea"/>
                <a:cs typeface="+mn-cs"/>
              </a:rPr>
              <a:t> </a:t>
            </a:r>
            <a:r>
              <a:rPr kumimoji="0" lang="en-US" sz="3200" b="1" i="1" u="none" strike="noStrike" kern="1200" cap="none" spc="0" normalizeH="0" baseline="0" noProof="0" dirty="0" err="1">
                <a:ln>
                  <a:noFill/>
                </a:ln>
                <a:solidFill>
                  <a:srgbClr val="276742"/>
                </a:solidFill>
                <a:effectLst/>
                <a:uLnTx/>
                <a:uFillTx/>
                <a:latin typeface="Cambria" panose="02040503050406030204" pitchFamily="18" charset="0"/>
                <a:ea typeface="+mn-ea"/>
                <a:cs typeface="+mn-cs"/>
              </a:rPr>
              <a:t>với</a:t>
            </a:r>
            <a:r>
              <a:rPr kumimoji="0" lang="en-US" sz="3200" b="1" i="1" u="none" strike="noStrike" kern="1200" cap="none" spc="0" normalizeH="0" baseline="0" noProof="0" dirty="0">
                <a:ln>
                  <a:noFill/>
                </a:ln>
                <a:solidFill>
                  <a:srgbClr val="276742"/>
                </a:solidFill>
                <a:effectLst/>
                <a:uLnTx/>
                <a:uFillTx/>
                <a:latin typeface="Cambria" panose="02040503050406030204" pitchFamily="18" charset="0"/>
                <a:ea typeface="+mn-ea"/>
                <a:cs typeface="+mn-cs"/>
              </a:rPr>
              <a:t> </a:t>
            </a:r>
            <a:r>
              <a:rPr kumimoji="0" lang="en-US" sz="3200" b="1" i="1" u="none" strike="noStrike" kern="1200" cap="none" spc="0" normalizeH="0" baseline="0" noProof="0" dirty="0" err="1">
                <a:ln>
                  <a:noFill/>
                </a:ln>
                <a:solidFill>
                  <a:srgbClr val="276742"/>
                </a:solidFill>
                <a:effectLst/>
                <a:uLnTx/>
                <a:uFillTx/>
                <a:latin typeface="Cambria" panose="02040503050406030204" pitchFamily="18" charset="0"/>
                <a:ea typeface="+mn-ea"/>
                <a:cs typeface="+mn-cs"/>
              </a:rPr>
              <a:t>cảm</a:t>
            </a:r>
            <a:r>
              <a:rPr kumimoji="0" lang="en-US" sz="3200" b="1" i="1" u="none" strike="noStrike" kern="1200" cap="none" spc="0" normalizeH="0" baseline="0" noProof="0" dirty="0">
                <a:ln>
                  <a:noFill/>
                </a:ln>
                <a:solidFill>
                  <a:srgbClr val="276742"/>
                </a:solidFill>
                <a:effectLst/>
                <a:uLnTx/>
                <a:uFillTx/>
                <a:latin typeface="Cambria" panose="02040503050406030204" pitchFamily="18" charset="0"/>
                <a:ea typeface="+mn-ea"/>
                <a:cs typeface="+mn-cs"/>
              </a:rPr>
              <a:t> </a:t>
            </a:r>
            <a:r>
              <a:rPr kumimoji="0" lang="en-US" sz="3200" b="1" i="1" u="none" strike="noStrike" kern="1200" cap="none" spc="0" normalizeH="0" baseline="0" noProof="0" dirty="0" err="1">
                <a:ln>
                  <a:noFill/>
                </a:ln>
                <a:solidFill>
                  <a:srgbClr val="276742"/>
                </a:solidFill>
                <a:effectLst/>
                <a:uLnTx/>
                <a:uFillTx/>
                <a:latin typeface="Cambria" panose="02040503050406030204" pitchFamily="18" charset="0"/>
                <a:ea typeface="+mn-ea"/>
                <a:cs typeface="+mn-cs"/>
              </a:rPr>
              <a:t>xúc</a:t>
            </a:r>
            <a:r>
              <a:rPr kumimoji="0" lang="en-US" sz="3200" b="1" i="1" u="none" strike="noStrike" kern="1200" cap="none" spc="0" normalizeH="0" baseline="0" noProof="0" dirty="0">
                <a:ln>
                  <a:noFill/>
                </a:ln>
                <a:solidFill>
                  <a:srgbClr val="276742"/>
                </a:solidFill>
                <a:effectLst/>
                <a:uLnTx/>
                <a:uFillTx/>
                <a:latin typeface="Cambria" panose="02040503050406030204" pitchFamily="18" charset="0"/>
                <a:ea typeface="+mn-ea"/>
                <a:cs typeface="+mn-cs"/>
              </a:rPr>
              <a:t> </a:t>
            </a:r>
            <a:r>
              <a:rPr kumimoji="0" lang="en-US" sz="3200" b="1" i="1" u="none" strike="noStrike" kern="1200" cap="none" spc="0" normalizeH="0" baseline="0" noProof="0" dirty="0" err="1">
                <a:ln>
                  <a:noFill/>
                </a:ln>
                <a:solidFill>
                  <a:srgbClr val="276742"/>
                </a:solidFill>
                <a:effectLst/>
                <a:uLnTx/>
                <a:uFillTx/>
                <a:latin typeface="Cambria" panose="02040503050406030204" pitchFamily="18" charset="0"/>
                <a:ea typeface="+mn-ea"/>
                <a:cs typeface="+mn-cs"/>
              </a:rPr>
              <a:t>của</a:t>
            </a:r>
            <a:r>
              <a:rPr kumimoji="0" lang="en-US" sz="3200" b="1" i="1" u="none" strike="noStrike" kern="1200" cap="none" spc="0" normalizeH="0" baseline="0" noProof="0" dirty="0">
                <a:ln>
                  <a:noFill/>
                </a:ln>
                <a:solidFill>
                  <a:srgbClr val="276742"/>
                </a:solidFill>
                <a:effectLst/>
                <a:uLnTx/>
                <a:uFillTx/>
                <a:latin typeface="Cambria" panose="02040503050406030204" pitchFamily="18" charset="0"/>
                <a:ea typeface="+mn-ea"/>
                <a:cs typeface="+mn-cs"/>
              </a:rPr>
              <a:t> </a:t>
            </a:r>
            <a:r>
              <a:rPr kumimoji="0" lang="en-US" sz="3200" b="1" i="1" u="none" strike="noStrike" kern="1200" cap="none" spc="0" normalizeH="0" baseline="0" noProof="0" dirty="0" err="1">
                <a:ln>
                  <a:noFill/>
                </a:ln>
                <a:solidFill>
                  <a:srgbClr val="276742"/>
                </a:solidFill>
                <a:effectLst/>
                <a:uLnTx/>
                <a:uFillTx/>
                <a:latin typeface="Cambria" panose="02040503050406030204" pitchFamily="18" charset="0"/>
                <a:ea typeface="+mn-ea"/>
                <a:cs typeface="+mn-cs"/>
              </a:rPr>
              <a:t>em</a:t>
            </a:r>
            <a:r>
              <a:rPr kumimoji="0" lang="en-US" sz="3200" b="1" i="1" u="none" strike="noStrike" kern="1200" cap="none" spc="0" normalizeH="0" baseline="0" noProof="0" dirty="0">
                <a:ln>
                  <a:noFill/>
                </a:ln>
                <a:solidFill>
                  <a:srgbClr val="276742"/>
                </a:solidFill>
                <a:effectLst/>
                <a:uLnTx/>
                <a:uFillTx/>
                <a:latin typeface="Cambria" panose="02040503050406030204" pitchFamily="18" charset="0"/>
                <a:ea typeface="+mn-ea"/>
                <a:cs typeface="+mn-cs"/>
              </a:rPr>
              <a:t> </a:t>
            </a:r>
            <a:r>
              <a:rPr kumimoji="0" lang="en-US" sz="3200" b="1" i="1" u="none" strike="noStrike" kern="1200" cap="none" spc="0" normalizeH="0" baseline="0" noProof="0" dirty="0" err="1">
                <a:ln>
                  <a:noFill/>
                </a:ln>
                <a:solidFill>
                  <a:srgbClr val="276742"/>
                </a:solidFill>
                <a:effectLst/>
                <a:uLnTx/>
                <a:uFillTx/>
                <a:latin typeface="Cambria" panose="02040503050406030204" pitchFamily="18" charset="0"/>
                <a:ea typeface="+mn-ea"/>
                <a:cs typeface="+mn-cs"/>
              </a:rPr>
              <a:t>và</a:t>
            </a:r>
            <a:r>
              <a:rPr kumimoji="0" lang="en-US" sz="3200" b="1" i="1" u="none" strike="noStrike" kern="1200" cap="none" spc="0" normalizeH="0" baseline="0" noProof="0" dirty="0">
                <a:ln>
                  <a:noFill/>
                </a:ln>
                <a:solidFill>
                  <a:srgbClr val="276742"/>
                </a:solidFill>
                <a:effectLst/>
                <a:uLnTx/>
                <a:uFillTx/>
                <a:latin typeface="Cambria" panose="02040503050406030204" pitchFamily="18" charset="0"/>
                <a:ea typeface="+mn-ea"/>
                <a:cs typeface="+mn-cs"/>
              </a:rPr>
              <a:t> </a:t>
            </a:r>
            <a:r>
              <a:rPr kumimoji="0" lang="en-US" sz="3200" b="1" i="1" u="none" strike="noStrike" kern="1200" cap="none" spc="0" normalizeH="0" baseline="0" noProof="0" dirty="0" err="1">
                <a:ln>
                  <a:noFill/>
                </a:ln>
                <a:solidFill>
                  <a:srgbClr val="276742"/>
                </a:solidFill>
                <a:effectLst/>
                <a:uLnTx/>
                <a:uFillTx/>
                <a:latin typeface="Cambria" panose="02040503050406030204" pitchFamily="18" charset="0"/>
                <a:ea typeface="+mn-ea"/>
                <a:cs typeface="+mn-cs"/>
              </a:rPr>
              <a:t>phù</a:t>
            </a:r>
            <a:r>
              <a:rPr kumimoji="0" lang="en-US" sz="3200" b="1" i="1" u="none" strike="noStrike" kern="1200" cap="none" spc="0" normalizeH="0" baseline="0" noProof="0" dirty="0">
                <a:ln>
                  <a:noFill/>
                </a:ln>
                <a:solidFill>
                  <a:srgbClr val="276742"/>
                </a:solidFill>
                <a:effectLst/>
                <a:uLnTx/>
                <a:uFillTx/>
                <a:latin typeface="Cambria" panose="02040503050406030204" pitchFamily="18" charset="0"/>
                <a:ea typeface="+mn-ea"/>
                <a:cs typeface="+mn-cs"/>
              </a:rPr>
              <a:t> </a:t>
            </a:r>
            <a:r>
              <a:rPr kumimoji="0" lang="en-US" sz="3200" b="1" i="1" u="none" strike="noStrike" kern="1200" cap="none" spc="0" normalizeH="0" baseline="0" noProof="0" dirty="0" err="1">
                <a:ln>
                  <a:noFill/>
                </a:ln>
                <a:solidFill>
                  <a:srgbClr val="276742"/>
                </a:solidFill>
                <a:effectLst/>
                <a:uLnTx/>
                <a:uFillTx/>
                <a:latin typeface="Cambria" panose="02040503050406030204" pitchFamily="18" charset="0"/>
                <a:ea typeface="+mn-ea"/>
                <a:cs typeface="+mn-cs"/>
              </a:rPr>
              <a:t>hợp</a:t>
            </a:r>
            <a:r>
              <a:rPr kumimoji="0" lang="en-US" sz="3200" b="1" i="1" u="none" strike="noStrike" kern="1200" cap="none" spc="0" normalizeH="0" baseline="0" noProof="0" dirty="0">
                <a:ln>
                  <a:noFill/>
                </a:ln>
                <a:solidFill>
                  <a:srgbClr val="276742"/>
                </a:solidFill>
                <a:effectLst/>
                <a:uLnTx/>
                <a:uFillTx/>
                <a:latin typeface="Cambria" panose="02040503050406030204" pitchFamily="18" charset="0"/>
                <a:ea typeface="+mn-ea"/>
                <a:cs typeface="+mn-cs"/>
              </a:rPr>
              <a:t> </a:t>
            </a:r>
            <a:r>
              <a:rPr kumimoji="0" lang="en-US" sz="3200" b="1" i="1" u="none" strike="noStrike" kern="1200" cap="none" spc="0" normalizeH="0" baseline="0" noProof="0" dirty="0" err="1">
                <a:ln>
                  <a:noFill/>
                </a:ln>
                <a:solidFill>
                  <a:srgbClr val="276742"/>
                </a:solidFill>
                <a:effectLst/>
                <a:uLnTx/>
                <a:uFillTx/>
                <a:latin typeface="Cambria" panose="02040503050406030204" pitchFamily="18" charset="0"/>
                <a:ea typeface="+mn-ea"/>
                <a:cs typeface="+mn-cs"/>
              </a:rPr>
              <a:t>với</a:t>
            </a:r>
            <a:r>
              <a:rPr kumimoji="0" lang="en-US" sz="3200" b="1" i="1" u="none" strike="noStrike" kern="1200" cap="none" spc="0" normalizeH="0" baseline="0" noProof="0" dirty="0">
                <a:ln>
                  <a:noFill/>
                </a:ln>
                <a:solidFill>
                  <a:srgbClr val="276742"/>
                </a:solidFill>
                <a:effectLst/>
                <a:uLnTx/>
                <a:uFillTx/>
                <a:latin typeface="Cambria" panose="02040503050406030204" pitchFamily="18" charset="0"/>
                <a:ea typeface="+mn-ea"/>
                <a:cs typeface="+mn-cs"/>
              </a:rPr>
              <a:t> </a:t>
            </a:r>
            <a:r>
              <a:rPr kumimoji="0" lang="en-US" sz="3200" b="1" i="1" u="none" strike="noStrike" kern="1200" cap="none" spc="0" normalizeH="0" baseline="0" noProof="0" dirty="0" err="1">
                <a:ln>
                  <a:noFill/>
                </a:ln>
                <a:solidFill>
                  <a:srgbClr val="276742"/>
                </a:solidFill>
                <a:effectLst/>
                <a:uLnTx/>
                <a:uFillTx/>
                <a:latin typeface="Cambria" panose="02040503050406030204" pitchFamily="18" charset="0"/>
                <a:ea typeface="+mn-ea"/>
                <a:cs typeface="+mn-cs"/>
              </a:rPr>
              <a:t>hoàn</a:t>
            </a:r>
            <a:r>
              <a:rPr kumimoji="0" lang="en-US" sz="3200" b="1" i="1" u="none" strike="noStrike" kern="1200" cap="none" spc="0" normalizeH="0" baseline="0" noProof="0" dirty="0">
                <a:ln>
                  <a:noFill/>
                </a:ln>
                <a:solidFill>
                  <a:srgbClr val="276742"/>
                </a:solidFill>
                <a:effectLst/>
                <a:uLnTx/>
                <a:uFillTx/>
                <a:latin typeface="Cambria" panose="02040503050406030204" pitchFamily="18" charset="0"/>
                <a:ea typeface="+mn-ea"/>
                <a:cs typeface="+mn-cs"/>
              </a:rPr>
              <a:t> </a:t>
            </a:r>
            <a:r>
              <a:rPr kumimoji="0" lang="en-US" sz="3200" b="1" i="1" u="none" strike="noStrike" kern="1200" cap="none" spc="0" normalizeH="0" baseline="0" noProof="0" dirty="0" err="1">
                <a:ln>
                  <a:noFill/>
                </a:ln>
                <a:solidFill>
                  <a:srgbClr val="276742"/>
                </a:solidFill>
                <a:effectLst/>
                <a:uLnTx/>
                <a:uFillTx/>
                <a:latin typeface="Cambria" panose="02040503050406030204" pitchFamily="18" charset="0"/>
                <a:ea typeface="+mn-ea"/>
                <a:cs typeface="+mn-cs"/>
              </a:rPr>
              <a:t>cảnh</a:t>
            </a:r>
            <a:r>
              <a:rPr kumimoji="0" lang="en-US" sz="3200" b="1" i="1" u="none" strike="noStrike" kern="1200" cap="none" spc="0" normalizeH="0" baseline="0" noProof="0" dirty="0">
                <a:ln>
                  <a:noFill/>
                </a:ln>
                <a:solidFill>
                  <a:srgbClr val="276742"/>
                </a:solidFill>
                <a:effectLst/>
                <a:uLnTx/>
                <a:uFillTx/>
                <a:latin typeface="Cambria" panose="02040503050406030204" pitchFamily="18" charset="0"/>
                <a:ea typeface="+mn-ea"/>
                <a:cs typeface="+mn-cs"/>
              </a:rPr>
              <a:t>, </a:t>
            </a:r>
            <a:r>
              <a:rPr kumimoji="0" lang="en-US" sz="3200" b="1" i="1" u="none" strike="noStrike" kern="1200" cap="none" spc="0" normalizeH="0" baseline="0" noProof="0" dirty="0" err="1">
                <a:ln>
                  <a:noFill/>
                </a:ln>
                <a:solidFill>
                  <a:srgbClr val="276742"/>
                </a:solidFill>
                <a:effectLst/>
                <a:uLnTx/>
                <a:uFillTx/>
                <a:latin typeface="Cambria" panose="02040503050406030204" pitchFamily="18" charset="0"/>
                <a:ea typeface="+mn-ea"/>
                <a:cs typeface="+mn-cs"/>
              </a:rPr>
              <a:t>quan</a:t>
            </a:r>
            <a:r>
              <a:rPr kumimoji="0" lang="en-US" sz="3200" b="1" i="1" u="none" strike="noStrike" kern="1200" cap="none" spc="0" normalizeH="0" baseline="0" noProof="0" dirty="0">
                <a:ln>
                  <a:noFill/>
                </a:ln>
                <a:solidFill>
                  <a:srgbClr val="276742"/>
                </a:solidFill>
                <a:effectLst/>
                <a:uLnTx/>
                <a:uFillTx/>
                <a:latin typeface="Cambria" panose="02040503050406030204" pitchFamily="18" charset="0"/>
                <a:ea typeface="+mn-ea"/>
                <a:cs typeface="+mn-cs"/>
              </a:rPr>
              <a:t> </a:t>
            </a:r>
            <a:r>
              <a:rPr kumimoji="0" lang="en-US" sz="3200" b="1" i="1" u="none" strike="noStrike" kern="1200" cap="none" spc="0" normalizeH="0" baseline="0" noProof="0" dirty="0" err="1">
                <a:ln>
                  <a:noFill/>
                </a:ln>
                <a:solidFill>
                  <a:srgbClr val="276742"/>
                </a:solidFill>
                <a:effectLst/>
                <a:uLnTx/>
                <a:uFillTx/>
                <a:latin typeface="Cambria" panose="02040503050406030204" pitchFamily="18" charset="0"/>
                <a:ea typeface="+mn-ea"/>
                <a:cs typeface="+mn-cs"/>
              </a:rPr>
              <a:t>hệ</a:t>
            </a:r>
            <a:r>
              <a:rPr kumimoji="0" lang="en-US" sz="3200" b="1" i="1" u="none" strike="noStrike" kern="1200" cap="none" spc="0" normalizeH="0" baseline="0" noProof="0" dirty="0">
                <a:ln>
                  <a:noFill/>
                </a:ln>
                <a:solidFill>
                  <a:srgbClr val="276742"/>
                </a:solidFill>
                <a:effectLst/>
                <a:uLnTx/>
                <a:uFillTx/>
                <a:latin typeface="Cambria" panose="02040503050406030204" pitchFamily="18" charset="0"/>
                <a:ea typeface="+mn-ea"/>
                <a:cs typeface="+mn-cs"/>
              </a:rPr>
              <a:t> </a:t>
            </a:r>
            <a:r>
              <a:rPr kumimoji="0" lang="en-US" sz="3200" b="1" i="1" u="none" strike="noStrike" kern="1200" cap="none" spc="0" normalizeH="0" baseline="0" noProof="0" dirty="0" err="1">
                <a:ln>
                  <a:noFill/>
                </a:ln>
                <a:solidFill>
                  <a:srgbClr val="276742"/>
                </a:solidFill>
                <a:effectLst/>
                <a:uLnTx/>
                <a:uFillTx/>
                <a:latin typeface="Cambria" panose="02040503050406030204" pitchFamily="18" charset="0"/>
                <a:ea typeface="+mn-ea"/>
                <a:cs typeface="+mn-cs"/>
              </a:rPr>
              <a:t>của</a:t>
            </a:r>
            <a:r>
              <a:rPr kumimoji="0" lang="en-US" sz="3200" b="1" i="1" u="none" strike="noStrike" kern="1200" cap="none" spc="0" normalizeH="0" baseline="0" noProof="0" dirty="0">
                <a:ln>
                  <a:noFill/>
                </a:ln>
                <a:solidFill>
                  <a:srgbClr val="276742"/>
                </a:solidFill>
                <a:effectLst/>
                <a:uLnTx/>
                <a:uFillTx/>
                <a:latin typeface="Cambria" panose="02040503050406030204" pitchFamily="18" charset="0"/>
                <a:ea typeface="+mn-ea"/>
                <a:cs typeface="+mn-cs"/>
              </a:rPr>
              <a:t> </a:t>
            </a:r>
            <a:r>
              <a:rPr kumimoji="0" lang="en-US" sz="3200" b="1" i="1" u="none" strike="noStrike" kern="1200" cap="none" spc="0" normalizeH="0" baseline="0" noProof="0" dirty="0" err="1">
                <a:ln>
                  <a:noFill/>
                </a:ln>
                <a:solidFill>
                  <a:srgbClr val="276742"/>
                </a:solidFill>
                <a:effectLst/>
                <a:uLnTx/>
                <a:uFillTx/>
                <a:latin typeface="Cambria" panose="02040503050406030204" pitchFamily="18" charset="0"/>
                <a:ea typeface="+mn-ea"/>
                <a:cs typeface="+mn-cs"/>
              </a:rPr>
              <a:t>em</a:t>
            </a:r>
            <a:r>
              <a:rPr kumimoji="0" lang="en-US" sz="3200" b="1" i="1" u="none" strike="noStrike" kern="1200" cap="none" spc="0" normalizeH="0" baseline="0" noProof="0" dirty="0">
                <a:ln>
                  <a:noFill/>
                </a:ln>
                <a:solidFill>
                  <a:srgbClr val="276742"/>
                </a:solidFill>
                <a:effectLst/>
                <a:uLnTx/>
                <a:uFillTx/>
                <a:latin typeface="Cambria" panose="02040503050406030204" pitchFamily="18" charset="0"/>
                <a:ea typeface="+mn-ea"/>
                <a:cs typeface="+mn-cs"/>
              </a:rPr>
              <a:t> </a:t>
            </a:r>
            <a:r>
              <a:rPr kumimoji="0" lang="en-US" sz="3200" b="1" i="1" u="none" strike="noStrike" kern="1200" cap="none" spc="0" normalizeH="0" baseline="0" noProof="0" dirty="0" err="1">
                <a:ln>
                  <a:noFill/>
                </a:ln>
                <a:solidFill>
                  <a:srgbClr val="276742"/>
                </a:solidFill>
                <a:effectLst/>
                <a:uLnTx/>
                <a:uFillTx/>
                <a:latin typeface="Cambria" panose="02040503050406030204" pitchFamily="18" charset="0"/>
                <a:ea typeface="+mn-ea"/>
                <a:cs typeface="+mn-cs"/>
              </a:rPr>
              <a:t>với</a:t>
            </a:r>
            <a:r>
              <a:rPr kumimoji="0" lang="en-US" sz="3200" b="1" i="1" u="none" strike="noStrike" kern="1200" cap="none" spc="0" normalizeH="0" baseline="0" noProof="0" dirty="0">
                <a:ln>
                  <a:noFill/>
                </a:ln>
                <a:solidFill>
                  <a:srgbClr val="276742"/>
                </a:solidFill>
                <a:effectLst/>
                <a:uLnTx/>
                <a:uFillTx/>
                <a:latin typeface="Cambria" panose="02040503050406030204" pitchFamily="18" charset="0"/>
                <a:ea typeface="+mn-ea"/>
                <a:cs typeface="+mn-cs"/>
              </a:rPr>
              <a:t> </a:t>
            </a:r>
            <a:r>
              <a:rPr kumimoji="0" lang="en-US" sz="3200" b="1" i="1" u="none" strike="noStrike" kern="1200" cap="none" spc="0" normalizeH="0" baseline="0" noProof="0" dirty="0" err="1">
                <a:ln>
                  <a:noFill/>
                </a:ln>
                <a:solidFill>
                  <a:srgbClr val="276742"/>
                </a:solidFill>
                <a:effectLst/>
                <a:uLnTx/>
                <a:uFillTx/>
                <a:latin typeface="Cambria" panose="02040503050406030204" pitchFamily="18" charset="0"/>
                <a:ea typeface="+mn-ea"/>
                <a:cs typeface="+mn-cs"/>
              </a:rPr>
              <a:t>người</a:t>
            </a:r>
            <a:r>
              <a:rPr kumimoji="0" lang="en-US" sz="3200" b="1" i="1" u="none" strike="noStrike" kern="1200" cap="none" spc="0" normalizeH="0" baseline="0" noProof="0" dirty="0">
                <a:ln>
                  <a:noFill/>
                </a:ln>
                <a:solidFill>
                  <a:srgbClr val="276742"/>
                </a:solidFill>
                <a:effectLst/>
                <a:uLnTx/>
                <a:uFillTx/>
                <a:latin typeface="Cambria" panose="02040503050406030204" pitchFamily="18" charset="0"/>
                <a:ea typeface="+mn-ea"/>
                <a:cs typeface="+mn-cs"/>
              </a:rPr>
              <a:t> </a:t>
            </a:r>
            <a:r>
              <a:rPr kumimoji="0" lang="en-US" sz="3200" b="1" i="1" u="none" strike="noStrike" kern="1200" cap="none" spc="0" normalizeH="0" baseline="0" noProof="0" dirty="0" err="1">
                <a:ln>
                  <a:noFill/>
                </a:ln>
                <a:solidFill>
                  <a:srgbClr val="276742"/>
                </a:solidFill>
                <a:effectLst/>
                <a:uLnTx/>
                <a:uFillTx/>
                <a:latin typeface="Cambria" panose="02040503050406030204" pitchFamily="18" charset="0"/>
                <a:ea typeface="+mn-ea"/>
                <a:cs typeface="+mn-cs"/>
              </a:rPr>
              <a:t>đó</a:t>
            </a:r>
            <a:r>
              <a:rPr kumimoji="0" lang="en-US" sz="3200" b="1" i="1" u="none" strike="noStrike" kern="1200" cap="none" spc="0" normalizeH="0" baseline="0" noProof="0" dirty="0">
                <a:ln>
                  <a:noFill/>
                </a:ln>
                <a:solidFill>
                  <a:srgbClr val="276742"/>
                </a:solidFill>
                <a:effectLst/>
                <a:uLnTx/>
                <a:uFillTx/>
                <a:latin typeface="Cambria" panose="02040503050406030204" pitchFamily="18" charset="0"/>
                <a:ea typeface="+mn-ea"/>
                <a:cs typeface="+mn-cs"/>
              </a:rPr>
              <a:t>.</a:t>
            </a:r>
          </a:p>
        </p:txBody>
      </p:sp>
      <p:pic>
        <p:nvPicPr>
          <p:cNvPr id="9" name="Picture 8">
            <a:extLst>
              <a:ext uri="{FF2B5EF4-FFF2-40B4-BE49-F238E27FC236}">
                <a16:creationId xmlns:a16="http://schemas.microsoft.com/office/drawing/2014/main" id="{6089F966-2382-15BD-CC3F-677E580F6B16}"/>
              </a:ext>
            </a:extLst>
          </p:cNvPr>
          <p:cNvPicPr>
            <a:picLocks noChangeAspect="1"/>
          </p:cNvPicPr>
          <p:nvPr/>
        </p:nvPicPr>
        <p:blipFill>
          <a:blip r:embed="rId2"/>
          <a:stretch>
            <a:fillRect/>
          </a:stretch>
        </p:blipFill>
        <p:spPr>
          <a:xfrm>
            <a:off x="2145449" y="2118807"/>
            <a:ext cx="7901101" cy="2816596"/>
          </a:xfrm>
          <a:prstGeom prst="rect">
            <a:avLst/>
          </a:prstGeom>
        </p:spPr>
      </p:pic>
    </p:spTree>
    <p:extLst>
      <p:ext uri="{BB962C8B-B14F-4D97-AF65-F5344CB8AC3E}">
        <p14:creationId xmlns:p14="http://schemas.microsoft.com/office/powerpoint/2010/main" val="357780295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9E54D41-F19A-5C87-A04B-24179F0D32F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394" r="61128"/>
          <a:stretch/>
        </p:blipFill>
        <p:spPr>
          <a:xfrm>
            <a:off x="6679115" y="1562793"/>
            <a:ext cx="2254480" cy="5295207"/>
          </a:xfrm>
          <a:prstGeom prst="rect">
            <a:avLst/>
          </a:prstGeom>
        </p:spPr>
      </p:pic>
      <p:pic>
        <p:nvPicPr>
          <p:cNvPr id="7" name="Picture 6">
            <a:extLst>
              <a:ext uri="{FF2B5EF4-FFF2-40B4-BE49-F238E27FC236}">
                <a16:creationId xmlns:a16="http://schemas.microsoft.com/office/drawing/2014/main" id="{885E4E20-8FBA-C5AD-75FF-D78605129FB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577" t="2015" r="-656" b="63"/>
          <a:stretch/>
        </p:blipFill>
        <p:spPr>
          <a:xfrm>
            <a:off x="8946414" y="1712571"/>
            <a:ext cx="2892297" cy="5145429"/>
          </a:xfrm>
          <a:prstGeom prst="rect">
            <a:avLst/>
          </a:prstGeom>
        </p:spPr>
      </p:pic>
      <p:pic>
        <p:nvPicPr>
          <p:cNvPr id="6" name="Picture 5">
            <a:extLst>
              <a:ext uri="{FF2B5EF4-FFF2-40B4-BE49-F238E27FC236}">
                <a16:creationId xmlns:a16="http://schemas.microsoft.com/office/drawing/2014/main" id="{AA511E72-E363-14FF-CD33-608777AC373D}"/>
              </a:ext>
            </a:extLst>
          </p:cNvPr>
          <p:cNvPicPr>
            <a:picLocks noChangeAspect="1"/>
          </p:cNvPicPr>
          <p:nvPr/>
        </p:nvPicPr>
        <p:blipFill>
          <a:blip r:embed="rId4"/>
          <a:stretch>
            <a:fillRect/>
          </a:stretch>
        </p:blipFill>
        <p:spPr>
          <a:xfrm>
            <a:off x="353289" y="345368"/>
            <a:ext cx="6693988" cy="4499238"/>
          </a:xfrm>
          <a:prstGeom prst="rect">
            <a:avLst/>
          </a:prstGeom>
        </p:spPr>
      </p:pic>
    </p:spTree>
    <p:extLst>
      <p:ext uri="{BB962C8B-B14F-4D97-AF65-F5344CB8AC3E}">
        <p14:creationId xmlns:p14="http://schemas.microsoft.com/office/powerpoint/2010/main" val="332474164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5AF818-DC09-01E8-603B-69F9D4F89E32}"/>
              </a:ext>
            </a:extLst>
          </p:cNvPr>
          <p:cNvSpPr txBox="1"/>
          <p:nvPr/>
        </p:nvSpPr>
        <p:spPr>
          <a:xfrm>
            <a:off x="635246" y="1184749"/>
            <a:ext cx="11154264" cy="509370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25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Bố quyết định cho tôi lên thành phố học. Nghe bố nói, tôi </a:t>
            </a:r>
            <a:r>
              <a:rPr lang="en-US" sz="2500" dirty="0" err="1" smtClean="0">
                <a:solidFill>
                  <a:srgbClr val="000000"/>
                </a:solidFill>
                <a:latin typeface="Cambria" panose="02040503050406030204" pitchFamily="18" charset="0"/>
              </a:rPr>
              <a:t>òa</a:t>
            </a:r>
            <a:r>
              <a:rPr kumimoji="0" lang="vi-VN" sz="2500" b="0" i="0" u="none" strike="noStrike" kern="1200" cap="none" spc="0" normalizeH="0" baseline="0" noProof="0" dirty="0" smtClean="0">
                <a:ln>
                  <a:noFill/>
                </a:ln>
                <a:solidFill>
                  <a:srgbClr val="000000"/>
                </a:solidFill>
                <a:effectLst/>
                <a:uLnTx/>
                <a:uFillTx/>
                <a:latin typeface="Cambria" panose="02040503050406030204" pitchFamily="18" charset="0"/>
                <a:ea typeface="+mn-ea"/>
                <a:cs typeface="+mn-cs"/>
              </a:rPr>
              <a:t> </a:t>
            </a:r>
            <a:r>
              <a:rPr kumimoji="0" lang="vi-VN" sz="25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khóc như khi bị đòn oan. Tôi không muốn đi nhưng vẫn phải chuẩn bị lên đường.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25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Chiều trước ngày xa quê, các bạn đến chơi tiễn tôi, cả thầy giáo của tôi nữa. Khác hẳn mọi khi, chúng tôi chẳng mấy đứa cười đùa, kẹo cũng chẳng ăn. Trong khi thầy giáo ngồi nói chuyện với bố mẹ tôi, chúng tôi thầm nhắc lại những trò nghịch ngợm vừa qua và ngẩn ngơ hỏi nhau thành phố nơi tôi sắp đến như thế nào, có giống quê mình không... Tôi biết nơi đó có những chiếc xe sang trọng phóng vun vút trên đường nhựa phẳng lì. Nhưng nơi ấy thật xa lạ. Quê tôi ở đây, con đường làng gồ ghề, vàng óng rơm mùa gặt, những lùm cây giấu đầy quả ổi, quả mâm xôi chín mọng. Nước mắt tôi ứa ra. Không, tôi không thích đi. Tôi chỉ muốn được ở đây giữa các bạn và thầy giáo. Như đoán được ý nghĩ của tôi, thầy đến bên lau nước mắt cho tôi, xoa đầu tôi và cúi xuống nắm lấy hai bàn tay tôi:</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500" dirty="0">
                <a:solidFill>
                  <a:srgbClr val="000000"/>
                </a:solidFill>
                <a:latin typeface="Cambria" panose="02040503050406030204" pitchFamily="18" charset="0"/>
              </a:rPr>
              <a:t>	</a:t>
            </a:r>
            <a:r>
              <a:rPr kumimoji="0" lang="vi-VN" sz="2500" b="0" i="0" u="none" strike="noStrike" kern="1200" cap="none" spc="0" normalizeH="0" baseline="0" noProof="0" dirty="0" smtClean="0">
                <a:ln>
                  <a:noFill/>
                </a:ln>
                <a:solidFill>
                  <a:srgbClr val="000000"/>
                </a:solidFill>
                <a:effectLst/>
                <a:uLnTx/>
                <a:uFillTx/>
                <a:latin typeface="Cambria" panose="02040503050406030204" pitchFamily="18" charset="0"/>
                <a:ea typeface="+mn-ea"/>
                <a:cs typeface="+mn-cs"/>
              </a:rPr>
              <a:t>– </a:t>
            </a:r>
            <a:r>
              <a:rPr kumimoji="0" lang="vi-VN" sz="25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Bao giờ nghỉ hè, em sẽ lại được về đây chơi với thầy và các bạn.</a:t>
            </a:r>
          </a:p>
        </p:txBody>
      </p:sp>
      <p:pic>
        <p:nvPicPr>
          <p:cNvPr id="6" name="Picture 5">
            <a:extLst>
              <a:ext uri="{FF2B5EF4-FFF2-40B4-BE49-F238E27FC236}">
                <a16:creationId xmlns:a16="http://schemas.microsoft.com/office/drawing/2014/main" id="{3FFFA602-5D27-DC9D-CD21-515E4212DFFB}"/>
              </a:ext>
            </a:extLst>
          </p:cNvPr>
          <p:cNvPicPr>
            <a:picLocks noChangeAspect="1"/>
          </p:cNvPicPr>
          <p:nvPr/>
        </p:nvPicPr>
        <p:blipFill>
          <a:blip r:embed="rId2"/>
          <a:stretch>
            <a:fillRect/>
          </a:stretch>
        </p:blipFill>
        <p:spPr>
          <a:xfrm>
            <a:off x="2538953" y="266879"/>
            <a:ext cx="7346850" cy="967745"/>
          </a:xfrm>
          <a:prstGeom prst="rect">
            <a:avLst/>
          </a:prstGeom>
        </p:spPr>
      </p:pic>
    </p:spTree>
    <p:extLst>
      <p:ext uri="{BB962C8B-B14F-4D97-AF65-F5344CB8AC3E}">
        <p14:creationId xmlns:p14="http://schemas.microsoft.com/office/powerpoint/2010/main" val="125088487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341120" y="1879600"/>
            <a:ext cx="9672320" cy="47345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extBox 1">
            <a:extLst>
              <a:ext uri="{FF2B5EF4-FFF2-40B4-BE49-F238E27FC236}">
                <a16:creationId xmlns:a16="http://schemas.microsoft.com/office/drawing/2014/main" id="{BD07504C-DBED-2B2D-3895-756C30C2E6F4}"/>
              </a:ext>
            </a:extLst>
          </p:cNvPr>
          <p:cNvSpPr txBox="1"/>
          <p:nvPr/>
        </p:nvSpPr>
        <p:spPr>
          <a:xfrm>
            <a:off x="345440" y="244484"/>
            <a:ext cx="11663680" cy="2092881"/>
          </a:xfrm>
          <a:prstGeom prst="rect">
            <a:avLst/>
          </a:prstGeom>
          <a:solidFill>
            <a:schemeClr val="bg1"/>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26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Buổi chia tay kéo dài mãi đến khi trời tối mịt. Chúng tôi còn muốn ngồi với nhau nữa nhưng thầy nhắc các bạn phải về để mai tôi lên đường sớm. Tôi muốn nói điều gì đó với thầy và các bạn nhưng không sao nói nổi. Vậy là tôi phải xa quê, nơi tôi đã từng đội nắng đội gió mà lớn lên với tình thương yêu vô hạn.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(Theo Kao Sơn)</a:t>
            </a:r>
          </a:p>
        </p:txBody>
      </p:sp>
    </p:spTree>
    <p:extLst>
      <p:ext uri="{BB962C8B-B14F-4D97-AF65-F5344CB8AC3E}">
        <p14:creationId xmlns:p14="http://schemas.microsoft.com/office/powerpoint/2010/main" val="293843809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B7A4180C-6EC1-9578-A406-FF468074B022}"/>
              </a:ext>
            </a:extLst>
          </p:cNvPr>
          <p:cNvGrpSpPr/>
          <p:nvPr/>
        </p:nvGrpSpPr>
        <p:grpSpPr>
          <a:xfrm>
            <a:off x="3374930" y="1950867"/>
            <a:ext cx="8279514" cy="854515"/>
            <a:chOff x="1097280" y="2044931"/>
            <a:chExt cx="3441470" cy="854515"/>
          </a:xfrm>
        </p:grpSpPr>
        <p:sp>
          <p:nvSpPr>
            <p:cNvPr id="18" name="Rectangle: Rounded Corners 17">
              <a:extLst>
                <a:ext uri="{FF2B5EF4-FFF2-40B4-BE49-F238E27FC236}">
                  <a16:creationId xmlns:a16="http://schemas.microsoft.com/office/drawing/2014/main" id="{092A402E-C460-281F-4BB5-D261636E6191}"/>
                </a:ext>
              </a:extLst>
            </p:cNvPr>
            <p:cNvSpPr/>
            <p:nvPr/>
          </p:nvSpPr>
          <p:spPr>
            <a:xfrm>
              <a:off x="1097280" y="2044931"/>
              <a:ext cx="3441470" cy="854515"/>
            </a:xfrm>
            <a:prstGeom prst="roundRect">
              <a:avLst>
                <a:gd name="adj" fmla="val 40803"/>
              </a:avLst>
            </a:prstGeom>
            <a:solidFill>
              <a:srgbClr val="FDE9E3"/>
            </a:solidFill>
            <a:ln w="28575">
              <a:solidFill>
                <a:srgbClr val="F16A47"/>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EA0E8910-B489-F185-A9AD-0F429B65323F}"/>
                </a:ext>
              </a:extLst>
            </p:cNvPr>
            <p:cNvSpPr txBox="1"/>
            <p:nvPr/>
          </p:nvSpPr>
          <p:spPr>
            <a:xfrm>
              <a:off x="1219824" y="2119319"/>
              <a:ext cx="3196381" cy="70788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Từ</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đầu</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đến</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000" b="1" i="1"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chuẩn</a:t>
              </a:r>
              <a:r>
                <a:rPr kumimoji="0" lang="en-US" sz="4000" b="1"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000" b="1" i="1"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bị</a:t>
              </a:r>
              <a:r>
                <a:rPr kumimoji="0" lang="en-US" sz="4000" b="1"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000" b="1" i="1"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lên</a:t>
              </a:r>
              <a:r>
                <a:rPr kumimoji="0" lang="en-US" sz="4000" b="1"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000" b="1" i="1"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đường</a:t>
              </a:r>
              <a:r>
                <a:rPr kumimoji="0" lang="en-US" sz="4000" b="1"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a:t>
              </a:r>
              <a:endParaRPr kumimoji="0" lang="vi-VN" sz="4000" b="1" i="1" u="none" strike="noStrike" kern="1200" cap="none" spc="0" normalizeH="0" baseline="0" noProof="0" dirty="0">
                <a:ln>
                  <a:noFill/>
                </a:ln>
                <a:solidFill>
                  <a:srgbClr val="000000"/>
                </a:solidFill>
                <a:effectLst/>
                <a:uLnTx/>
                <a:uFillTx/>
                <a:latin typeface="Cambria" panose="02040503050406030204" pitchFamily="18" charset="0"/>
                <a:ea typeface="+mn-ea"/>
                <a:cs typeface="+mn-cs"/>
              </a:endParaRPr>
            </a:p>
          </p:txBody>
        </p:sp>
      </p:grpSp>
      <p:grpSp>
        <p:nvGrpSpPr>
          <p:cNvPr id="20" name="Group 19">
            <a:extLst>
              <a:ext uri="{FF2B5EF4-FFF2-40B4-BE49-F238E27FC236}">
                <a16:creationId xmlns:a16="http://schemas.microsoft.com/office/drawing/2014/main" id="{101E6464-DB04-8DAC-C172-D588392F56DA}"/>
              </a:ext>
            </a:extLst>
          </p:cNvPr>
          <p:cNvGrpSpPr/>
          <p:nvPr/>
        </p:nvGrpSpPr>
        <p:grpSpPr>
          <a:xfrm>
            <a:off x="3374930" y="3192148"/>
            <a:ext cx="8279514" cy="854515"/>
            <a:chOff x="1097280" y="2044931"/>
            <a:chExt cx="3441470" cy="854515"/>
          </a:xfrm>
        </p:grpSpPr>
        <p:sp>
          <p:nvSpPr>
            <p:cNvPr id="21" name="Rectangle: Rounded Corners 20">
              <a:extLst>
                <a:ext uri="{FF2B5EF4-FFF2-40B4-BE49-F238E27FC236}">
                  <a16:creationId xmlns:a16="http://schemas.microsoft.com/office/drawing/2014/main" id="{684FEE56-4B28-9576-A014-05B006F2F5FE}"/>
                </a:ext>
              </a:extLst>
            </p:cNvPr>
            <p:cNvSpPr/>
            <p:nvPr/>
          </p:nvSpPr>
          <p:spPr>
            <a:xfrm>
              <a:off x="1097280" y="2044931"/>
              <a:ext cx="3441470" cy="854515"/>
            </a:xfrm>
            <a:prstGeom prst="roundRect">
              <a:avLst>
                <a:gd name="adj" fmla="val 40803"/>
              </a:avLst>
            </a:prstGeom>
            <a:solidFill>
              <a:srgbClr val="FDE9E3"/>
            </a:solidFill>
            <a:ln w="28575">
              <a:solidFill>
                <a:srgbClr val="F16A47"/>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1A1204A6-318F-6686-3DF8-6B703B810F9C}"/>
                </a:ext>
              </a:extLst>
            </p:cNvPr>
            <p:cNvSpPr txBox="1"/>
            <p:nvPr/>
          </p:nvSpPr>
          <p:spPr>
            <a:xfrm>
              <a:off x="1219824" y="2119319"/>
              <a:ext cx="3196381" cy="70788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Tiếp</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đến</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000" b="1" i="1"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thầy</a:t>
              </a:r>
              <a:r>
                <a:rPr kumimoji="0" lang="en-US" sz="4000" b="1"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000" b="1" i="1"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và</a:t>
              </a:r>
              <a:r>
                <a:rPr kumimoji="0" lang="en-US" sz="4000" b="1"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000" b="1" i="1"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các</a:t>
              </a:r>
              <a:r>
                <a:rPr kumimoji="0" lang="en-US" sz="4000" b="1"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000" b="1" i="1"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bạn</a:t>
              </a:r>
              <a:r>
                <a:rPr kumimoji="0" lang="en-US" sz="4000" b="1"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a:t>
              </a:r>
              <a:endParaRPr kumimoji="0" lang="vi-VN" sz="4000" b="1" i="1" u="none" strike="noStrike" kern="1200" cap="none" spc="0" normalizeH="0" baseline="0" noProof="0" dirty="0">
                <a:ln>
                  <a:noFill/>
                </a:ln>
                <a:solidFill>
                  <a:srgbClr val="000000"/>
                </a:solidFill>
                <a:effectLst/>
                <a:uLnTx/>
                <a:uFillTx/>
                <a:latin typeface="Cambria" panose="02040503050406030204" pitchFamily="18" charset="0"/>
                <a:ea typeface="+mn-ea"/>
                <a:cs typeface="+mn-cs"/>
              </a:endParaRPr>
            </a:p>
          </p:txBody>
        </p:sp>
      </p:grpSp>
      <p:grpSp>
        <p:nvGrpSpPr>
          <p:cNvPr id="23" name="Group 22">
            <a:extLst>
              <a:ext uri="{FF2B5EF4-FFF2-40B4-BE49-F238E27FC236}">
                <a16:creationId xmlns:a16="http://schemas.microsoft.com/office/drawing/2014/main" id="{1675FAD0-8681-90CE-257E-8CA7CBDD870F}"/>
              </a:ext>
            </a:extLst>
          </p:cNvPr>
          <p:cNvGrpSpPr/>
          <p:nvPr/>
        </p:nvGrpSpPr>
        <p:grpSpPr>
          <a:xfrm>
            <a:off x="3374930" y="4566715"/>
            <a:ext cx="8279514" cy="854515"/>
            <a:chOff x="1097280" y="2044931"/>
            <a:chExt cx="3441470" cy="854515"/>
          </a:xfrm>
        </p:grpSpPr>
        <p:sp>
          <p:nvSpPr>
            <p:cNvPr id="24" name="Rectangle: Rounded Corners 23">
              <a:extLst>
                <a:ext uri="{FF2B5EF4-FFF2-40B4-BE49-F238E27FC236}">
                  <a16:creationId xmlns:a16="http://schemas.microsoft.com/office/drawing/2014/main" id="{6D4F1A49-A4BD-E443-F09F-5D1A23327942}"/>
                </a:ext>
              </a:extLst>
            </p:cNvPr>
            <p:cNvSpPr/>
            <p:nvPr/>
          </p:nvSpPr>
          <p:spPr>
            <a:xfrm>
              <a:off x="1097280" y="2044931"/>
              <a:ext cx="3441470" cy="854515"/>
            </a:xfrm>
            <a:prstGeom prst="roundRect">
              <a:avLst>
                <a:gd name="adj" fmla="val 40803"/>
              </a:avLst>
            </a:prstGeom>
            <a:solidFill>
              <a:srgbClr val="FDE9E3"/>
            </a:solidFill>
            <a:ln w="28575">
              <a:solidFill>
                <a:srgbClr val="F16A47"/>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13A0A20C-3B55-FCB0-FF81-CE6F864B1E25}"/>
                </a:ext>
              </a:extLst>
            </p:cNvPr>
            <p:cNvSpPr txBox="1"/>
            <p:nvPr/>
          </p:nvSpPr>
          <p:spPr>
            <a:xfrm>
              <a:off x="1219824" y="2119319"/>
              <a:ext cx="3196381" cy="70788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Còn</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lại</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a:t>
              </a:r>
              <a:endParaRPr kumimoji="0" lang="vi-VN" sz="4000" b="1" i="1" u="none" strike="noStrike" kern="1200" cap="none" spc="0" normalizeH="0" baseline="0" noProof="0" dirty="0">
                <a:ln>
                  <a:noFill/>
                </a:ln>
                <a:solidFill>
                  <a:srgbClr val="000000"/>
                </a:solidFill>
                <a:effectLst/>
                <a:uLnTx/>
                <a:uFillTx/>
                <a:latin typeface="Cambria" panose="02040503050406030204" pitchFamily="18" charset="0"/>
                <a:ea typeface="+mn-ea"/>
                <a:cs typeface="+mn-cs"/>
              </a:endParaRPr>
            </a:p>
          </p:txBody>
        </p:sp>
      </p:grpSp>
      <p:pic>
        <p:nvPicPr>
          <p:cNvPr id="5" name="Picture 4">
            <a:extLst>
              <a:ext uri="{FF2B5EF4-FFF2-40B4-BE49-F238E27FC236}">
                <a16:creationId xmlns:a16="http://schemas.microsoft.com/office/drawing/2014/main" id="{4E1E6497-9CC0-23A4-FBD9-A2E5BB27DAA7}"/>
              </a:ext>
            </a:extLst>
          </p:cNvPr>
          <p:cNvPicPr>
            <a:picLocks noChangeAspect="1"/>
          </p:cNvPicPr>
          <p:nvPr/>
        </p:nvPicPr>
        <p:blipFill>
          <a:blip r:embed="rId2"/>
          <a:stretch>
            <a:fillRect/>
          </a:stretch>
        </p:blipFill>
        <p:spPr>
          <a:xfrm>
            <a:off x="3456631" y="278984"/>
            <a:ext cx="5868403" cy="1375663"/>
          </a:xfrm>
          <a:prstGeom prst="rect">
            <a:avLst/>
          </a:prstGeom>
        </p:spPr>
      </p:pic>
      <p:pic>
        <p:nvPicPr>
          <p:cNvPr id="6" name="Picture 5">
            <a:extLst>
              <a:ext uri="{FF2B5EF4-FFF2-40B4-BE49-F238E27FC236}">
                <a16:creationId xmlns:a16="http://schemas.microsoft.com/office/drawing/2014/main" id="{924FE9BC-2EFB-D5FD-B9A8-0FD6C7C445FB}"/>
              </a:ext>
            </a:extLst>
          </p:cNvPr>
          <p:cNvPicPr>
            <a:picLocks noChangeAspect="1"/>
          </p:cNvPicPr>
          <p:nvPr/>
        </p:nvPicPr>
        <p:blipFill>
          <a:blip r:embed="rId3"/>
          <a:stretch>
            <a:fillRect/>
          </a:stretch>
        </p:blipFill>
        <p:spPr>
          <a:xfrm>
            <a:off x="329638" y="1658333"/>
            <a:ext cx="3255546" cy="1237595"/>
          </a:xfrm>
          <a:prstGeom prst="rect">
            <a:avLst/>
          </a:prstGeom>
        </p:spPr>
      </p:pic>
      <p:pic>
        <p:nvPicPr>
          <p:cNvPr id="7" name="Picture 6">
            <a:extLst>
              <a:ext uri="{FF2B5EF4-FFF2-40B4-BE49-F238E27FC236}">
                <a16:creationId xmlns:a16="http://schemas.microsoft.com/office/drawing/2014/main" id="{58F74E3D-5A2E-F962-D31A-AC73DAA861C4}"/>
              </a:ext>
            </a:extLst>
          </p:cNvPr>
          <p:cNvPicPr>
            <a:picLocks noChangeAspect="1"/>
          </p:cNvPicPr>
          <p:nvPr/>
        </p:nvPicPr>
        <p:blipFill>
          <a:blip r:embed="rId4"/>
          <a:stretch>
            <a:fillRect/>
          </a:stretch>
        </p:blipFill>
        <p:spPr>
          <a:xfrm>
            <a:off x="329638" y="2851765"/>
            <a:ext cx="3243353" cy="1237595"/>
          </a:xfrm>
          <a:prstGeom prst="rect">
            <a:avLst/>
          </a:prstGeom>
        </p:spPr>
      </p:pic>
      <p:pic>
        <p:nvPicPr>
          <p:cNvPr id="26" name="Picture 25">
            <a:extLst>
              <a:ext uri="{FF2B5EF4-FFF2-40B4-BE49-F238E27FC236}">
                <a16:creationId xmlns:a16="http://schemas.microsoft.com/office/drawing/2014/main" id="{F81601F2-60F4-3BD2-859D-D928C590F31F}"/>
              </a:ext>
            </a:extLst>
          </p:cNvPr>
          <p:cNvPicPr>
            <a:picLocks noChangeAspect="1"/>
          </p:cNvPicPr>
          <p:nvPr/>
        </p:nvPicPr>
        <p:blipFill>
          <a:blip r:embed="rId5"/>
          <a:stretch>
            <a:fillRect/>
          </a:stretch>
        </p:blipFill>
        <p:spPr>
          <a:xfrm>
            <a:off x="329638" y="4342883"/>
            <a:ext cx="3261643" cy="1231499"/>
          </a:xfrm>
          <a:prstGeom prst="rect">
            <a:avLst/>
          </a:prstGeom>
        </p:spPr>
      </p:pic>
    </p:spTree>
    <p:extLst>
      <p:ext uri="{BB962C8B-B14F-4D97-AF65-F5344CB8AC3E}">
        <p14:creationId xmlns:p14="http://schemas.microsoft.com/office/powerpoint/2010/main" val="190849590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1000"/>
                                        <p:tgtEl>
                                          <p:spTgt spid="26"/>
                                        </p:tgtEl>
                                      </p:cBhvr>
                                    </p:animEffect>
                                    <p:anim calcmode="lin" valueType="num">
                                      <p:cBhvr>
                                        <p:cTn id="23" dur="1000" fill="hold"/>
                                        <p:tgtEl>
                                          <p:spTgt spid="26"/>
                                        </p:tgtEl>
                                        <p:attrNameLst>
                                          <p:attrName>ppt_x</p:attrName>
                                        </p:attrNameLst>
                                      </p:cBhvr>
                                      <p:tavLst>
                                        <p:tav tm="0">
                                          <p:val>
                                            <p:strVal val="#ppt_x"/>
                                          </p:val>
                                        </p:tav>
                                        <p:tav tm="100000">
                                          <p:val>
                                            <p:strVal val="#ppt_x"/>
                                          </p:val>
                                        </p:tav>
                                      </p:tavLst>
                                    </p:anim>
                                    <p:anim calcmode="lin" valueType="num">
                                      <p:cBhvr>
                                        <p:cTn id="2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left)">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DEF5DB7-350D-9874-03FE-E730AC642A14}"/>
              </a:ext>
            </a:extLst>
          </p:cNvPr>
          <p:cNvSpPr/>
          <p:nvPr/>
        </p:nvSpPr>
        <p:spPr>
          <a:xfrm>
            <a:off x="635246" y="1267874"/>
            <a:ext cx="11154264" cy="760431"/>
          </a:xfrm>
          <a:prstGeom prst="roundRect">
            <a:avLst/>
          </a:prstGeom>
          <a:solidFill>
            <a:srgbClr val="FDE9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Rounded Corners 4">
            <a:extLst>
              <a:ext uri="{FF2B5EF4-FFF2-40B4-BE49-F238E27FC236}">
                <a16:creationId xmlns:a16="http://schemas.microsoft.com/office/drawing/2014/main" id="{B508FDC9-C39E-D6F7-A24B-99AC8C302DDF}"/>
              </a:ext>
            </a:extLst>
          </p:cNvPr>
          <p:cNvSpPr/>
          <p:nvPr/>
        </p:nvSpPr>
        <p:spPr>
          <a:xfrm>
            <a:off x="635246" y="2061555"/>
            <a:ext cx="11154264" cy="4266772"/>
          </a:xfrm>
          <a:prstGeom prst="roundRect">
            <a:avLst>
              <a:gd name="adj" fmla="val 4978"/>
            </a:avLst>
          </a:prstGeom>
          <a:solidFill>
            <a:srgbClr val="EAF2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55AF818-DC09-01E8-603B-69F9D4F89E32}"/>
              </a:ext>
            </a:extLst>
          </p:cNvPr>
          <p:cNvSpPr txBox="1"/>
          <p:nvPr/>
        </p:nvSpPr>
        <p:spPr>
          <a:xfrm>
            <a:off x="635246" y="1234624"/>
            <a:ext cx="11154264" cy="509370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25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Bố quyết định cho tôi lên thành phố học. Nghe bố nói, tôi </a:t>
            </a:r>
            <a:r>
              <a:rPr lang="en-US" sz="2500" dirty="0" err="1" smtClean="0">
                <a:solidFill>
                  <a:srgbClr val="000000"/>
                </a:solidFill>
                <a:latin typeface="Cambria" panose="02040503050406030204" pitchFamily="18" charset="0"/>
              </a:rPr>
              <a:t>òa</a:t>
            </a:r>
            <a:r>
              <a:rPr kumimoji="0" lang="vi-VN" sz="2500" b="0" i="0" u="none" strike="noStrike" kern="1200" cap="none" spc="0" normalizeH="0" baseline="0" noProof="0" dirty="0" smtClean="0">
                <a:ln>
                  <a:noFill/>
                </a:ln>
                <a:solidFill>
                  <a:srgbClr val="000000"/>
                </a:solidFill>
                <a:effectLst/>
                <a:uLnTx/>
                <a:uFillTx/>
                <a:latin typeface="Cambria" panose="02040503050406030204" pitchFamily="18" charset="0"/>
                <a:ea typeface="+mn-ea"/>
                <a:cs typeface="+mn-cs"/>
              </a:rPr>
              <a:t> </a:t>
            </a:r>
            <a:r>
              <a:rPr kumimoji="0" lang="vi-VN" sz="25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khóc như khi bị đòn oan. Tôi không muốn đi nhưng vẫn phải chuẩn bị lên đường.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25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Chiều trước ngày xa quê, các bạn đến chơi tiễn tôi, cả thầy giáo của tôi nữa. Khác hẳn mọi khi, chúng tôi chẳng mấy đứa cười đùa, kẹo cũng chẳng ăn. Trong khi thầy giáo ngồi nói chuyện với bố mẹ tôi, chúng tôi thầm nhắc lại những trò nghịch ngợm vừa qua và ngẩn ngơ hỏi nhau thành phố nơi tôi sắp đến như thế nào, có giống quê mình không... Tôi biết nơi đó có những chiếc xe sang trọng phóng vun vút trên đường nhựa phẳng lì. Nhưng nơi ấy thật xa lạ. Quê tôi ở đây, con đường làng gồ ghề, vàng óng rơm mùa gặt, những lùm cây giấu đầy quả ổi, quả mâm xôi chín mọng. Nước mắt tôi ứa ra. Không, tôi không thích đi. Tôi chỉ muốn được ở đây giữa các bạn và thầy giáo. Như đoán được ý nghĩ của tôi, thầy đến bên lau nước mắt cho tôi, xoa đầu tôi và cúi xuống nắm lấy hai bàn tay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smtClean="0">
                <a:ln>
                  <a:noFill/>
                </a:ln>
                <a:solidFill>
                  <a:srgbClr val="000000"/>
                </a:solidFill>
                <a:effectLst/>
                <a:uLnTx/>
                <a:uFillTx/>
                <a:latin typeface="Cambria" panose="02040503050406030204" pitchFamily="18" charset="0"/>
                <a:ea typeface="+mn-ea"/>
                <a:cs typeface="+mn-cs"/>
              </a:rPr>
              <a:t>	</a:t>
            </a:r>
            <a:r>
              <a:rPr kumimoji="0" lang="vi-VN" sz="2500" b="0" i="0" u="none" strike="noStrike" kern="1200" cap="none" spc="0" normalizeH="0" baseline="0" noProof="0" dirty="0" smtClean="0">
                <a:ln>
                  <a:noFill/>
                </a:ln>
                <a:solidFill>
                  <a:srgbClr val="000000"/>
                </a:solidFill>
                <a:effectLst/>
                <a:uLnTx/>
                <a:uFillTx/>
                <a:latin typeface="Cambria" panose="02040503050406030204" pitchFamily="18" charset="0"/>
                <a:ea typeface="+mn-ea"/>
                <a:cs typeface="+mn-cs"/>
              </a:rPr>
              <a:t>– </a:t>
            </a:r>
            <a:r>
              <a:rPr kumimoji="0" lang="vi-VN" sz="25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Bao giờ nghỉ hè, em sẽ lại được về đây chơi với thầy và các bạn.</a:t>
            </a:r>
          </a:p>
        </p:txBody>
      </p:sp>
      <p:pic>
        <p:nvPicPr>
          <p:cNvPr id="6" name="Picture 5">
            <a:extLst>
              <a:ext uri="{FF2B5EF4-FFF2-40B4-BE49-F238E27FC236}">
                <a16:creationId xmlns:a16="http://schemas.microsoft.com/office/drawing/2014/main" id="{3FFFA602-5D27-DC9D-CD21-515E4212DFFB}"/>
              </a:ext>
            </a:extLst>
          </p:cNvPr>
          <p:cNvPicPr>
            <a:picLocks noChangeAspect="1"/>
          </p:cNvPicPr>
          <p:nvPr/>
        </p:nvPicPr>
        <p:blipFill>
          <a:blip r:embed="rId2"/>
          <a:stretch>
            <a:fillRect/>
          </a:stretch>
        </p:blipFill>
        <p:spPr>
          <a:xfrm>
            <a:off x="2726574" y="266879"/>
            <a:ext cx="7346850" cy="967745"/>
          </a:xfrm>
          <a:prstGeom prst="rect">
            <a:avLst/>
          </a:prstGeom>
        </p:spPr>
      </p:pic>
    </p:spTree>
    <p:extLst>
      <p:ext uri="{BB962C8B-B14F-4D97-AF65-F5344CB8AC3E}">
        <p14:creationId xmlns:p14="http://schemas.microsoft.com/office/powerpoint/2010/main" val="233217159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TotalTime>
  <Words>474</Words>
  <Application>Microsoft Office PowerPoint</Application>
  <PresentationFormat>Widescreen</PresentationFormat>
  <Paragraphs>68</Paragraphs>
  <Slides>35</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35</vt:i4>
      </vt:variant>
    </vt:vector>
  </HeadingPairs>
  <TitlesOfParts>
    <vt:vector size="47" baseType="lpstr">
      <vt:lpstr>#9Slide07 HoneyCream</vt:lpstr>
      <vt:lpstr>Arial</vt:lpstr>
      <vt:lpstr>Calibri</vt:lpstr>
      <vt:lpstr>Calibri Light</vt:lpstr>
      <vt:lpstr>Cambria</vt:lpstr>
      <vt:lpstr>等线</vt:lpstr>
      <vt:lpstr>SVN-Newton</vt:lpstr>
      <vt:lpstr>SVN-Ready</vt:lpstr>
      <vt:lpstr>Times New Roman</vt:lpstr>
      <vt:lpstr>Vogue-ExtraBold</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Thị Hồng Linh</dc:creator>
  <cp:lastModifiedBy>Admin</cp:lastModifiedBy>
  <cp:revision>4</cp:revision>
  <dcterms:created xsi:type="dcterms:W3CDTF">2023-09-15T03:24:07Z</dcterms:created>
  <dcterms:modified xsi:type="dcterms:W3CDTF">2023-10-16T23:17:17Z</dcterms:modified>
</cp:coreProperties>
</file>