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23"/>
  </p:notesMasterIdLst>
  <p:sldIdLst>
    <p:sldId id="344" r:id="rId3"/>
    <p:sldId id="337" r:id="rId4"/>
    <p:sldId id="260" r:id="rId5"/>
    <p:sldId id="264" r:id="rId6"/>
    <p:sldId id="338" r:id="rId7"/>
    <p:sldId id="262" r:id="rId8"/>
    <p:sldId id="256" r:id="rId9"/>
    <p:sldId id="323" r:id="rId10"/>
    <p:sldId id="324" r:id="rId11"/>
    <p:sldId id="373" r:id="rId12"/>
    <p:sldId id="360" r:id="rId13"/>
    <p:sldId id="372" r:id="rId14"/>
    <p:sldId id="334" r:id="rId15"/>
    <p:sldId id="310" r:id="rId16"/>
    <p:sldId id="364" r:id="rId17"/>
    <p:sldId id="365" r:id="rId18"/>
    <p:sldId id="366" r:id="rId19"/>
    <p:sldId id="341" r:id="rId20"/>
    <p:sldId id="368" r:id="rId21"/>
    <p:sldId id="369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CD868"/>
    <a:srgbClr val="59C030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5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8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7FACA0-CCAD-470F-94BA-12E5BD0987C7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42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9EAA66-2C9D-42C5-82F9-2AFC9F7BC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EF3E5E2-8F70-42DE-A647-59417B1C6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BAAD45-9BA9-4654-8A07-D03137CF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BB3778-CBA1-4319-A790-A820BAF2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A1BB53-2D67-4CB3-93A1-76E0EF85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73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421D48-9FE2-44F7-88DC-7A3DA01F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949772-5C08-434F-ADF6-F27FE82E7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1450B0-D074-447A-9CF6-9C7E2465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BD4959-C95A-4532-BE22-72ADBF31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AA98471-2A4B-49D2-9027-1750AB73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36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F9FF3-C9FE-47C2-888C-27E734DB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E4AD53-2960-4AC9-96B5-1195C4DB8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83AF9CF-D0D7-440A-B86E-0CE0D4E5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B490E5-5FC8-4C7A-8F5E-2BD1BF2D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3BBDBD-8C85-4A38-A488-C0E4FF19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70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FA51DB-53A2-458A-B93C-C29B513E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D7FE5A7-53CD-47A5-A6E9-927F1F8A6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5A7F590-1542-46DD-8B61-AD4E0563E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9091DA1-2BE6-4540-B00D-D26E6B99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2D12375-28C8-4B3B-B081-5DE1753C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1FC775A-2EF6-4263-BB02-45508A1A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93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65D7A2-880C-4376-A68A-C5A0CE3B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D2F6608-3F58-4E80-A99B-61833F42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B3D0A2-D64F-419D-8075-CBEDF7A8F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9DBC5D9-6AF8-42D8-9502-08A3D9C7A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4DF6BA0-3A71-4DC9-A9CC-406812D9C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2BA64B3-5349-4571-9DA7-8AB4826F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B9ACA40-B5F0-40F1-82DE-9CA155DA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208ACD2-954E-4527-B2B3-17B6E48C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72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D523DD-A404-45CB-A3FC-54F71CC8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39DF72B-BCF2-45B7-BC8A-47D51230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2ABF48-768A-4C93-8C7F-445561D1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75D6BE2-8241-4D88-A68D-2498AD1C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05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7E9A5BB-EEE2-4020-A543-5620ADF2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E0C25B-EE8C-4641-AB82-07542F5C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667EC7D-6BD4-44E6-9949-7DF28024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8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3475A3-F6B2-4143-B53F-DC305C501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A05A5CB-3A1B-46BF-A2AA-1A878138D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90DC13E-3034-441C-AC40-964E1D4C1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784FEC5-9ABC-4DF2-9ABA-0631EABA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875AD9A-E5B2-4999-8500-CE055FDD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E42C61-1AA4-4FCC-A5D0-77E1C49C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0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8EA623-9B65-400D-9668-8BBAF3A9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E4762C4-154C-4C6F-8906-5379F989D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E7D3376-323F-4305-B905-4951BE696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0B333E0-C13E-4A98-9B50-04E13623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200F910-0263-4004-9D77-28B6ECB5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9689D6-F8F5-489F-BD3B-722C2B4A4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0CD761-1D88-4C11-8ECB-3B617EA1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FADA1ED-122F-4770-8F3D-462F17C5E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BE9FD9-0644-47E4-9C00-6B02BE7A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5CA205-7305-4242-8D92-162F8C1F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D86E2D-F4CA-4834-91E3-3A076FFA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14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2615D10-3F5A-41C3-803E-61540B48B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168F942-5210-49CB-8E5D-65F48CED5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1316BE-CAE6-4A23-AA04-C3591577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23B875-0D85-48A3-B648-E22333A3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C90EC1-3F14-466C-97C7-836A5949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95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4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707" r:id="rId29"/>
    <p:sldLayoutId id="214748370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379AB0E-9168-452D-8AFF-5FAB6E91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1DBB6AB-EA12-45E0-8706-EE7493CA3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C7E776-C745-4FB9-8F4B-C78337548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0BA30-0F69-49FB-BB06-5C765CC6444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6FAEAD-3BED-4991-A610-576804C03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A626DB-0B19-4346-9FB1-5B5CA4565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0" Type="http://schemas.openxmlformats.org/officeDocument/2006/relationships/image" Target="../media/image9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0" Type="http://schemas.openxmlformats.org/officeDocument/2006/relationships/image" Target="../media/image9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0" Type="http://schemas.openxmlformats.org/officeDocument/2006/relationships/image" Target="../media/image9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0" y="1571567"/>
            <a:ext cx="4707053" cy="470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45921" y="2650205"/>
            <a:ext cx="3300657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59" y="2108094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869697" y="173748"/>
            <a:ext cx="9653940" cy="1415770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lang="en-US" sz="2800" b="1">
                <a:solidFill>
                  <a:srgbClr val="FF0000"/>
                </a:solidFill>
                <a:latin typeface="UTM Avo" panose="02040603050506020204"/>
              </a:rPr>
              <a:t>PHÒNG GIÁO DỤC VÀ ĐÀO TẠO QUẬN LONG BIÊN</a:t>
            </a:r>
          </a:p>
          <a:p>
            <a:pPr algn="ctr" defTabSz="913108"/>
            <a:r>
              <a:rPr sz="2800" b="1">
                <a:solidFill>
                  <a:srgbClr val="002060"/>
                </a:solidFill>
                <a:latin typeface="UTM Avo" panose="02040603050506020204"/>
              </a:rPr>
              <a:t>Chào </a:t>
            </a:r>
            <a:r>
              <a:rPr sz="2800" b="1" dirty="0">
                <a:solidFill>
                  <a:srgbClr val="002060"/>
                </a:solidFill>
                <a:latin typeface="UTM Avo" panose="02040603050506020204"/>
              </a:rPr>
              <a:t>mừng các </a:t>
            </a:r>
            <a:r>
              <a:rPr sz="2800" b="1">
                <a:solidFill>
                  <a:srgbClr val="002060"/>
                </a:solidFill>
                <a:latin typeface="UTM Avo" panose="02040603050506020204"/>
              </a:rPr>
              <a:t>con </a:t>
            </a:r>
            <a:endParaRPr lang="en-US" sz="2800" b="1">
              <a:solidFill>
                <a:srgbClr val="002060"/>
              </a:solidFill>
              <a:latin typeface="UTM Avo" panose="02040603050506020204"/>
            </a:endParaRPr>
          </a:p>
          <a:p>
            <a:pPr algn="ctr" defTabSz="913108"/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đến </a:t>
            </a:r>
            <a:r>
              <a:rPr lang="en-US" sz="2800" b="1" err="1">
                <a:solidFill>
                  <a:srgbClr val="002060"/>
                </a:solidFill>
                <a:latin typeface="UTM Avo" panose="02040603050506020204"/>
              </a:rPr>
              <a:t>với</a:t>
            </a:r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 giờ học môn </a:t>
            </a:r>
            <a:r>
              <a:rPr lang="en-US" sz="2800" b="1" err="1">
                <a:solidFill>
                  <a:srgbClr val="002060"/>
                </a:solidFill>
                <a:latin typeface="UTM Avo" panose="02040603050506020204"/>
              </a:rPr>
              <a:t>Tiếng</a:t>
            </a:r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 Việt - Lớp 1</a:t>
            </a:r>
            <a:endParaRPr lang="en-US" sz="2800" b="1" dirty="0">
              <a:solidFill>
                <a:srgbClr val="00206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98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9" y="279134"/>
            <a:ext cx="10258953" cy="61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42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82" y="156213"/>
            <a:ext cx="2204771" cy="971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8277" y="178064"/>
            <a:ext cx="770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025571"/>
              </p:ext>
            </p:extLst>
          </p:nvPr>
        </p:nvGraphicFramePr>
        <p:xfrm>
          <a:off x="2604653" y="1228943"/>
          <a:ext cx="3229100" cy="89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667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604655" y="2113105"/>
            <a:ext cx="3229098" cy="7706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80326"/>
              </p:ext>
            </p:extLst>
          </p:nvPr>
        </p:nvGraphicFramePr>
        <p:xfrm>
          <a:off x="6717710" y="1228943"/>
          <a:ext cx="2869634" cy="89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810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17710" y="2125224"/>
            <a:ext cx="2869632" cy="7585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1994" y="178064"/>
            <a:ext cx="770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299020" y="2179116"/>
            <a:ext cx="143219" cy="68756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2015994" y="2919855"/>
            <a:ext cx="8419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kè    kẻ    kệ      kí     kỉ     kĩ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69668" y="3898867"/>
            <a:ext cx="9989573" cy="1559785"/>
            <a:chOff x="803118" y="2694198"/>
            <a:chExt cx="9989573" cy="155978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7ADA8A7-51A6-4798-B64A-0E982C6A3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18" y="2832742"/>
              <a:ext cx="1912374" cy="125348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630491C-52BE-4DCF-8D65-E9B031E40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551" y="2875809"/>
              <a:ext cx="1552831" cy="125348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C6D9D8B-89EF-4F51-A9E9-273D222C7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517" y="2875809"/>
              <a:ext cx="1612287" cy="13781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72EACAC-3CBB-4BEE-9ADF-7CD4B875F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2546" y="2694198"/>
              <a:ext cx="1510145" cy="1519768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89916" y="5275243"/>
            <a:ext cx="196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bí đỏ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06962" y="5275243"/>
            <a:ext cx="196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kẻ ô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49001" y="5312586"/>
            <a:ext cx="196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đi đò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71896" y="5275243"/>
            <a:ext cx="196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kì đà</a:t>
            </a:r>
          </a:p>
        </p:txBody>
      </p:sp>
    </p:spTree>
    <p:extLst>
      <p:ext uri="{BB962C8B-B14F-4D97-AF65-F5344CB8AC3E}">
        <p14:creationId xmlns:p14="http://schemas.microsoft.com/office/powerpoint/2010/main" val="290594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6872" y="2435812"/>
            <a:ext cx="95410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62409" y="289378"/>
            <a:ext cx="6126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969" y="2228370"/>
            <a:ext cx="86754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969" y="4091356"/>
            <a:ext cx="86754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1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88606" y="1925053"/>
            <a:ext cx="1446363" cy="14052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888606" y="3559190"/>
            <a:ext cx="1446363" cy="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88606" y="3839860"/>
            <a:ext cx="1446363" cy="10196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660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7726" y="326417"/>
            <a:ext cx="5092530" cy="25563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6" y="3962400"/>
            <a:ext cx="3047621" cy="2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9404" y="2882801"/>
            <a:ext cx="648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3" y="417095"/>
            <a:ext cx="9882583" cy="59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25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2" y="368968"/>
            <a:ext cx="10042359" cy="603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37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0007" y="2349806"/>
            <a:ext cx="320458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0">
                <a:solidFill>
                  <a:schemeClr val="bg1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kì</a:t>
            </a:r>
          </a:p>
          <a:p>
            <a:endParaRPr lang="en-US" sz="22400">
              <a:solidFill>
                <a:schemeClr val="bg1"/>
              </a:solidFill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6507" y="2349806"/>
            <a:ext cx="387079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400">
                <a:solidFill>
                  <a:schemeClr val="bg1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đà</a:t>
            </a:r>
          </a:p>
          <a:p>
            <a:endParaRPr lang="en-US" sz="22400">
              <a:solidFill>
                <a:schemeClr val="bg1"/>
              </a:solidFill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16" y="336885"/>
            <a:ext cx="9581105" cy="59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85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553" y="4058653"/>
            <a:ext cx="2514742" cy="235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16B30-BE75-464D-82A1-EEBED0D4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2" y="541246"/>
            <a:ext cx="6401693" cy="5671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26C7B4-ACA8-40BC-A7E4-7F44A79D1B23}"/>
              </a:ext>
            </a:extLst>
          </p:cNvPr>
          <p:cNvSpPr/>
          <p:nvPr/>
        </p:nvSpPr>
        <p:spPr>
          <a:xfrm>
            <a:off x="4315325" y="477078"/>
            <a:ext cx="6400800" cy="5791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3" y="176462"/>
            <a:ext cx="3025633" cy="12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3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1F290-4737-41A9-81B4-B95715B3C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12" y="502386"/>
            <a:ext cx="10783583" cy="4847333"/>
          </a:xfrm>
          <a:prstGeom prst="rect">
            <a:avLst/>
          </a:prstGeom>
        </p:spPr>
      </p:pic>
      <p:pic>
        <p:nvPicPr>
          <p:cNvPr id="4" name="Kì đà bò ở kẽ đ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3639" y="561242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3569188" y="5298690"/>
            <a:ext cx="5537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 đà bò ở kẽ đá.</a:t>
            </a:r>
            <a:endParaRPr lang="en-US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17" y="239685"/>
            <a:ext cx="2262346" cy="1020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3569188" y="5294768"/>
            <a:ext cx="102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6804333" y="5302612"/>
            <a:ext cx="102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9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3205891" y="1801691"/>
            <a:ext cx="5768292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9726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238A8-41A4-4992-8C02-61A9706B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81" y="887829"/>
            <a:ext cx="10106526" cy="5624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78" y="143598"/>
            <a:ext cx="1837637" cy="822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4234063" y="143771"/>
            <a:ext cx="3219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Giới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5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71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99C0DB-3B48-4416-BC7F-EF43B8BCD461}"/>
              </a:ext>
            </a:extLst>
          </p:cNvPr>
          <p:cNvSpPr txBox="1"/>
          <p:nvPr/>
        </p:nvSpPr>
        <p:spPr>
          <a:xfrm>
            <a:off x="5205863" y="831387"/>
            <a:ext cx="2486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đỡ bà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92306F-3107-4767-82E5-61332FABB684}"/>
              </a:ext>
            </a:extLst>
          </p:cNvPr>
          <p:cNvSpPr txBox="1"/>
          <p:nvPr/>
        </p:nvSpPr>
        <p:spPr>
          <a:xfrm>
            <a:off x="3458869" y="13615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9794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676EF6-6C49-4377-87ED-DD94D7761C58}"/>
              </a:ext>
            </a:extLst>
          </p:cNvPr>
          <p:cNvSpPr txBox="1"/>
          <p:nvPr/>
        </p:nvSpPr>
        <p:spPr>
          <a:xfrm>
            <a:off x="5057917" y="881256"/>
            <a:ext cx="2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8E8A01-E254-4161-8B98-D4B8CDD76A07}"/>
              </a:ext>
            </a:extLst>
          </p:cNvPr>
          <p:cNvSpPr txBox="1"/>
          <p:nvPr/>
        </p:nvSpPr>
        <p:spPr>
          <a:xfrm>
            <a:off x="3458870" y="136155"/>
            <a:ext cx="299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9223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5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265044" y="-252122"/>
            <a:ext cx="11477356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90077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885318-99B8-4D0F-A8E4-951C08264EBF}"/>
              </a:ext>
            </a:extLst>
          </p:cNvPr>
          <p:cNvSpPr txBox="1"/>
          <p:nvPr/>
        </p:nvSpPr>
        <p:spPr>
          <a:xfrm>
            <a:off x="3332900" y="755765"/>
            <a:ext cx="552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DA9A34-7499-4BA5-AEA6-5D26964B2B3A}"/>
              </a:ext>
            </a:extLst>
          </p:cNvPr>
          <p:cNvSpPr txBox="1"/>
          <p:nvPr/>
        </p:nvSpPr>
        <p:spPr>
          <a:xfrm>
            <a:off x="2715433" y="43367"/>
            <a:ext cx="3307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616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43" y="210296"/>
            <a:ext cx="2737766" cy="76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DA630-2C73-4541-AD3B-367869985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5" y="979714"/>
            <a:ext cx="10750087" cy="5448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4072939" y="5409437"/>
            <a:ext cx="4352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Nam vẽ kì đà.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6294964" y="5409436"/>
            <a:ext cx="1012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kì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Nam vẽ kì đ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6324" y="5566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2674870" y="2816613"/>
            <a:ext cx="684225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11: I  i   K  k</a:t>
            </a:r>
          </a:p>
          <a:p>
            <a:pPr algn="ctr"/>
            <a:endParaRPr lang="nn-NO" sz="3200" b="1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0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(Tiết 1)</a:t>
            </a:r>
          </a:p>
          <a:p>
            <a:pPr algn="ctr"/>
            <a:b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707886" y="1657643"/>
            <a:ext cx="94209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 </a:t>
            </a:r>
          </a:p>
          <a:p>
            <a:pPr algn="ctr"/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6291685" y="1988130"/>
            <a:ext cx="1171834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7472014" y="1657642"/>
            <a:ext cx="94209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  </a:t>
            </a:r>
          </a:p>
          <a:p>
            <a:pPr algn="ctr"/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8345294" y="1981867"/>
            <a:ext cx="1171834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1"/>
      <p:bldP spid="10" grpId="1"/>
      <p:bldP spid="12" grpId="1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82" y="156213"/>
            <a:ext cx="2204771" cy="971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8277" y="505613"/>
            <a:ext cx="770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391363"/>
              </p:ext>
            </p:extLst>
          </p:nvPr>
        </p:nvGraphicFramePr>
        <p:xfrm>
          <a:off x="2604653" y="1556492"/>
          <a:ext cx="3229100" cy="92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2497723"/>
            <a:ext cx="3229098" cy="1290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51515"/>
              </p:ext>
            </p:extLst>
          </p:nvPr>
        </p:nvGraphicFramePr>
        <p:xfrm>
          <a:off x="6717710" y="1556492"/>
          <a:ext cx="2869634" cy="94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534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17713" y="2522127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1994" y="505613"/>
            <a:ext cx="770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329076" y="2794005"/>
            <a:ext cx="143219" cy="68756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906812" y="4187446"/>
            <a:ext cx="8419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kè    kẻ    kệ      kí     kỉ     kĩ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907379" y="4179630"/>
            <a:ext cx="69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6747238" y="4188878"/>
            <a:ext cx="577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3286905" y="4182144"/>
            <a:ext cx="69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4646277" y="4181614"/>
            <a:ext cx="69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6358312" y="4181737"/>
            <a:ext cx="69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7800034" y="4181614"/>
            <a:ext cx="69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9227946" y="4187446"/>
            <a:ext cx="69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9601374" y="4188878"/>
            <a:ext cx="577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8183369" y="4189430"/>
            <a:ext cx="577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10" grpId="0" animBg="1"/>
      <p:bldP spid="10" grpId="1" animBg="1"/>
      <p:bldP spid="11" grpId="0"/>
      <p:bldP spid="11" grpId="1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50" y="248698"/>
            <a:ext cx="2078457" cy="897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DA8A7-51A6-4798-B64A-0E982C6A3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39" y="2306501"/>
            <a:ext cx="2372629" cy="1993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30491C-52BE-4DCF-8D65-E9B031E40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57" y="2306501"/>
            <a:ext cx="2588429" cy="1993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6D9D8B-89EF-4F51-A9E9-273D222C7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293" y="2269158"/>
            <a:ext cx="2312924" cy="1993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EACAC-3CBB-4BEE-9ADF-7CD4B875F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08" y="2242631"/>
            <a:ext cx="2261476" cy="2121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972" y="4442725"/>
            <a:ext cx="196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bí đỏ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6018" y="4442725"/>
            <a:ext cx="196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kẻ 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4157" y="4480068"/>
            <a:ext cx="196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đi đò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90008" y="4442725"/>
            <a:ext cx="196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kì đà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88699" y="4442725"/>
            <a:ext cx="58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63473" y="4440598"/>
            <a:ext cx="58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3082" y="4449080"/>
            <a:ext cx="58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1630" y="4482428"/>
            <a:ext cx="58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30315" y="4452772"/>
            <a:ext cx="58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</a:p>
        </p:txBody>
      </p:sp>
    </p:spTree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166</Words>
  <Application>Microsoft Office PowerPoint</Application>
  <PresentationFormat>Widescreen</PresentationFormat>
  <Paragraphs>96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Arial-Rounded</vt:lpstr>
      <vt:lpstr>Arial</vt:lpstr>
      <vt:lpstr>Calibri</vt:lpstr>
      <vt:lpstr>Calibri Light</vt:lpstr>
      <vt:lpstr>HP001 4H</vt:lpstr>
      <vt:lpstr>Times New Roman</vt:lpstr>
      <vt:lpstr>UTM Avo</vt:lpstr>
      <vt:lpstr>UTM Cookies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Đỗ Thị Hồng Liên Đỗ Thị Hồng Liên</cp:lastModifiedBy>
  <cp:revision>350</cp:revision>
  <dcterms:created xsi:type="dcterms:W3CDTF">2021-06-02T01:34:28Z</dcterms:created>
  <dcterms:modified xsi:type="dcterms:W3CDTF">2023-10-13T11:02:56Z</dcterms:modified>
</cp:coreProperties>
</file>