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259" r:id="rId4"/>
    <p:sldId id="273" r:id="rId5"/>
    <p:sldId id="258" r:id="rId6"/>
    <p:sldId id="267" r:id="rId7"/>
    <p:sldId id="276" r:id="rId8"/>
    <p:sldId id="277" r:id="rId9"/>
    <p:sldId id="27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BB7"/>
    <a:srgbClr val="C1E451"/>
    <a:srgbClr val="FCF7C4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microsoft.com/office/2007/relationships/media" Target="../media/media2.m4a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3.m4a"/><Relationship Id="rId16" Type="http://schemas.openxmlformats.org/officeDocument/2006/relationships/image" Target="../media/image28.png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45.pn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audio" Target="../media/media4.m4a"/><Relationship Id="rId16" Type="http://schemas.openxmlformats.org/officeDocument/2006/relationships/image" Target="../media/image53.png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403418" y="1319928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sp>
        <p:nvSpPr>
          <p:cNvPr id="10" name="文本框 12">
            <a:extLst>
              <a:ext uri="{FF2B5EF4-FFF2-40B4-BE49-F238E27FC236}">
                <a16:creationId xmlns:a16="http://schemas.microsoft.com/office/drawing/2014/main" id="{0BF440EC-1919-4EBB-86DC-9EF5717A41BD}"/>
              </a:ext>
            </a:extLst>
          </p:cNvPr>
          <p:cNvSpPr txBox="1"/>
          <p:nvPr/>
        </p:nvSpPr>
        <p:spPr>
          <a:xfrm>
            <a:off x="1183441" y="4244876"/>
            <a:ext cx="998575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7200" b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LUYỆN TẬP CHUNG</a:t>
            </a:r>
            <a:endParaRPr lang="zh-CN" altLang="en-US" sz="7200" b="1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847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1" y="3387760"/>
            <a:ext cx="1400825" cy="1230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grpSp>
        <p:nvGrpSpPr>
          <p:cNvPr id="16" name="组合 16"/>
          <p:cNvGrpSpPr/>
          <p:nvPr/>
        </p:nvGrpSpPr>
        <p:grpSpPr>
          <a:xfrm>
            <a:off x="12597140" y="1601004"/>
            <a:ext cx="3244556" cy="4318791"/>
            <a:chOff x="11916104" y="1673156"/>
            <a:chExt cx="3244556" cy="431879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6104" y="1673156"/>
              <a:ext cx="3244556" cy="4318791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13890487" y="1989997"/>
              <a:ext cx="127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24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016713" y="1805460"/>
            <a:ext cx="4300289" cy="4302757"/>
            <a:chOff x="6096000" y="1416310"/>
            <a:chExt cx="4605723" cy="4608369"/>
          </a:xfrm>
        </p:grpSpPr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80" y="1416310"/>
              <a:ext cx="3785743" cy="3555671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695397" y="1896676"/>
              <a:ext cx="2453427" cy="168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800" dirty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48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5356041" y="194672"/>
            <a:ext cx="6253908" cy="6386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77158" y="2787636"/>
            <a:ext cx="33812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1352" y="2862369"/>
            <a:ext cx="2839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6888 -0.18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75664 3.7037E-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2105161" y="0"/>
            <a:ext cx="1409519" cy="1989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412955"/>
            <a:ext cx="1169055" cy="31538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1160" y="3787227"/>
            <a:ext cx="696789" cy="710061"/>
            <a:chOff x="641160" y="3787227"/>
            <a:chExt cx="696789" cy="710061"/>
          </a:xfrm>
        </p:grpSpPr>
        <p:pic>
          <p:nvPicPr>
            <p:cNvPr id="7" name="绿色旗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3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337949" y="1112129"/>
            <a:ext cx="299188" cy="251091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990026"/>
            <a:chOff x="8061083" y="2111896"/>
            <a:chExt cx="1321237" cy="15877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Mã01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88001" y="2610419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3200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159" y="5287797"/>
            <a:ext cx="696789" cy="710061"/>
            <a:chOff x="641160" y="4842854"/>
            <a:chExt cx="696789" cy="710061"/>
          </a:xfrm>
        </p:grpSpPr>
        <p:pic>
          <p:nvPicPr>
            <p:cNvPr id="5" name="橘色旗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4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4069" y="3926739"/>
            <a:ext cx="696789" cy="710061"/>
            <a:chOff x="641160" y="5898481"/>
            <a:chExt cx="696789" cy="710061"/>
          </a:xfrm>
        </p:grpSpPr>
        <p:pic>
          <p:nvPicPr>
            <p:cNvPr id="3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223" y="5218522"/>
            <a:ext cx="696789" cy="710061"/>
            <a:chOff x="641160" y="5898481"/>
            <a:chExt cx="696789" cy="710061"/>
          </a:xfrm>
        </p:grpSpPr>
        <p:pic>
          <p:nvPicPr>
            <p:cNvPr id="29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0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4</a:t>
              </a:r>
            </a:p>
          </p:txBody>
        </p:sp>
      </p:grpSp>
      <p:sp>
        <p:nvSpPr>
          <p:cNvPr id="36" name="1"/>
          <p:cNvSpPr txBox="1"/>
          <p:nvPr/>
        </p:nvSpPr>
        <p:spPr>
          <a:xfrm>
            <a:off x="777405" y="3909673"/>
            <a:ext cx="5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胖娃_GBK" panose="03000509000000000000" pitchFamily="65" charset="-122"/>
              <a:ea typeface="方正胖娃_GBK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15"/>
              <p:cNvSpPr txBox="1"/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𝟖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5"/>
              <p:cNvSpPr txBox="1"/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𝟖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8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15"/>
              <p:cNvSpPr txBox="1"/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𝟓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9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15"/>
              <p:cNvSpPr txBox="1"/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0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/>
              <p:cNvSpPr txBox="1"/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1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5"/>
              <p:cNvSpPr txBox="1"/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5"/>
              <p:cNvSpPr txBox="1"/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𝟐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5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blipFill>
                <a:blip r:embed="rId18"/>
                <a:stretch>
                  <a:fillRect r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5"/>
              <p:cNvSpPr txBox="1"/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A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1.25E-6 0.2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L -0.68373 0.0157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9" grpId="0" animBg="1"/>
      <p:bldP spid="12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15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2" y="1881822"/>
            <a:ext cx="549886" cy="823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7" y="1422806"/>
            <a:ext cx="831240" cy="12445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3932" y="2783728"/>
            <a:ext cx="12192000" cy="40742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4" name="文本框 11"/>
          <p:cNvSpPr txBox="1"/>
          <p:nvPr/>
        </p:nvSpPr>
        <p:spPr>
          <a:xfrm>
            <a:off x="5534190" y="3146196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chỗ</a:t>
            </a:r>
            <a:r>
              <a:rPr lang="en-US" altLang="zh-CN" sz="3200" dirty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chấm</a:t>
            </a:r>
            <a:endParaRPr lang="zh-CN" altLang="en-US" sz="3200" dirty="0">
              <a:ln w="22225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13" y="327888"/>
            <a:ext cx="2941625" cy="454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7451" y="4285893"/>
            <a:ext cx="929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1dm = ….m          b)1g   = ….m         c)1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….m              8g   = ….m           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….m              25g = ….m           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63539">
            <a:off x="-315521" y="4832562"/>
            <a:ext cx="233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025" y="47418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 =       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8157" y="4726116"/>
            <a:ext cx="56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3895" y="536701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26099" y="61842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3dm  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06552" y="3460821"/>
            <a:ext cx="3981157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52482" y="3467891"/>
            <a:ext cx="359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25g =          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13481" y="3424384"/>
            <a:ext cx="4216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blipFill>
                <a:blip r:embed="rId19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blipFill>
                <a:blip r:embed="rId21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846 0.00185 L -3.33333E-6 -0.55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7.40741E-7 L -4.58333E-6 -0.51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-1.0168 -0.0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46" y="-1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-0.73477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4" grpId="0"/>
      <p:bldP spid="5" grpId="0"/>
      <p:bldP spid="25" grpId="0"/>
      <p:bldP spid="26" grpId="0"/>
      <p:bldP spid="27" grpId="0"/>
      <p:bldP spid="28" grpId="0"/>
      <p:bldP spid="29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2192000" cy="56481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10522633" y="3636001"/>
            <a:ext cx="1409519" cy="198988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068" y="5528345"/>
            <a:ext cx="12192000" cy="809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0818" y="5467892"/>
            <a:ext cx="61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 7dm; 2m 3dm; 4m 37cm; 1m 53cm</a:t>
            </a:r>
          </a:p>
        </p:txBody>
      </p:sp>
      <p:sp>
        <p:nvSpPr>
          <p:cNvPr id="18" name="流程图: 过程 5"/>
          <p:cNvSpPr/>
          <p:nvPr/>
        </p:nvSpPr>
        <p:spPr>
          <a:xfrm>
            <a:off x="3057099" y="276767"/>
            <a:ext cx="7205686" cy="39813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01329" y="886341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0652" y="886341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5m 7dm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blipFill>
                <a:blip r:embed="rId11"/>
                <a:stretch>
                  <a:fillRect l="-5753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blipFill>
                <a:blip r:embed="rId12"/>
                <a:stretch>
                  <a:fillRect l="-634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48575" y="1726043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2m 3dm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blipFill>
                <a:blip r:embed="rId13"/>
                <a:stretch>
                  <a:fillRect l="-575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blipFill>
                <a:blip r:embed="rId14"/>
                <a:stretch>
                  <a:fillRect l="-666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295" y="2539624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4m 37cm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blipFill>
                <a:blip r:embed="rId15"/>
                <a:stretch>
                  <a:fillRect l="-5464" r="-409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blipFill>
                <a:blip r:embed="rId16"/>
                <a:stretch>
                  <a:fillRect l="-634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01329" y="3203212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1m 53cm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blipFill>
                <a:blip r:embed="rId17"/>
                <a:stretch>
                  <a:fillRect l="-5753" r="-411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blipFill>
                <a:blip r:embed="rId18"/>
                <a:stretch>
                  <a:fillRect l="-666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25 1.48148E-6 L 0.94831 1.48148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-0.84127 0.0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85781 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1" y="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18" grpId="0" animBg="1"/>
      <p:bldP spid="6" grpId="0"/>
      <p:bldP spid="7" grpId="0"/>
      <p:bldP spid="8" grpId="0"/>
      <p:bldP spid="26" grpId="0"/>
      <p:bldP spid="27" grpId="0"/>
      <p:bldP spid="28" grpId="0"/>
      <p:bldP spid="29" grpId="0"/>
      <p:bldP spid="21" grpId="0"/>
      <p:bldP spid="30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" y="13787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22" y="287707"/>
            <a:ext cx="1198006" cy="1093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2" y="13787"/>
            <a:ext cx="1826770" cy="20769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69682" y="3429000"/>
            <a:ext cx="6022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200" dirty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8135965" y="1106325"/>
            <a:ext cx="1400825" cy="1230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49603" y="834258"/>
            <a:ext cx="3094184" cy="170219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78255 1.11111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1315 0.157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78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5143 0.17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"/>
            <a:ext cx="12192000" cy="6858000"/>
          </a:xfrm>
          <a:prstGeom prst="rect">
            <a:avLst/>
          </a:prstGeom>
        </p:spPr>
      </p:pic>
      <p:pic>
        <p:nvPicPr>
          <p:cNvPr id="4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" y="4981433"/>
            <a:ext cx="12195810" cy="188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713" y="161149"/>
            <a:ext cx="1071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Chuyển các phân số sau thành phân số thập phân: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:7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 :7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 :3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176198" y="5394351"/>
            <a:ext cx="390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Body)"/>
              </a:rPr>
              <a:t>Bài tập giảm tải theo công văn 3969</a:t>
            </a: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2135 -0.0152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3764701" y="1084122"/>
            <a:ext cx="796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Chúc các em học tốt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4612"/>
          </a:xfrm>
          <a:prstGeom prst="rect">
            <a:avLst/>
          </a:prstGeom>
        </p:spPr>
      </p:pic>
      <p:sp>
        <p:nvSpPr>
          <p:cNvPr id="3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887868" y="1320482"/>
            <a:ext cx="87754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rgbClr val="FF9409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800" dirty="0">
              <a:solidFill>
                <a:srgbClr val="FF9409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ppt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team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80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hãy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800" dirty="0" err="1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link: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chemeClr val="accent6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https://www.facebook.com/groups/439653980716707</a:t>
            </a:r>
            <a:endParaRPr lang="zh-CN" altLang="en-US" sz="28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55959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Widescreen</PresentationFormat>
  <Paragraphs>93</Paragraphs>
  <Slides>9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inpin heiti</vt:lpstr>
      <vt:lpstr>华文琥珀</vt:lpstr>
      <vt:lpstr>tiBody)</vt:lpstr>
      <vt:lpstr>Times New Roman</vt:lpstr>
      <vt:lpstr>UTM Windsor BT</vt:lpstr>
      <vt:lpstr>UTM Zirkon</vt:lpstr>
      <vt:lpstr>华康海报体W12</vt:lpstr>
      <vt:lpstr>方正稚艺简体</vt:lpstr>
      <vt:lpstr>方正胖娃_GBK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2023-10-14T09:29:10Z</dcterms:modified>
</cp:coreProperties>
</file>