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2" r:id="rId4"/>
    <p:sldId id="271" r:id="rId5"/>
    <p:sldId id="285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0FB"/>
    <a:srgbClr val="FFED8E"/>
    <a:srgbClr val="ACD868"/>
    <a:srgbClr val="F5A540"/>
    <a:srgbClr val="E7AF98"/>
    <a:srgbClr val="FBDCCD"/>
    <a:srgbClr val="C7DF8C"/>
    <a:srgbClr val="FAD49B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2488" y="1211956"/>
            <a:ext cx="4419600" cy="518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Luyện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tập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154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318</cp:revision>
  <dcterms:created xsi:type="dcterms:W3CDTF">2021-06-02T01:34:28Z</dcterms:created>
  <dcterms:modified xsi:type="dcterms:W3CDTF">2023-09-25T10:10:39Z</dcterms:modified>
</cp:coreProperties>
</file>