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6"/>
  </p:notesMasterIdLst>
  <p:sldIdLst>
    <p:sldId id="256" r:id="rId5"/>
    <p:sldId id="320" r:id="rId6"/>
    <p:sldId id="259" r:id="rId7"/>
    <p:sldId id="260" r:id="rId8"/>
    <p:sldId id="261" r:id="rId9"/>
    <p:sldId id="313" r:id="rId10"/>
    <p:sldId id="316" r:id="rId11"/>
    <p:sldId id="317" r:id="rId12"/>
    <p:sldId id="318" r:id="rId13"/>
    <p:sldId id="31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8840" y="274640"/>
            <a:ext cx="10702925" cy="38636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05305" y="3429000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45835" y="3338195"/>
            <a:ext cx="646347" cy="912495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16197-8BFE-4226-80D6-4423651F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Ôn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cũ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en-US" dirty="0"/>
              <a:t> </a:t>
            </a:r>
            <a:r>
              <a:rPr lang="en-US" b="1" i="1" dirty="0" err="1">
                <a:solidFill>
                  <a:srgbClr val="0070C0"/>
                </a:solidFill>
              </a:rPr>
              <a:t>Trò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b="1" i="1" dirty="0" err="1">
                <a:solidFill>
                  <a:srgbClr val="0070C0"/>
                </a:solidFill>
              </a:rPr>
              <a:t>ch</a:t>
            </a:r>
            <a:r>
              <a:rPr lang="vi-VN" b="1" i="1" dirty="0">
                <a:solidFill>
                  <a:srgbClr val="0070C0"/>
                </a:solidFill>
              </a:rPr>
              <a:t>ơ</a:t>
            </a:r>
            <a:r>
              <a:rPr lang="en-US" b="1" i="1" dirty="0" err="1">
                <a:solidFill>
                  <a:srgbClr val="0070C0"/>
                </a:solidFill>
              </a:rPr>
              <a:t>i</a:t>
            </a:r>
            <a:r>
              <a:rPr lang="en-US" b="1" i="1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“ </a:t>
            </a:r>
            <a:r>
              <a:rPr lang="en-US" b="1" dirty="0" err="1">
                <a:solidFill>
                  <a:srgbClr val="0070C0"/>
                </a:solidFill>
              </a:rPr>
              <a:t>Đập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trứng</a:t>
            </a:r>
            <a:r>
              <a:rPr lang="en-US" b="1" dirty="0">
                <a:solidFill>
                  <a:srgbClr val="0070C0"/>
                </a:solidFill>
              </a:rPr>
              <a:t>”</a:t>
            </a:r>
            <a:br>
              <a:rPr lang="en-US" b="1" dirty="0">
                <a:solidFill>
                  <a:srgbClr val="0070C0"/>
                </a:solidFill>
              </a:rPr>
            </a:br>
            <a:endParaRPr lang="vi-VN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B4BE-A8A8-4DC5-99DA-C12729066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6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nhận một phần thưởng sau quả trứng 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97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4028294" y="1807927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982703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7223632" y="192214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hung_ban_nhac_khong_loi_vui_nhon_danh_cho_be_yeu_-17821620361209880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9894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2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1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160199" y="2067765"/>
            <a:ext cx="4348182" cy="4933352"/>
            <a:chOff x="7558417" y="844140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8417" y="844140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79499" y="1873030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90673" y="2067765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0056" y="1511206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95373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19401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F:\Tiểu học\PP\Trò chơi\đạp trứng\Untitled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64" y="2822869"/>
            <a:ext cx="2773937" cy="32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982611" y="3821758"/>
            <a:ext cx="2057400" cy="10772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tệp giấy kiểm tra</a:t>
            </a:r>
          </a:p>
        </p:txBody>
      </p:sp>
      <p:sp>
        <p:nvSpPr>
          <p:cNvPr id="42" name="Hộp_Văn_Bản 41"/>
          <p:cNvSpPr txBox="1"/>
          <p:nvPr/>
        </p:nvSpPr>
        <p:spPr>
          <a:xfrm>
            <a:off x="5089263" y="3810000"/>
            <a:ext cx="2057400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Hộp_Văn_Bản 42"/>
          <p:cNvSpPr txBox="1"/>
          <p:nvPr/>
        </p:nvSpPr>
        <p:spPr>
          <a:xfrm>
            <a:off x="8211790" y="3810000"/>
            <a:ext cx="2057400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ao 4-cánh 21"/>
          <p:cNvSpPr/>
          <p:nvPr/>
        </p:nvSpPr>
        <p:spPr>
          <a:xfrm>
            <a:off x="6769813" y="4203017"/>
            <a:ext cx="82627" cy="76200"/>
          </a:xfrm>
          <a:prstGeom prst="star4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Nhóm 4"/>
          <p:cNvGrpSpPr/>
          <p:nvPr/>
        </p:nvGrpSpPr>
        <p:grpSpPr>
          <a:xfrm>
            <a:off x="7099416" y="2147585"/>
            <a:ext cx="4348182" cy="4933352"/>
            <a:chOff x="5562600" y="1866251"/>
            <a:chExt cx="4348182" cy="4933352"/>
          </a:xfrm>
        </p:grpSpPr>
        <p:pic>
          <p:nvPicPr>
            <p:cNvPr id="34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66251"/>
              <a:ext cx="4348182" cy="493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ao 4-cánh 16"/>
            <p:cNvSpPr/>
            <p:nvPr/>
          </p:nvSpPr>
          <p:spPr>
            <a:xfrm>
              <a:off x="7570472" y="3221516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ao 4-cánh 17"/>
            <p:cNvSpPr/>
            <p:nvPr/>
          </p:nvSpPr>
          <p:spPr>
            <a:xfrm>
              <a:off x="7835746" y="2881082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1037258" y="1816875"/>
            <a:ext cx="4240567" cy="5086983"/>
            <a:chOff x="-475094" y="1600200"/>
            <a:chExt cx="4240567" cy="5086983"/>
          </a:xfrm>
        </p:grpSpPr>
        <p:pic>
          <p:nvPicPr>
            <p:cNvPr id="1043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5094" y="1600200"/>
              <a:ext cx="4240567" cy="5086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ao 4-cánh 1"/>
            <p:cNvSpPr/>
            <p:nvPr/>
          </p:nvSpPr>
          <p:spPr>
            <a:xfrm>
              <a:off x="1219200" y="2822868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ao 4-cánh 2"/>
            <p:cNvSpPr/>
            <p:nvPr/>
          </p:nvSpPr>
          <p:spPr>
            <a:xfrm>
              <a:off x="2325016" y="3598659"/>
              <a:ext cx="45719" cy="109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ao 4-cánh 18"/>
            <p:cNvSpPr/>
            <p:nvPr/>
          </p:nvSpPr>
          <p:spPr>
            <a:xfrm>
              <a:off x="1570161" y="3427017"/>
              <a:ext cx="165254" cy="152400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ao 4-cánh 19"/>
            <p:cNvSpPr/>
            <p:nvPr/>
          </p:nvSpPr>
          <p:spPr>
            <a:xfrm>
              <a:off x="1835435" y="3086583"/>
              <a:ext cx="178108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4053313" y="1998117"/>
            <a:ext cx="4267200" cy="5056155"/>
            <a:chOff x="2622473" y="1630100"/>
            <a:chExt cx="4267200" cy="5056155"/>
          </a:xfrm>
        </p:grpSpPr>
        <p:pic>
          <p:nvPicPr>
            <p:cNvPr id="30" name="Picture 19" descr="F:\Tiểu học\PP\Trò chơi\đạp trứng\Ảnh6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473" y="1630100"/>
              <a:ext cx="4267200" cy="50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Sao 4-cánh 15"/>
            <p:cNvSpPr/>
            <p:nvPr/>
          </p:nvSpPr>
          <p:spPr>
            <a:xfrm>
              <a:off x="4876800" y="3070752"/>
              <a:ext cx="178108" cy="269866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ao 4-cánh 20"/>
            <p:cNvSpPr/>
            <p:nvPr/>
          </p:nvSpPr>
          <p:spPr>
            <a:xfrm>
              <a:off x="4756073" y="2514600"/>
              <a:ext cx="89054" cy="134933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ao 4-cánh 22"/>
            <p:cNvSpPr/>
            <p:nvPr/>
          </p:nvSpPr>
          <p:spPr>
            <a:xfrm>
              <a:off x="5287126" y="3598660"/>
              <a:ext cx="89054" cy="67467"/>
            </a:xfrm>
            <a:prstGeom prst="star4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13934">
            <a:off x="2865828" y="1398962"/>
            <a:ext cx="2635411" cy="14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94088">
            <a:off x="6263095" y="1628298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7822" y="1491113"/>
            <a:ext cx="2431966" cy="15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1968 C 0.01233 0.01945 0.02083 0.01736 0.02188 0.01621 C 0.03281 0.00787 0.01997 0.01366 0.03056 0.00949 C 0.03629 -0.00046 0.04688 -0.01018 0.05694 -0.01412 C 0.05955 -0.01713 0.06302 -0.01944 0.0658 -0.02268 C 0.07361 -0.03171 0.06597 -0.02778 0.07431 -0.03102 C 0.07587 -0.03264 0.07708 -0.03472 0.07882 -0.03611 C 0.08004 -0.03704 0.08247 -0.03912 0.08316 -0.03773 C 0.08403 -0.03588 0.0816 -0.03403 0.08021 -0.03264 C 0.07917 -0.03148 0.07726 -0.03171 0.07587 -0.03102 C 0.0658 -0.02523 0.07726 -0.03032 0.06719 -0.02268 C 0.0658 -0.02153 0.06406 -0.02176 0.06285 -0.02083 C 0.05642 -0.01713 0.05017 -0.01273 0.04375 -0.00903 C 0.03802 -0.00555 0.03316 -0.00116 0.0276 0.00278 C 0.01458 0.01204 0.0283 0.00162 0.01754 0.00787 C 0.00938 0.0125 0.01024 0.01945 -2.77778E-7 0.02292 C -0.00486 0.02685 -0.01615 0.03773 -0.02187 0.03982 C -0.02639 0.04792 -0.03507 0.05046 -0.04219 0.05509 C -0.04531 0.05718 -0.04809 0.05972 -0.05104 0.06181 C -0.05503 0.06482 -0.06024 0.06551 -0.06406 0.06875 C -0.06215 0.06134 -0.05625 0.05648 -0.05104 0.05162 C -0.04601 0.04699 -0.04549 0.04236 -0.03924 0.03982 C -0.0316 0.02593 -0.04184 0.04213 -0.03212 0.0331 C -0.03073 0.03171 -0.03038 0.0294 -0.02917 0.02801 C -0.02795 0.02662 -0.02621 0.02593 -0.02483 0.02454 C -0.0184 0.01389 -0.02587 0.025 -0.01736 0.01621 C -0.00573 0.00417 -0.01354 0.0081 -0.00434 0.0044 C -0.00295 0.00278 -2.77778E-7 -0.00069 -2.77778E-7 -0.00046 " pathEditMode="relative" rAng="0" ptsTypes="fffffffffffffffffffffffffffA"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-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C 0.00087 -0.00023 0.01076 -0.00324 0.01215 -0.00463 C 0.025 -0.0162 0.00989 -0.00833 0.02239 -0.01389 C 0.02916 -0.02754 0.04166 -0.04074 0.05347 -0.04606 C 0.0566 -0.05023 0.06076 -0.05347 0.06389 -0.05764 C 0.07326 -0.07014 0.06423 -0.06458 0.07413 -0.06898 C 0.07587 -0.07129 0.07725 -0.07407 0.07934 -0.07592 C 0.0809 -0.07731 0.08368 -0.08032 0.08455 -0.07824 C 0.08541 -0.07569 0.08264 -0.07315 0.08107 -0.07129 C 0.07969 -0.06967 0.07743 -0.07014 0.07587 -0.06898 C 0.06406 -0.06111 0.07743 -0.06805 0.06562 -0.05764 C 0.06406 -0.05625 0.06198 -0.05648 0.06041 -0.05532 C 0.05295 -0.05023 0.04548 -0.04421 0.03802 -0.03912 C 0.03125 -0.03449 0.02535 -0.02847 0.01892 -0.02315 C 0.00347 -0.01042 0.01962 -0.02477 0.00694 -0.0162 C -0.00261 -0.00995 -0.00174 -0.00046 -0.01372 0.0044 C -0.01962 0.00972 -0.03281 0.02454 -0.03959 0.02755 C -0.04497 0.03843 -0.05521 0.0419 -0.06372 0.04815 C -0.06736 0.05093 -0.07066 0.0544 -0.07413 0.05741 C -0.07882 0.06158 -0.0849 0.0625 -0.08959 0.06667 C -0.08715 0.05671 -0.08021 0.05 -0.07413 0.04352 C -0.06823 0.03704 -0.06754 0.03079 -0.06025 0.02755 C -0.05122 0.00833 -0.0632 0.03056 -0.05174 0.01829 C -0.05018 0.01644 -0.04965 0.0132 -0.04827 0.01134 C -0.04688 0.00949 -0.04479 0.00833 -0.04306 0.00671 C -0.03559 -0.00787 -0.04427 0.00718 -0.03438 -0.00463 C -0.02049 -0.02129 -0.02969 -0.01597 -0.01893 -0.02083 C -0.01719 -0.02315 -0.01372 -0.02778 -0.01372 -0.02778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755 C 0.01458 0.02732 0.02448 0.02431 0.02587 0.02292 C 0.03872 0.01135 0.02361 0.01922 0.03611 0.01366 C 0.04288 -3.33333E-6 0.05538 -0.01319 0.06719 -0.01852 C 0.07031 -0.02268 0.07448 -0.02592 0.07761 -0.03009 C 0.08698 -0.04259 0.07795 -0.03703 0.08785 -0.04143 C 0.08958 -0.04375 0.09097 -0.04652 0.09306 -0.04838 C 0.09462 -0.04977 0.0974 -0.05277 0.09827 -0.05069 C 0.09913 -0.04814 0.09636 -0.0456 0.09479 -0.04375 C 0.0934 -0.04213 0.09115 -0.04259 0.08958 -0.04143 C 0.07778 -0.03356 0.09115 -0.04051 0.07934 -0.03009 C 0.07778 -0.0287 0.0757 -0.02893 0.07413 -0.02777 C 0.06667 -0.02268 0.0592 -0.01666 0.05174 -0.01157 C 0.04497 -0.00694 0.03906 -0.00092 0.03264 0.0044 C 0.01719 0.01713 0.03333 0.00278 0.02066 0.01135 C 0.01111 0.0176 0.01198 0.02709 -1.38889E-6 0.03195 C -0.0059 0.03727 -0.0191 0.05209 -0.02587 0.0551 C -0.03125 0.06598 -0.04149 0.06945 -0.05 0.0757 C -0.05364 0.07848 -0.05694 0.08195 -0.06042 0.08496 C -0.0651 0.08912 -0.07118 0.09005 -0.07587 0.09422 C -0.07344 0.08426 -0.06649 0.07755 -0.06042 0.07107 C -0.05451 0.06459 -0.05382 0.05834 -0.04653 0.0551 C -0.0375 0.03588 -0.04948 0.05811 -0.03802 0.04584 C -0.03646 0.04398 -0.03594 0.04074 -0.03455 0.03889 C -0.03316 0.03704 -0.03107 0.03588 -0.02934 0.03426 C -0.02187 0.01968 -0.03055 0.03473 -0.02066 0.02292 C -0.00677 0.00625 -0.01597 0.01158 -0.00521 0.00672 C -0.00347 0.0044 -1.38889E-6 -0.00023 -1.38889E-6 -3.33333E-6 " pathEditMode="relative" rAng="0" ptsTypes="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274955"/>
            <a:ext cx="25781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95" y="2032000"/>
            <a:ext cx="10657205" cy="30784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5752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69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83971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75725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11740" y="4452620"/>
            <a:ext cx="781050" cy="476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475" y="95885"/>
            <a:ext cx="5018405" cy="1703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1798955"/>
            <a:ext cx="5086350" cy="477266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5872480" y="2576195"/>
            <a:ext cx="3032760" cy="1612900"/>
          </a:xfrm>
          <a:prstGeom prst="curvedConnector3">
            <a:avLst>
              <a:gd name="adj1" fmla="val 50021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V="1">
            <a:off x="4822190" y="3666490"/>
            <a:ext cx="2607310" cy="243840"/>
          </a:xfrm>
          <a:prstGeom prst="curvedConnector3">
            <a:avLst>
              <a:gd name="adj1" fmla="val 50024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5400000" flipV="1">
            <a:off x="5349875" y="3291205"/>
            <a:ext cx="2951480" cy="1521460"/>
          </a:xfrm>
          <a:prstGeom prst="curvedConnector3">
            <a:avLst>
              <a:gd name="adj1" fmla="val 5002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0555" y="1633855"/>
            <a:ext cx="534162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780" y="274955"/>
            <a:ext cx="3705225" cy="1143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4975" y="1957705"/>
            <a:ext cx="4605020" cy="2433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 + 5 = 14</a:t>
            </a:r>
          </a:p>
          <a:p>
            <a:pPr algn="ctr"/>
            <a:r>
              <a:rPr lang="en-US" sz="3200"/>
              <a:t>7 + 4 = 11</a:t>
            </a:r>
          </a:p>
          <a:p>
            <a:pPr algn="ctr"/>
            <a:r>
              <a:rPr lang="en-US" sz="3200"/>
              <a:t>8 + 6 = 14</a:t>
            </a:r>
          </a:p>
          <a:p>
            <a:pPr algn="ctr"/>
            <a:r>
              <a:rPr lang="en-US" sz="3200"/>
              <a:t>6 + 7 = 13</a:t>
            </a:r>
          </a:p>
          <a:p>
            <a:pPr algn="ctr"/>
            <a:r>
              <a:rPr lang="en-US" sz="3200"/>
              <a:t>9 + 7 = 16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35825" y="4727575"/>
            <a:ext cx="3824605" cy="11404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94455" y="4290695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16375" y="4940300"/>
            <a:ext cx="841375" cy="40576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171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微软雅黑</vt:lpstr>
      <vt:lpstr>微软雅黑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PowerPoint Presentation</vt:lpstr>
      <vt:lpstr>Ôn bài cũ: Trò chơi “ Đập trứng”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23</cp:revision>
  <dcterms:created xsi:type="dcterms:W3CDTF">2021-05-08T05:00:00Z</dcterms:created>
  <dcterms:modified xsi:type="dcterms:W3CDTF">2021-08-14T15:28:23Z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