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26"/>
  </p:notesMasterIdLst>
  <p:sldIdLst>
    <p:sldId id="256" r:id="rId5"/>
    <p:sldId id="267" r:id="rId6"/>
    <p:sldId id="257" r:id="rId7"/>
    <p:sldId id="315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27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8/14/2021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3.gif"/><Relationship Id="rId5" Type="http://schemas.openxmlformats.org/officeDocument/2006/relationships/image" Target="../media/image20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3.gif"/><Relationship Id="rId5" Type="http://schemas.openxmlformats.org/officeDocument/2006/relationships/image" Target="../media/image22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3.gif"/><Relationship Id="rId5" Type="http://schemas.openxmlformats.org/officeDocument/2006/relationships/image" Target="../media/image24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3.gif"/><Relationship Id="rId5" Type="http://schemas.openxmlformats.org/officeDocument/2006/relationships/image" Target="../media/image26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slide" Target="slide9.xml"/><Relationship Id="rId26" Type="http://schemas.openxmlformats.org/officeDocument/2006/relationships/image" Target="../media/image23.png"/><Relationship Id="rId3" Type="http://schemas.openxmlformats.org/officeDocument/2006/relationships/slide" Target="slide4.xml"/><Relationship Id="rId21" Type="http://schemas.openxmlformats.org/officeDocument/2006/relationships/slide" Target="slide10.xml"/><Relationship Id="rId7" Type="http://schemas.openxmlformats.org/officeDocument/2006/relationships/image" Target="../media/image10.png"/><Relationship Id="rId12" Type="http://schemas.openxmlformats.org/officeDocument/2006/relationships/slide" Target="slide7.xml"/><Relationship Id="rId17" Type="http://schemas.openxmlformats.org/officeDocument/2006/relationships/image" Target="../media/image17.png"/><Relationship Id="rId25" Type="http://schemas.openxmlformats.org/officeDocument/2006/relationships/image" Target="../media/image22.png"/><Relationship Id="rId33" Type="http://schemas.openxmlformats.org/officeDocument/2006/relationships/image" Target="../media/image28.gif"/><Relationship Id="rId2" Type="http://schemas.openxmlformats.org/officeDocument/2006/relationships/image" Target="../media/image7.jpe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image" Target="../media/image13.png"/><Relationship Id="rId24" Type="http://schemas.openxmlformats.org/officeDocument/2006/relationships/slide" Target="slide11.xml"/><Relationship Id="rId32" Type="http://schemas.openxmlformats.org/officeDocument/2006/relationships/image" Target="../media/image27.png"/><Relationship Id="rId5" Type="http://schemas.openxmlformats.org/officeDocument/2006/relationships/image" Target="../media/image9.png"/><Relationship Id="rId15" Type="http://schemas.openxmlformats.org/officeDocument/2006/relationships/slide" Target="slide8.xml"/><Relationship Id="rId23" Type="http://schemas.openxmlformats.org/officeDocument/2006/relationships/image" Target="../media/image21.png"/><Relationship Id="rId28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31" Type="http://schemas.openxmlformats.org/officeDocument/2006/relationships/image" Target="../media/image26.png"/><Relationship Id="rId4" Type="http://schemas.openxmlformats.org/officeDocument/2006/relationships/image" Target="../media/image8.png"/><Relationship Id="rId9" Type="http://schemas.openxmlformats.org/officeDocument/2006/relationships/slide" Target="slide6.xml"/><Relationship Id="rId14" Type="http://schemas.openxmlformats.org/officeDocument/2006/relationships/image" Target="../media/image15.png"/><Relationship Id="rId22" Type="http://schemas.openxmlformats.org/officeDocument/2006/relationships/image" Target="../media/image20.png"/><Relationship Id="rId27" Type="http://schemas.openxmlformats.org/officeDocument/2006/relationships/slide" Target="slide12.xml"/><Relationship Id="rId30" Type="http://schemas.openxmlformats.org/officeDocument/2006/relationships/slide" Target="slide13.xml"/><Relationship Id="rId8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3.gif"/><Relationship Id="rId5" Type="http://schemas.openxmlformats.org/officeDocument/2006/relationships/image" Target="../media/image8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3.gif"/><Relationship Id="rId5" Type="http://schemas.openxmlformats.org/officeDocument/2006/relationships/image" Target="../media/image10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3.gif"/><Relationship Id="rId5" Type="http://schemas.openxmlformats.org/officeDocument/2006/relationships/image" Target="../media/image12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3.gif"/><Relationship Id="rId5" Type="http://schemas.openxmlformats.org/officeDocument/2006/relationships/image" Target="../media/image14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3.gif"/><Relationship Id="rId5" Type="http://schemas.openxmlformats.org/officeDocument/2006/relationships/image" Target="../media/image16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35.gif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12" Type="http://schemas.openxmlformats.org/officeDocument/2006/relationships/image" Target="../media/image34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3.gif"/><Relationship Id="rId5" Type="http://schemas.openxmlformats.org/officeDocument/2006/relationships/image" Target="../media/image18.png"/><Relationship Id="rId10" Type="http://schemas.openxmlformats.org/officeDocument/2006/relationships/image" Target="../media/image32.gif"/><Relationship Id="rId4" Type="http://schemas.openxmlformats.org/officeDocument/2006/relationships/image" Target="../media/image29.gif"/><Relationship Id="rId9" Type="http://schemas.openxmlformats.org/officeDocument/2006/relationships/image" Target="../media/image31.gif"/><Relationship Id="rId14" Type="http://schemas.openxmlformats.org/officeDocument/2006/relationships/image" Target="../media/image3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  <p:sp>
        <p:nvSpPr>
          <p:cNvPr id="5" name="Text Box 4"/>
          <p:cNvSpPr txBox="1"/>
          <p:nvPr/>
        </p:nvSpPr>
        <p:spPr>
          <a:xfrm>
            <a:off x="1523365" y="141605"/>
            <a:ext cx="87496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+ 7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+ 5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+ 9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+ 4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 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91210" y="1645920"/>
            <a:ext cx="10791190" cy="2657475"/>
          </a:xfrm>
          <a:prstGeom prst="rect">
            <a:avLst/>
          </a:prstGeom>
        </p:spPr>
      </p:pic>
      <p:sp>
        <p:nvSpPr>
          <p:cNvPr id="6" name="Rounded Rectangle 5"/>
          <p:cNvSpPr/>
          <p:nvPr>
            <p:custDataLst>
              <p:tags r:id="rId1"/>
            </p:custDataLst>
          </p:nvPr>
        </p:nvSpPr>
        <p:spPr>
          <a:xfrm>
            <a:off x="5638800" y="381381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>
            <p:custDataLst>
              <p:tags r:id="rId2"/>
            </p:custDataLst>
          </p:nvPr>
        </p:nvSpPr>
        <p:spPr>
          <a:xfrm>
            <a:off x="773811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  <p:sp>
        <p:nvSpPr>
          <p:cNvPr id="8" name="Rounded Rectangle 7"/>
          <p:cNvSpPr/>
          <p:nvPr>
            <p:custDataLst>
              <p:tags r:id="rId3"/>
            </p:custDataLst>
          </p:nvPr>
        </p:nvSpPr>
        <p:spPr>
          <a:xfrm>
            <a:off x="873760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14</a:t>
            </a:r>
          </a:p>
        </p:txBody>
      </p:sp>
      <p:sp>
        <p:nvSpPr>
          <p:cNvPr id="9" name="Rounded Rectangle 8"/>
          <p:cNvSpPr/>
          <p:nvPr>
            <p:custDataLst>
              <p:tags r:id="rId4"/>
            </p:custDataLst>
          </p:nvPr>
        </p:nvSpPr>
        <p:spPr>
          <a:xfrm>
            <a:off x="9823450" y="3803650"/>
            <a:ext cx="842010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2925" y="1581150"/>
            <a:ext cx="8564880" cy="339788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778125" y="2505075"/>
            <a:ext cx="902335" cy="85217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Oval 6"/>
          <p:cNvSpPr/>
          <p:nvPr/>
        </p:nvSpPr>
        <p:spPr>
          <a:xfrm>
            <a:off x="9057005" y="3296285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789051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7</a:t>
            </a:r>
          </a:p>
        </p:txBody>
      </p:sp>
      <p:sp>
        <p:nvSpPr>
          <p:cNvPr id="11" name="Oval 10"/>
          <p:cNvSpPr/>
          <p:nvPr/>
        </p:nvSpPr>
        <p:spPr>
          <a:xfrm>
            <a:off x="8661400" y="2534920"/>
            <a:ext cx="770890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2" name="Oval 11"/>
          <p:cNvSpPr/>
          <p:nvPr/>
        </p:nvSpPr>
        <p:spPr>
          <a:xfrm>
            <a:off x="8286115" y="1835150"/>
            <a:ext cx="841375" cy="82232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2075" y="1417955"/>
            <a:ext cx="9112885" cy="31051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1825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351010" y="2971800"/>
            <a:ext cx="882650" cy="40576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16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1695" y="1856105"/>
            <a:ext cx="10336530" cy="25063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50385" y="3336925"/>
            <a:ext cx="44640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068820" y="327596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05975" y="2886075"/>
            <a:ext cx="608965" cy="4464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17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495" y="274955"/>
            <a:ext cx="10019665" cy="56489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346450" y="1623060"/>
            <a:ext cx="207962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78980" y="1967865"/>
            <a:ext cx="1522095" cy="1419860"/>
          </a:xfrm>
          <a:prstGeom prst="ellipse">
            <a:avLst/>
          </a:prstGeom>
          <a:noFill/>
          <a:ln w="4127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021965" y="3387090"/>
            <a:ext cx="2059305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567680" y="1743710"/>
            <a:ext cx="1633855" cy="144145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53070" y="852170"/>
            <a:ext cx="1754505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81270" y="3185160"/>
            <a:ext cx="1390650" cy="125730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301480" y="2108835"/>
            <a:ext cx="1733550" cy="170497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18095" y="3498850"/>
            <a:ext cx="1327785" cy="13512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9300845" y="3813810"/>
            <a:ext cx="1734185" cy="169545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41770" y="3326765"/>
            <a:ext cx="1075690" cy="1116330"/>
          </a:xfrm>
          <a:prstGeom prst="ellipse">
            <a:avLst/>
          </a:prstGeom>
          <a:noFill/>
          <a:ln w="34925"/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ldLvl="0" animBg="1"/>
      <p:bldP spid="8" grpId="0" animBg="1"/>
      <p:bldP spid="8" grpId="1" animBg="1"/>
      <p:bldP spid="9" grpId="0" bldLvl="0" animBg="1"/>
      <p:bldP spid="9" grpId="1" animBg="1"/>
      <p:bldP spid="10" grpId="0" animBg="1"/>
      <p:bldP spid="10" grpId="1" animBg="1"/>
      <p:bldP spid="11" grpId="0" bldLvl="0" animBg="1"/>
      <p:bldP spid="11" grpId="1" animBg="1"/>
      <p:bldP spid="12" grpId="0" animBg="1"/>
      <p:bldP spid="12" grpId="1" animBg="1"/>
      <p:bldP spid="13" grpId="0" bldLvl="0" animBg="1"/>
      <p:bldP spid="13" grpId="1" animBg="1"/>
      <p:bldP spid="14" grpId="0" animBg="1"/>
      <p:bldP spid="14" grpId="1" animBg="1"/>
      <p:bldP spid="15" grpId="0" bldLvl="0" animBg="1"/>
      <p:bldP spid="1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738246" y="1166191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4286030" y="5621081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 dirty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A485D4A-95A1-4928-96DB-1EBA526171C1}"/>
              </a:ext>
            </a:extLst>
          </p:cNvPr>
          <p:cNvSpPr txBox="1">
            <a:spLocks/>
          </p:cNvSpPr>
          <p:nvPr/>
        </p:nvSpPr>
        <p:spPr>
          <a:xfrm>
            <a:off x="0" y="349847"/>
            <a:ext cx="377355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>
                <a:solidFill>
                  <a:srgbClr val="FF0000"/>
                </a:solidFill>
              </a:rPr>
              <a:t>Ôn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bài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cũ</a:t>
            </a:r>
            <a:r>
              <a:rPr lang="en-US" b="1" dirty="0">
                <a:solidFill>
                  <a:srgbClr val="FF0000"/>
                </a:solidFill>
              </a:rPr>
              <a:t> : </a:t>
            </a:r>
            <a:endParaRPr lang="vi-VN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065" y="274955"/>
            <a:ext cx="10937875" cy="33077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30985" y="3935730"/>
            <a:ext cx="9432925" cy="163258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Đoàn tàu đó có tất cả số toa là?</a:t>
            </a:r>
          </a:p>
          <a:p>
            <a:pPr algn="ctr"/>
            <a:r>
              <a:rPr lang="en-US" sz="4400"/>
              <a:t>4 + 7 = 11 (toa)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+ 6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+ 8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+ 9 =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+ 5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+ 7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 + 8 =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20617355351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230</Words>
  <Application>Microsoft Office PowerPoint</Application>
  <PresentationFormat>Widescreen</PresentationFormat>
  <Paragraphs>72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等线</vt:lpstr>
      <vt:lpstr>微软雅黑</vt:lpstr>
      <vt:lpstr>微软雅黑</vt:lpstr>
      <vt:lpstr>宋体</vt:lpstr>
      <vt:lpstr>宋体</vt:lpstr>
      <vt:lpstr>Arial</vt:lpstr>
      <vt:lpstr>Calibri</vt:lpstr>
      <vt:lpstr>Calibri Light</vt:lpstr>
      <vt:lpstr>ITC Avant Garde Std Bk</vt:lpstr>
      <vt:lpstr>Tahoma</vt:lpstr>
      <vt:lpstr>Times New Roman</vt:lpstr>
      <vt:lpstr>字魂17号-萌趣果冻体</vt:lpstr>
      <vt:lpstr>Office Theme</vt:lpstr>
      <vt:lpstr>1_Office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22</cp:revision>
  <dcterms:created xsi:type="dcterms:W3CDTF">2021-05-08T05:00:00Z</dcterms:created>
  <dcterms:modified xsi:type="dcterms:W3CDTF">2021-08-14T16:10:38Z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