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306" r:id="rId6"/>
    <p:sldId id="288" r:id="rId7"/>
    <p:sldId id="289" r:id="rId8"/>
    <p:sldId id="290" r:id="rId9"/>
    <p:sldId id="301" r:id="rId10"/>
    <p:sldId id="302" r:id="rId11"/>
    <p:sldId id="303" r:id="rId12"/>
    <p:sldId id="304" r:id="rId13"/>
    <p:sldId id="30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955"/>
            <a:ext cx="10972800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063240" y="404685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Lớp em đã quyên góp được số thùng là:</a:t>
            </a:r>
          </a:p>
          <a:p>
            <a:pPr algn="ctr"/>
            <a:r>
              <a:rPr lang="en-US" sz="4000"/>
              <a:t>8 + 5 = 13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9041-B4AB-4C88-BD81-AF451129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sz="4000" b="1" i="1" dirty="0" err="1">
                <a:solidFill>
                  <a:srgbClr val="00B050"/>
                </a:solidFill>
              </a:rPr>
              <a:t>Thi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đọc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thuộc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bảng</a:t>
            </a:r>
            <a:r>
              <a:rPr lang="en-US" sz="4000" b="1" i="1" dirty="0">
                <a:solidFill>
                  <a:srgbClr val="00B050"/>
                </a:solidFill>
              </a:rPr>
              <a:t> 9 </a:t>
            </a:r>
            <a:r>
              <a:rPr lang="en-US" sz="4000" b="1" i="1" dirty="0" err="1">
                <a:solidFill>
                  <a:srgbClr val="00B050"/>
                </a:solidFill>
              </a:rPr>
              <a:t>cộng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với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một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số</a:t>
            </a:r>
            <a:endParaRPr lang="vi-VN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117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微软雅黑</vt:lpstr>
      <vt:lpstr>微软雅黑</vt:lpstr>
      <vt:lpstr>宋体</vt:lpstr>
      <vt:lpstr>宋体</vt:lpstr>
      <vt:lpstr>Arial</vt:lpstr>
      <vt:lpstr>Calibri</vt:lpstr>
      <vt:lpstr>Calibri Light</vt:lpstr>
      <vt:lpstr>ITC Avant Garde Std Bk</vt:lpstr>
      <vt:lpstr>Times New Roman</vt:lpstr>
      <vt:lpstr>字魂17号-萌趣果冻体</vt:lpstr>
      <vt:lpstr>Office Theme</vt:lpstr>
      <vt:lpstr>1_Office Theme</vt:lpstr>
      <vt:lpstr>1_Office 主题​​</vt:lpstr>
      <vt:lpstr>4_Office 主题</vt:lpstr>
      <vt:lpstr>PowerPoint Presentation</vt:lpstr>
      <vt:lpstr>Ôn bài cũ : Thi đọc thuộc bảng 9 cộng với một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12</cp:revision>
  <dcterms:created xsi:type="dcterms:W3CDTF">2021-05-08T05:00:00Z</dcterms:created>
  <dcterms:modified xsi:type="dcterms:W3CDTF">2021-08-14T09:48:35Z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