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  <p:sldMasterId id="2147483744" r:id="rId4"/>
  </p:sldMasterIdLst>
  <p:notesMasterIdLst>
    <p:notesMasterId r:id="rId10"/>
  </p:notesMasterIdLst>
  <p:sldIdLst>
    <p:sldId id="568" r:id="rId5"/>
    <p:sldId id="554" r:id="rId6"/>
    <p:sldId id="522" r:id="rId7"/>
    <p:sldId id="567" r:id="rId8"/>
    <p:sldId id="47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64" autoAdjust="0"/>
  </p:normalViewPr>
  <p:slideViewPr>
    <p:cSldViewPr snapToGrid="0">
      <p:cViewPr varScale="1">
        <p:scale>
          <a:sx n="58" d="100"/>
          <a:sy n="58" d="100"/>
        </p:scale>
        <p:origin x="4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xmlns="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BBCAA7-27CF-4636-A3ED-462FA555AC5D}"/>
              </a:ext>
            </a:extLst>
          </p:cNvPr>
          <p:cNvSpPr txBox="1"/>
          <p:nvPr/>
        </p:nvSpPr>
        <p:spPr>
          <a:xfrm>
            <a:off x="888877" y="2037912"/>
            <a:ext cx="10017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Chào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mừng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các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con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đến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với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tiết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7200" b="1" err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học</a:t>
            </a:r>
            <a:r>
              <a:rPr lang="en-US" sz="7200" b="1" smtClean="0">
                <a:solidFill>
                  <a:srgbClr val="C00000"/>
                </a:solidFill>
                <a:latin typeface="UTM Androgyne" panose="02040603050506020204" pitchFamily="18" charset="0"/>
                <a:ea typeface="Arial-Rounded" panose="020B0500000000000000" pitchFamily="34" charset="0"/>
                <a:cs typeface="Arial-SGK-TV" pitchFamily="2" charset="0"/>
              </a:rPr>
              <a:t> Tiếng Việt</a:t>
            </a:r>
            <a:endParaRPr kumimoji="0" lang="en-US" sz="72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ndrogyne" panose="02040603050506020204" pitchFamily="18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B3AD3CA2-21B5-47C2-A879-7E6DE974680D}"/>
              </a:ext>
            </a:extLst>
          </p:cNvPr>
          <p:cNvSpPr txBox="1"/>
          <p:nvPr/>
        </p:nvSpPr>
        <p:spPr>
          <a:xfrm>
            <a:off x="3255574" y="219604"/>
            <a:ext cx="5876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smtClean="0">
                <a:latin typeface="Times New Roman (Headings)"/>
                <a:cs typeface="#9Slide03 Arima Madurai Medium" panose="00000600000000000000" pitchFamily="2" charset="0"/>
              </a:rPr>
              <a:t>ỦY BAN NHÂN DÂN</a:t>
            </a:r>
            <a:r>
              <a:rPr lang="vi-VN" sz="2400" b="1" smtClean="0">
                <a:latin typeface="Times New Roman (Headings)"/>
                <a:cs typeface="#9Slide03 Arima Madurai Medium" panose="00000600000000000000" pitchFamily="2" charset="0"/>
              </a:rPr>
              <a:t> QUẬN LONG BIÊN</a:t>
            </a:r>
          </a:p>
          <a:p>
            <a:pPr algn="ctr"/>
            <a:r>
              <a:rPr lang="vi-VN" sz="2400" b="1" smtClean="0">
                <a:latin typeface="Times New Roman (Headings)"/>
                <a:cs typeface="#9Slide03 Arima Madurai Medium" panose="00000600000000000000" pitchFamily="2" charset="0"/>
              </a:rPr>
              <a:t>TRƯỜNG </a:t>
            </a:r>
            <a:r>
              <a:rPr lang="vi-VN" sz="2400" b="1">
                <a:latin typeface="Times New Roman (Headings)"/>
                <a:cs typeface="#9Slide03 Arima Madurai Medium" panose="00000600000000000000" pitchFamily="2" charset="0"/>
              </a:rPr>
              <a:t>TIỂU HỌC NGỌC </a:t>
            </a:r>
            <a:r>
              <a:rPr lang="vi-VN" sz="2400" b="1" smtClean="0">
                <a:latin typeface="Times New Roman (Headings)"/>
                <a:cs typeface="#9Slide03 Arima Madurai Medium" panose="00000600000000000000" pitchFamily="2" charset="0"/>
              </a:rPr>
              <a:t>TH</a:t>
            </a:r>
            <a:r>
              <a:rPr lang="en-US" sz="2400" b="1" smtClean="0">
                <a:latin typeface="Times New Roman (Headings)"/>
                <a:cs typeface="#9Slide03 Arima Madurai Medium" panose="00000600000000000000" pitchFamily="2" charset="0"/>
              </a:rPr>
              <a:t>ỤY</a:t>
            </a:r>
            <a:endParaRPr lang="vi-VN" sz="2400" b="1">
              <a:latin typeface="Times New Roman (Headings)"/>
              <a:cs typeface="#9Slide03 Arima Madurai Medium" panose="00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0"/>
            <a:ext cx="12251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3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xmlns="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xmlns="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xmlns="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LÀM VIỆC THẬT LÀ VUI</a:t>
            </a:r>
          </a:p>
        </p:txBody>
      </p:sp>
    </p:spTree>
    <p:extLst>
      <p:ext uri="{BB962C8B-B14F-4D97-AF65-F5344CB8AC3E}">
        <p14:creationId xmlns:p14="http://schemas.microsoft.com/office/powerpoint/2010/main" val="33526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825" t="59971" r="32263" b="7191"/>
          <a:stretch/>
        </p:blipFill>
        <p:spPr>
          <a:xfrm>
            <a:off x="7779657" y="3283855"/>
            <a:ext cx="4412343" cy="24021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9809" t="17411" r="28805" b="39831"/>
          <a:stretch/>
        </p:blipFill>
        <p:spPr>
          <a:xfrm>
            <a:off x="0" y="2278740"/>
            <a:ext cx="7779657" cy="4518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857" y="304803"/>
            <a:ext cx="59923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Dựa vào tranh, tìm từ ngữ: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Chỉ sự vật: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Chỉ hoạt động: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743" y="858800"/>
            <a:ext cx="5194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Bàn, ghế, cây, sách, đàn,…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46114" y="1414641"/>
            <a:ext cx="7708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thể dục, nhảy dây, đá cầu, vẽ, hát,…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825" t="59971" r="32263" b="7191"/>
          <a:stretch/>
        </p:blipFill>
        <p:spPr>
          <a:xfrm>
            <a:off x="7779657" y="3283855"/>
            <a:ext cx="4412343" cy="24021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9809" t="17411" r="28805" b="39831"/>
          <a:stretch/>
        </p:blipFill>
        <p:spPr>
          <a:xfrm>
            <a:off x="0" y="2278740"/>
            <a:ext cx="7779657" cy="45189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857" y="304803"/>
            <a:ext cx="110241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Đặt một câu nêu hoạt động với từ ngữ vừa tìm được: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bạn đọc sách.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bạn đang đá cầu.</a:t>
            </a:r>
          </a:p>
        </p:txBody>
      </p:sp>
    </p:spTree>
    <p:extLst>
      <p:ext uri="{BB962C8B-B14F-4D97-AF65-F5344CB8AC3E}">
        <p14:creationId xmlns:p14="http://schemas.microsoft.com/office/powerpoint/2010/main" val="13747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xmlns="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xmlns="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xmlns="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120</Words>
  <Application>Microsoft Office PowerPoint</Application>
  <PresentationFormat>Widescreen</PresentationFormat>
  <Paragraphs>16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Microsoft YaHei</vt:lpstr>
      <vt:lpstr>SimSun</vt:lpstr>
      <vt:lpstr>#9Slide03 Arima Madurai Medium</vt:lpstr>
      <vt:lpstr>Arial</vt:lpstr>
      <vt:lpstr>Arial-Rounded</vt:lpstr>
      <vt:lpstr>Arial-SGK-TV</vt:lpstr>
      <vt:lpstr>Calibri</vt:lpstr>
      <vt:lpstr>Calibri Light</vt:lpstr>
      <vt:lpstr>Times New Roman</vt:lpstr>
      <vt:lpstr>Times New Roman (Headings)</vt:lpstr>
      <vt:lpstr>UTM Androgyne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HongHa</cp:lastModifiedBy>
  <cp:revision>96</cp:revision>
  <dcterms:created xsi:type="dcterms:W3CDTF">2021-06-24T12:42:07Z</dcterms:created>
  <dcterms:modified xsi:type="dcterms:W3CDTF">2021-09-30T10:34:20Z</dcterms:modified>
</cp:coreProperties>
</file>