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16"/>
  </p:notesMasterIdLst>
  <p:sldIdLst>
    <p:sldId id="549" r:id="rId4"/>
    <p:sldId id="540" r:id="rId5"/>
    <p:sldId id="541" r:id="rId6"/>
    <p:sldId id="542" r:id="rId7"/>
    <p:sldId id="543" r:id="rId8"/>
    <p:sldId id="544" r:id="rId9"/>
    <p:sldId id="545" r:id="rId10"/>
    <p:sldId id="327" r:id="rId11"/>
    <p:sldId id="485" r:id="rId12"/>
    <p:sldId id="328" r:id="rId13"/>
    <p:sldId id="476" r:id="rId14"/>
    <p:sldId id="54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4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286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53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565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981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92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6" r:id="rId13"/>
    <p:sldLayoutId id="2147483678" r:id="rId14"/>
    <p:sldLayoutId id="2147483679" r:id="rId15"/>
    <p:sldLayoutId id="2147483680" r:id="rId16"/>
    <p:sldLayoutId id="2147483681" r:id="rId17"/>
    <p:sldLayoutId id="2147483683" r:id="rId18"/>
    <p:sldLayoutId id="2147483684" r:id="rId19"/>
    <p:sldLayoutId id="2147483699" r:id="rId20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712" r:id="rId13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=""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4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9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8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2.png"/><Relationship Id="rId5" Type="http://schemas.openxmlformats.org/officeDocument/2006/relationships/audio" Target="NULL" TargetMode="External"/><Relationship Id="rId1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2.xml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4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9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8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22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BBCAA7-27CF-4636-A3ED-462FA555AC5D}"/>
              </a:ext>
            </a:extLst>
          </p:cNvPr>
          <p:cNvSpPr txBox="1"/>
          <p:nvPr/>
        </p:nvSpPr>
        <p:spPr>
          <a:xfrm>
            <a:off x="888877" y="2037912"/>
            <a:ext cx="100171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err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Chào</a:t>
            </a:r>
            <a:r>
              <a:rPr lang="en-US" sz="7200" b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7200" b="1" err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mừng</a:t>
            </a:r>
            <a:r>
              <a:rPr lang="en-US" sz="7200" b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7200" b="1" err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7200" b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 con </a:t>
            </a:r>
            <a:r>
              <a:rPr lang="en-US" sz="7200" b="1" err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đến</a:t>
            </a:r>
            <a:r>
              <a:rPr lang="en-US" sz="7200" b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7200" b="1" err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với</a:t>
            </a:r>
            <a:r>
              <a:rPr lang="en-US" sz="7200" b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7200" b="1" err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tiết</a:t>
            </a:r>
            <a:r>
              <a:rPr lang="en-US" sz="7200" b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7200" b="1" err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lang="en-US" sz="7200" b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 Tiếng Việt</a:t>
            </a:r>
            <a:endParaRPr kumimoji="0" lang="en-US" sz="7200" b="1" i="0" u="none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ndrogyne" panose="02040603050506020204" pitchFamily="18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B3AD3CA2-21B5-47C2-A879-7E6DE974680D}"/>
              </a:ext>
            </a:extLst>
          </p:cNvPr>
          <p:cNvSpPr txBox="1"/>
          <p:nvPr/>
        </p:nvSpPr>
        <p:spPr>
          <a:xfrm>
            <a:off x="3255574" y="219604"/>
            <a:ext cx="58761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smtClean="0">
                <a:latin typeface="Times New Roman (Headings)"/>
                <a:cs typeface="#9Slide03 Arima Madurai Medium" panose="00000600000000000000" pitchFamily="2" charset="0"/>
              </a:rPr>
              <a:t>ỦY BAN NHÂN DÂN</a:t>
            </a:r>
            <a:r>
              <a:rPr lang="vi-VN" sz="2400" b="1" smtClean="0">
                <a:latin typeface="Times New Roman (Headings)"/>
                <a:cs typeface="#9Slide03 Arima Madurai Medium" panose="00000600000000000000" pitchFamily="2" charset="0"/>
              </a:rPr>
              <a:t> QUẬN LONG BIÊN</a:t>
            </a:r>
          </a:p>
          <a:p>
            <a:pPr algn="ctr"/>
            <a:r>
              <a:rPr lang="vi-VN" sz="2400" b="1" smtClean="0">
                <a:latin typeface="Times New Roman (Headings)"/>
                <a:cs typeface="#9Slide03 Arima Madurai Medium" panose="00000600000000000000" pitchFamily="2" charset="0"/>
              </a:rPr>
              <a:t>TRƯỜNG </a:t>
            </a:r>
            <a:r>
              <a:rPr lang="vi-VN" sz="2400" b="1">
                <a:latin typeface="Times New Roman (Headings)"/>
                <a:cs typeface="#9Slide03 Arima Madurai Medium" panose="00000600000000000000" pitchFamily="2" charset="0"/>
              </a:rPr>
              <a:t>TIỂU HỌC NGỌC </a:t>
            </a:r>
            <a:r>
              <a:rPr lang="vi-VN" sz="2400" b="1" smtClean="0">
                <a:latin typeface="Times New Roman (Headings)"/>
                <a:cs typeface="#9Slide03 Arima Madurai Medium" panose="00000600000000000000" pitchFamily="2" charset="0"/>
              </a:rPr>
              <a:t>TH</a:t>
            </a:r>
            <a:r>
              <a:rPr lang="en-US" sz="2400" b="1" smtClean="0">
                <a:latin typeface="Times New Roman (Headings)"/>
                <a:cs typeface="#9Slide03 Arima Madurai Medium" panose="00000600000000000000" pitchFamily="2" charset="0"/>
              </a:rPr>
              <a:t>ỤY</a:t>
            </a:r>
            <a:endParaRPr lang="vi-VN" sz="2400" b="1">
              <a:latin typeface="Times New Roman (Headings)"/>
              <a:cs typeface="#9Slide03 Arima Madurai Medium" panose="00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0"/>
            <a:ext cx="12251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395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="" xmlns:a16="http://schemas.microsoft.com/office/drawing/2014/main" id="{4C89809E-4DAE-4B3F-8F7A-84E38EFD47E7}"/>
              </a:ext>
            </a:extLst>
          </p:cNvPr>
          <p:cNvSpPr/>
          <p:nvPr/>
        </p:nvSpPr>
        <p:spPr>
          <a:xfrm>
            <a:off x="932180" y="61804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1724024" y="3737949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2418780" y="4086169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2409255" y="4804652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2418781" y="5549656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pic>
        <p:nvPicPr>
          <p:cNvPr id="1026" name="Picture 2" descr="https://f42-zpg.zdn.vn/6215780131833228235/0b43ba366f809bdec2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012" y="1412097"/>
            <a:ext cx="5999976" cy="22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=""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75" y="0"/>
            <a:ext cx="10635209" cy="741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288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9" y="3953841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1" y="4091426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1" y="2879777"/>
            <a:ext cx="1211607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039516" y="3259315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5" y="810850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2" y="121668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9754" y="2242208"/>
            <a:ext cx="10706791" cy="2777637"/>
          </a:xfrm>
          <a:prstGeom prst="rect">
            <a:avLst/>
          </a:prstGeom>
          <a:noFill/>
        </p:spPr>
        <p:txBody>
          <a:bodyPr wrap="squar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08"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 động</a:t>
            </a:r>
          </a:p>
          <a:p>
            <a:pPr algn="ctr" defTabSz="913108"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Nhảy bài “Aram sam sam”</a:t>
            </a:r>
          </a:p>
          <a:p>
            <a:pPr algn="ctr" defTabSz="913108">
              <a:defRPr/>
            </a:pP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algn="ctr" defTabSz="913108">
              <a:defRPr/>
            </a:pP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-25400"/>
            <a:ext cx="11988800" cy="7706879"/>
          </a:xfrm>
          <a:prstGeom prst="rect">
            <a:avLst/>
          </a:prstGeom>
        </p:spPr>
      </p:pic>
      <p:pic>
        <p:nvPicPr>
          <p:cNvPr id="21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852" y="1509713"/>
            <a:ext cx="7942501" cy="3981451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132" y="995366"/>
            <a:ext cx="1911029" cy="2062609"/>
          </a:xfrm>
          <a:prstGeom prst="rect">
            <a:avLst/>
          </a:prstGeom>
        </p:spPr>
      </p:pic>
      <p:pic>
        <p:nvPicPr>
          <p:cNvPr id="26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6055" y="905905"/>
            <a:ext cx="1482495" cy="1830855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142" y="4494850"/>
            <a:ext cx="6151721" cy="15106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13AAD2C-D71F-4D98-A875-94CFA863D87C}"/>
              </a:ext>
            </a:extLst>
          </p:cNvPr>
          <p:cNvSpPr txBox="1"/>
          <p:nvPr/>
        </p:nvSpPr>
        <p:spPr>
          <a:xfrm>
            <a:off x="3390223" y="1825080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latin typeface="VNI-Avo" pitchFamily="2" charset="0"/>
            </a:endParaRPr>
          </a:p>
        </p:txBody>
      </p:sp>
      <p:pic>
        <p:nvPicPr>
          <p:cNvPr id="29" name="Picture 6">
            <a:extLst>
              <a:ext uri="{FF2B5EF4-FFF2-40B4-BE49-F238E27FC236}">
                <a16:creationId xmlns="" xmlns:a16="http://schemas.microsoft.com/office/drawing/2014/main" id="{FBCBA27C-207A-45AD-90D3-19F137ED16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358" t="52233" r="16268" b="12199"/>
          <a:stretch/>
        </p:blipFill>
        <p:spPr>
          <a:xfrm>
            <a:off x="1718870" y="3353466"/>
            <a:ext cx="1528365" cy="15537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2554059" y="2158281"/>
            <a:ext cx="758733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Ôn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và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khởi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động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“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Xe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bus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yêu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thương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8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30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70"/>
            <a:ext cx="4489528" cy="359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1998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3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12800" y="177800"/>
            <a:ext cx="11074400" cy="13477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 Cầu thủ dự bị đã học, có mấy đoạn?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41208" y="1685927"/>
            <a:ext cx="2821837" cy="67627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89933" y="1643062"/>
            <a:ext cx="3092467" cy="71913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65733" y="1685927"/>
            <a:ext cx="2711467" cy="67627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2002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201" y="2362201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8721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1" y="3352801"/>
            <a:ext cx="2003681" cy="229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39692" y="82136"/>
            <a:ext cx="7010400" cy="16001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Câu chuyện kể về ai?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6786" y="1756400"/>
            <a:ext cx="365689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thỏ con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24981" y="1756400"/>
            <a:ext cx="2996620" cy="15059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gấu con và các bạn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48003" y="1756400"/>
            <a:ext cx="336941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thỏ con và các bạn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1"/>
            <a:ext cx="5486400" cy="302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6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0" y="0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89696" y="152402"/>
            <a:ext cx="10791104" cy="14477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Các bạn ấy đang chơi môn thể thao gì?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37601" y="1687737"/>
            <a:ext cx="3213465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cầu lông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" y="1657352"/>
            <a:ext cx="325120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bóng đá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62401" y="1649731"/>
            <a:ext cx="4394393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bóng chuyền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8615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1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8021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3025521" y="327783"/>
            <a:ext cx="573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chữ hoa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557" t="9066" r="26947" b="9199"/>
          <a:stretch/>
        </p:blipFill>
        <p:spPr>
          <a:xfrm>
            <a:off x="3151173" y="1205414"/>
            <a:ext cx="5339543" cy="527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270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hanhtrangso.nxbgd.vn] HĐ viết_ Viết chữ hoa D_H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439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159</Words>
  <Application>Microsoft Office PowerPoint</Application>
  <PresentationFormat>Widescreen</PresentationFormat>
  <Paragraphs>29</Paragraphs>
  <Slides>12</Slides>
  <Notes>3</Notes>
  <HiddenSlides>0</HiddenSlides>
  <MMClips>18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35" baseType="lpstr">
      <vt:lpstr>Microsoft YaHei</vt:lpstr>
      <vt:lpstr>宋体</vt:lpstr>
      <vt:lpstr>#9Slide03 Arima Madurai Medium</vt:lpstr>
      <vt:lpstr>Arial</vt:lpstr>
      <vt:lpstr>Arial-Rounded</vt:lpstr>
      <vt:lpstr>Arial-SGK-TV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Roboto</vt:lpstr>
      <vt:lpstr>Roboto Condensed Light</vt:lpstr>
      <vt:lpstr>Times New Roman</vt:lpstr>
      <vt:lpstr>Times New Roman (Headings)</vt:lpstr>
      <vt:lpstr>UTM Androgyne</vt:lpstr>
      <vt:lpstr>VNI-Avo</vt:lpstr>
      <vt:lpstr>等线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HongHa</cp:lastModifiedBy>
  <cp:revision>68</cp:revision>
  <dcterms:created xsi:type="dcterms:W3CDTF">2021-06-19T10:18:58Z</dcterms:created>
  <dcterms:modified xsi:type="dcterms:W3CDTF">2021-09-30T10:36:13Z</dcterms:modified>
</cp:coreProperties>
</file>