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00" r:id="rId2"/>
  </p:sldMasterIdLst>
  <p:notesMasterIdLst>
    <p:notesMasterId r:id="rId14"/>
  </p:notesMasterIdLst>
  <p:sldIdLst>
    <p:sldId id="549" r:id="rId3"/>
    <p:sldId id="540" r:id="rId4"/>
    <p:sldId id="541" r:id="rId5"/>
    <p:sldId id="542" r:id="rId6"/>
    <p:sldId id="543" r:id="rId7"/>
    <p:sldId id="544" r:id="rId8"/>
    <p:sldId id="545" r:id="rId9"/>
    <p:sldId id="483" r:id="rId10"/>
    <p:sldId id="267" r:id="rId11"/>
    <p:sldId id="476" r:id="rId12"/>
    <p:sldId id="54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ECFF"/>
    <a:srgbClr val="00FF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4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286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53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892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5410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6913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833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281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9628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0444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5656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1625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3068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8436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1735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  <p:sldLayoutId id="2147483712" r:id="rId13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=""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3.jpe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8.png"/><Relationship Id="rId17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15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17.png"/><Relationship Id="rId5" Type="http://schemas.openxmlformats.org/officeDocument/2006/relationships/audio" Target="NULL" TargetMode="External"/><Relationship Id="rId15" Type="http://schemas.microsoft.com/office/2007/relationships/hdphoto" Target="../media/hdphoto2.wdp"/><Relationship Id="rId10" Type="http://schemas.openxmlformats.org/officeDocument/2006/relationships/image" Target="../media/image16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6" Type="http://schemas.openxmlformats.org/officeDocument/2006/relationships/image" Target="../media/image18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21.png"/><Relationship Id="rId5" Type="http://schemas.openxmlformats.org/officeDocument/2006/relationships/audio" Target="NULL" TargetMode="External"/><Relationship Id="rId1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Relationship Id="rId1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3.jpe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8.png"/><Relationship Id="rId17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15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17.png"/><Relationship Id="rId5" Type="http://schemas.openxmlformats.org/officeDocument/2006/relationships/audio" Target="NULL" TargetMode="External"/><Relationship Id="rId15" Type="http://schemas.microsoft.com/office/2007/relationships/hdphoto" Target="../media/hdphoto4.wdp"/><Relationship Id="rId10" Type="http://schemas.openxmlformats.org/officeDocument/2006/relationships/image" Target="../media/image22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NULL" TargetMode="External"/><Relationship Id="rId7" Type="http://schemas.openxmlformats.org/officeDocument/2006/relationships/image" Target="../media/image1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jpeg"/><Relationship Id="rId5" Type="http://schemas.openxmlformats.org/officeDocument/2006/relationships/slideLayout" Target="../slideLayouts/slideLayout2.xml"/><Relationship Id="rId10" Type="http://schemas.microsoft.com/office/2007/relationships/hdphoto" Target="../media/hdphoto1.wdp"/><Relationship Id="rId4" Type="http://schemas.microsoft.com/office/2007/relationships/media" Target="../media/media3.mp3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4BBCAA7-27CF-4636-A3ED-462FA555AC5D}"/>
              </a:ext>
            </a:extLst>
          </p:cNvPr>
          <p:cNvSpPr txBox="1"/>
          <p:nvPr/>
        </p:nvSpPr>
        <p:spPr>
          <a:xfrm>
            <a:off x="888877" y="2037912"/>
            <a:ext cx="100171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err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Chào</a:t>
            </a:r>
            <a:r>
              <a:rPr lang="en-US" sz="7200" b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7200" b="1" err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mừng</a:t>
            </a:r>
            <a:r>
              <a:rPr lang="en-US" sz="7200" b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7200" b="1" err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các</a:t>
            </a:r>
            <a:r>
              <a:rPr lang="en-US" sz="7200" b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 con </a:t>
            </a:r>
            <a:r>
              <a:rPr lang="en-US" sz="7200" b="1" err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đến</a:t>
            </a:r>
            <a:r>
              <a:rPr lang="en-US" sz="7200" b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7200" b="1" err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với</a:t>
            </a:r>
            <a:r>
              <a:rPr lang="en-US" sz="7200" b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7200" b="1" err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tiết</a:t>
            </a:r>
            <a:r>
              <a:rPr lang="en-US" sz="7200" b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7200" b="1" err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học</a:t>
            </a:r>
            <a:r>
              <a:rPr lang="en-US" sz="7200" b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 Tiếng Việt</a:t>
            </a:r>
            <a:endParaRPr kumimoji="0" lang="en-US" sz="7200" b="1" i="0" u="none" strike="noStrike" kern="120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ndrogyne" panose="02040603050506020204" pitchFamily="18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B3AD3CA2-21B5-47C2-A879-7E6DE974680D}"/>
              </a:ext>
            </a:extLst>
          </p:cNvPr>
          <p:cNvSpPr txBox="1"/>
          <p:nvPr/>
        </p:nvSpPr>
        <p:spPr>
          <a:xfrm>
            <a:off x="3255574" y="219604"/>
            <a:ext cx="58761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smtClean="0">
                <a:latin typeface="Times New Roman (Headings)"/>
                <a:cs typeface="#9Slide03 Arima Madurai Medium" panose="00000600000000000000" pitchFamily="2" charset="0"/>
              </a:rPr>
              <a:t>ỦY BAN NHÂN DÂN</a:t>
            </a:r>
            <a:r>
              <a:rPr lang="vi-VN" sz="2400" b="1" smtClean="0">
                <a:latin typeface="Times New Roman (Headings)"/>
                <a:cs typeface="#9Slide03 Arima Madurai Medium" panose="00000600000000000000" pitchFamily="2" charset="0"/>
              </a:rPr>
              <a:t> QUẬN LONG BIÊN</a:t>
            </a:r>
          </a:p>
          <a:p>
            <a:pPr algn="ctr"/>
            <a:r>
              <a:rPr lang="vi-VN" sz="2400" b="1" smtClean="0">
                <a:latin typeface="Times New Roman (Headings)"/>
                <a:cs typeface="#9Slide03 Arima Madurai Medium" panose="00000600000000000000" pitchFamily="2" charset="0"/>
              </a:rPr>
              <a:t>TRƯỜNG </a:t>
            </a:r>
            <a:r>
              <a:rPr lang="vi-VN" sz="2400" b="1">
                <a:latin typeface="Times New Roman (Headings)"/>
                <a:cs typeface="#9Slide03 Arima Madurai Medium" panose="00000600000000000000" pitchFamily="2" charset="0"/>
              </a:rPr>
              <a:t>TIỂU HỌC NGỌC </a:t>
            </a:r>
            <a:r>
              <a:rPr lang="vi-VN" sz="2400" b="1" smtClean="0">
                <a:latin typeface="Times New Roman (Headings)"/>
                <a:cs typeface="#9Slide03 Arima Madurai Medium" panose="00000600000000000000" pitchFamily="2" charset="0"/>
              </a:rPr>
              <a:t>TH</a:t>
            </a:r>
            <a:r>
              <a:rPr lang="en-US" sz="2400" b="1" smtClean="0">
                <a:latin typeface="Times New Roman (Headings)"/>
                <a:cs typeface="#9Slide03 Arima Madurai Medium" panose="00000600000000000000" pitchFamily="2" charset="0"/>
              </a:rPr>
              <a:t>ỤY</a:t>
            </a:r>
            <a:endParaRPr lang="vi-VN" sz="2400" b="1">
              <a:latin typeface="Times New Roman (Headings)"/>
              <a:cs typeface="#9Slide03 Arima Madurai Medium" panose="00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0"/>
            <a:ext cx="122518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5122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=""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=""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=""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75" y="0"/>
            <a:ext cx="10635209" cy="741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2882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9" y="3953841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08">
              <a:defRPr/>
            </a:pPr>
            <a:endParaRPr lang="zh-CN" altLang="en-US" sz="1425">
              <a:solidFill>
                <a:srgbClr val="FFFFFF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1" y="4091426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08">
              <a:defRPr/>
            </a:pPr>
            <a:endParaRPr lang="zh-CN" altLang="en-US" sz="1425">
              <a:solidFill>
                <a:srgbClr val="FFFFFF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1" y="2879777"/>
            <a:ext cx="1211607" cy="1211607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08">
              <a:defRPr/>
            </a:pPr>
            <a:endParaRPr lang="zh-CN" altLang="en-US" sz="1425">
              <a:solidFill>
                <a:srgbClr val="FFFFFF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039516" y="3259315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08">
              <a:defRPr/>
            </a:pPr>
            <a:endParaRPr lang="zh-CN" altLang="en-US" sz="1425">
              <a:solidFill>
                <a:srgbClr val="FFFFFF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5" y="810850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08">
              <a:defRPr/>
            </a:pPr>
            <a:endParaRPr lang="zh-CN" altLang="en-US" sz="1425">
              <a:solidFill>
                <a:srgbClr val="FFFFFF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2" y="1216687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08">
              <a:defRPr/>
            </a:pPr>
            <a:endParaRPr lang="zh-CN" altLang="en-US" sz="1425">
              <a:solidFill>
                <a:srgbClr val="FFFFFF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9754" y="2242208"/>
            <a:ext cx="10706791" cy="2777637"/>
          </a:xfrm>
          <a:prstGeom prst="rect">
            <a:avLst/>
          </a:prstGeom>
          <a:noFill/>
        </p:spPr>
        <p:txBody>
          <a:bodyPr wrap="squar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3108">
              <a:defRPr/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Khởi động</a:t>
            </a:r>
          </a:p>
          <a:p>
            <a:pPr algn="ctr" defTabSz="913108">
              <a:defRPr/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Nhảy bài “Aram sam sam”</a:t>
            </a:r>
          </a:p>
          <a:p>
            <a:pPr algn="ctr" defTabSz="913108">
              <a:defRPr/>
            </a:pP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algn="ctr" defTabSz="913108">
              <a:defRPr/>
            </a:pP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" y="-25400"/>
            <a:ext cx="11988800" cy="7706879"/>
          </a:xfrm>
          <a:prstGeom prst="rect">
            <a:avLst/>
          </a:prstGeom>
        </p:spPr>
      </p:pic>
      <p:pic>
        <p:nvPicPr>
          <p:cNvPr id="21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852" y="1509713"/>
            <a:ext cx="7942501" cy="3981451"/>
          </a:xfrm>
          <a:prstGeom prst="rect">
            <a:avLst/>
          </a:prstGeom>
        </p:spPr>
      </p:pic>
      <p:pic>
        <p:nvPicPr>
          <p:cNvPr id="25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4132" y="995366"/>
            <a:ext cx="1911029" cy="2062609"/>
          </a:xfrm>
          <a:prstGeom prst="rect">
            <a:avLst/>
          </a:prstGeom>
        </p:spPr>
      </p:pic>
      <p:pic>
        <p:nvPicPr>
          <p:cNvPr id="26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6055" y="905905"/>
            <a:ext cx="1482495" cy="1830855"/>
          </a:xfrm>
          <a:prstGeom prst="rect">
            <a:avLst/>
          </a:prstGeom>
        </p:spPr>
      </p:pic>
      <p:pic>
        <p:nvPicPr>
          <p:cNvPr id="27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0142" y="4494850"/>
            <a:ext cx="6151721" cy="151066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13AAD2C-D71F-4D98-A875-94CFA863D87C}"/>
              </a:ext>
            </a:extLst>
          </p:cNvPr>
          <p:cNvSpPr txBox="1"/>
          <p:nvPr/>
        </p:nvSpPr>
        <p:spPr>
          <a:xfrm>
            <a:off x="3390223" y="182508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dirty="0">
              <a:latin typeface="VNI-Avo" pitchFamily="2" charset="0"/>
            </a:endParaRPr>
          </a:p>
        </p:txBody>
      </p:sp>
      <p:pic>
        <p:nvPicPr>
          <p:cNvPr id="29" name="Picture 6">
            <a:extLst>
              <a:ext uri="{FF2B5EF4-FFF2-40B4-BE49-F238E27FC236}">
                <a16:creationId xmlns="" xmlns:a16="http://schemas.microsoft.com/office/drawing/2014/main" id="{FBCBA27C-207A-45AD-90D3-19F137ED16E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4358" t="52233" r="16268" b="12199"/>
          <a:stretch/>
        </p:blipFill>
        <p:spPr>
          <a:xfrm>
            <a:off x="1718870" y="3353466"/>
            <a:ext cx="1528365" cy="155372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2554059" y="2158281"/>
            <a:ext cx="7587333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Ôn</a:t>
            </a:r>
            <a:r>
              <a:rPr lang="en-US" sz="6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và</a:t>
            </a:r>
            <a:r>
              <a:rPr lang="en-US" sz="6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khởi</a:t>
            </a:r>
            <a:r>
              <a:rPr lang="en-US" sz="6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động</a:t>
            </a:r>
            <a:r>
              <a:rPr lang="en-US" sz="6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“</a:t>
            </a:r>
            <a:r>
              <a:rPr lang="en-US" sz="6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Xe</a:t>
            </a:r>
            <a:r>
              <a:rPr lang="en-US" sz="6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bus </a:t>
            </a:r>
            <a:r>
              <a:rPr lang="en-US" sz="6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yêu</a:t>
            </a:r>
            <a:r>
              <a:rPr lang="en-US" sz="6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thương</a:t>
            </a:r>
            <a:r>
              <a:rPr lang="en-US" sz="6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8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505200"/>
            <a:ext cx="12420600" cy="33274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>
            <a:fillRect/>
          </a:stretch>
        </p:blipFill>
        <p:spPr bwMode="auto">
          <a:xfrm>
            <a:off x="-76200" y="97130"/>
            <a:ext cx="12725400" cy="455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3965536" y="3472270"/>
            <a:ext cx="4489528" cy="359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19986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55" b="25080"/>
          <a:stretch>
            <a:fillRect/>
          </a:stretch>
        </p:blipFill>
        <p:spPr bwMode="auto">
          <a:xfrm>
            <a:off x="0" y="3"/>
            <a:ext cx="12649200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812800" y="177800"/>
            <a:ext cx="11074400" cy="13477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Bài Cầu thủ dự bị đã học, có mấy đoạn?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41208" y="1685927"/>
            <a:ext cx="2821837" cy="6762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3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A.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489933" y="1643062"/>
            <a:ext cx="3092467" cy="71913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C. 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65733" y="1685927"/>
            <a:ext cx="2711467" cy="6762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B. 3</a:t>
            </a: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71379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572002"/>
            <a:ext cx="12191999" cy="228599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6267" r="94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5"/>
          <a:stretch>
            <a:fillRect/>
          </a:stretch>
        </p:blipFill>
        <p:spPr bwMode="auto">
          <a:xfrm>
            <a:off x="2362201" y="2362201"/>
            <a:ext cx="1830153" cy="248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87000" y="2362202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87211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6 0.01296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0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2"/>
          <a:stretch>
            <a:fillRect/>
          </a:stretch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7395" l="6550" r="92652">
                        <a14:foregroundMark x1="30192" y1="95130" x2="43291" y2="87542"/>
                        <a14:foregroundMark x1="37220" y1="86070" x2="26198" y2="93318"/>
                        <a14:foregroundMark x1="61182" y1="86636" x2="73003" y2="94224"/>
                        <a14:foregroundMark x1="57987" y1="89921" x2="61661" y2="92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1" y="3352801"/>
            <a:ext cx="2003681" cy="229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039692" y="82136"/>
            <a:ext cx="7010400" cy="160019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Câu chuyện kể về ai?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6786" y="1756400"/>
            <a:ext cx="3656895" cy="1600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A. thỏ con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24981" y="1756400"/>
            <a:ext cx="2996620" cy="150591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B. gấu con và các bạn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48003" y="1756400"/>
            <a:ext cx="3369415" cy="1600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C. thỏ con và các bạn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87000" y="3733801"/>
            <a:ext cx="5486400" cy="3023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871379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69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68333 0.0032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25 1.48148E-6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5 L -1.69167 0.01297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" b="10145"/>
          <a:stretch>
            <a:fillRect/>
          </a:stretch>
        </p:blipFill>
        <p:spPr bwMode="auto">
          <a:xfrm>
            <a:off x="0" y="0"/>
            <a:ext cx="12192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689696" y="152402"/>
            <a:ext cx="10791104" cy="14477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Các bạn ấy đang chơi môn thể thao gì?</a:t>
            </a:r>
          </a:p>
        </p:txBody>
      </p:sp>
      <p:sp>
        <p:nvSpPr>
          <p:cNvPr id="10" name="Rectangle 9"/>
          <p:cNvSpPr/>
          <p:nvPr/>
        </p:nvSpPr>
        <p:spPr>
          <a:xfrm>
            <a:off x="8737601" y="1687737"/>
            <a:ext cx="3213465" cy="100602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C. cầu lông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0" y="1657352"/>
            <a:ext cx="3251200" cy="116567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A. bóng đá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62401" y="1649731"/>
            <a:ext cx="4394393" cy="11049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B. bóng chuyền</a:t>
            </a: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71379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724400"/>
            <a:ext cx="12268199" cy="2133600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19" b="92037" l="9787" r="93191">
                        <a14:foregroundMark x1="43688" y1="28519" x2="51915" y2="34444"/>
                        <a14:foregroundMark x1="57730" y1="28519" x2="57730" y2="35463"/>
                        <a14:foregroundMark x1="31773" y1="15556" x2="29220" y2="19352"/>
                        <a14:foregroundMark x1="49078" y1="69907" x2="49078" y2="71852"/>
                        <a14:foregroundMark x1="46950" y1="75833" x2="44539" y2="85000"/>
                        <a14:foregroundMark x1="43262" y1="84167" x2="36738" y2="89907"/>
                        <a14:foregroundMark x1="69645" y1="76944" x2="74610" y2="88796"/>
                        <a14:foregroundMark x1="74184" y1="84167" x2="77872" y2="86667"/>
                        <a14:foregroundMark x1="36738" y1="85278" x2="36738" y2="86389"/>
                        <a14:foregroundMark x1="43948" y1="74574" x2="40968" y2="80049"/>
                        <a14:foregroundMark x1="51769" y1="22141" x2="45810" y2="36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7" b="7407"/>
          <a:stretch>
            <a:fillRect/>
          </a:stretch>
        </p:blipFill>
        <p:spPr bwMode="auto">
          <a:xfrm flipH="1">
            <a:off x="2590800" y="2667000"/>
            <a:ext cx="1687656" cy="158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87000" y="2362202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586153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0.25 1.85185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6 0.01296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10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10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12192000" cy="3327400"/>
          </a:xfrm>
          <a:prstGeom prst="rect">
            <a:avLst/>
          </a:prstGeom>
        </p:spPr>
      </p:pic>
      <p:pic>
        <p:nvPicPr>
          <p:cNvPr id="10" name="Bus Horn sound 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71379" y="7010400"/>
            <a:ext cx="609600" cy="609600"/>
          </a:xfrm>
          <a:prstGeom prst="rect">
            <a:avLst/>
          </a:prstGeom>
        </p:spPr>
      </p:pic>
      <p:pic>
        <p:nvPicPr>
          <p:cNvPr id="11" name="Bus Sound Effect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440" end="156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>
            <a:fillRect/>
          </a:stretch>
        </p:blipFill>
        <p:spPr bwMode="auto">
          <a:xfrm>
            <a:off x="0" y="1"/>
            <a:ext cx="12496800" cy="455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2204544" y="2362200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80212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1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5A33BCFB-D822-488A-8BAD-E8A5D0DDF61B}"/>
              </a:ext>
            </a:extLst>
          </p:cNvPr>
          <p:cNvSpPr txBox="1">
            <a:spLocks/>
          </p:cNvSpPr>
          <p:nvPr/>
        </p:nvSpPr>
        <p:spPr>
          <a:xfrm>
            <a:off x="-1" y="17373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="" xmlns:a16="http://schemas.microsoft.com/office/drawing/2014/main" id="{F867942D-7CAB-4C45-90E4-2D6DC4EB8B88}"/>
              </a:ext>
            </a:extLst>
          </p:cNvPr>
          <p:cNvSpPr/>
          <p:nvPr/>
        </p:nvSpPr>
        <p:spPr>
          <a:xfrm>
            <a:off x="20367" y="837285"/>
            <a:ext cx="3039526" cy="2496758"/>
          </a:xfrm>
          <a:prstGeom prst="cloudCallout">
            <a:avLst>
              <a:gd name="adj1" fmla="val 50908"/>
              <a:gd name="adj2" fmla="val 3408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 sao cậu bé Vũ Duệ không được đi học?</a:t>
            </a:r>
          </a:p>
        </p:txBody>
      </p:sp>
      <p:sp>
        <p:nvSpPr>
          <p:cNvPr id="19" name="Thought Bubble: Cloud 18">
            <a:extLst>
              <a:ext uri="{FF2B5EF4-FFF2-40B4-BE49-F238E27FC236}">
                <a16:creationId xmlns="" xmlns:a16="http://schemas.microsoft.com/office/drawing/2014/main" id="{7D4F59BD-86A9-49AE-9C2C-73EDA323AE75}"/>
              </a:ext>
            </a:extLst>
          </p:cNvPr>
          <p:cNvSpPr/>
          <p:nvPr/>
        </p:nvSpPr>
        <p:spPr>
          <a:xfrm>
            <a:off x="9495692" y="486402"/>
            <a:ext cx="2724442" cy="2745620"/>
          </a:xfrm>
          <a:prstGeom prst="cloudCallout">
            <a:avLst>
              <a:gd name="adj1" fmla="val -57151"/>
              <a:gd name="adj2" fmla="val 4311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Buổi sáng, Vũ Duệ thường cõng em đi đâu?</a:t>
            </a:r>
          </a:p>
        </p:txBody>
      </p:sp>
      <p:sp>
        <p:nvSpPr>
          <p:cNvPr id="20" name="Thought Bubble: Cloud 19">
            <a:extLst>
              <a:ext uri="{FF2B5EF4-FFF2-40B4-BE49-F238E27FC236}">
                <a16:creationId xmlns="" xmlns:a16="http://schemas.microsoft.com/office/drawing/2014/main" id="{747164D3-41AF-4873-AC1F-4DEE861A4DF2}"/>
              </a:ext>
            </a:extLst>
          </p:cNvPr>
          <p:cNvSpPr/>
          <p:nvPr/>
        </p:nvSpPr>
        <p:spPr>
          <a:xfrm>
            <a:off x="181975" y="3643532"/>
            <a:ext cx="2673768" cy="2776413"/>
          </a:xfrm>
          <a:prstGeom prst="cloudCallout">
            <a:avLst>
              <a:gd name="adj1" fmla="val 57723"/>
              <a:gd name="adj2" fmla="val 2911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 sao Vũ Duệ được thầy khen?</a:t>
            </a:r>
          </a:p>
        </p:txBody>
      </p:sp>
      <p:sp>
        <p:nvSpPr>
          <p:cNvPr id="21" name="Thought Bubble: Cloud 20">
            <a:extLst>
              <a:ext uri="{FF2B5EF4-FFF2-40B4-BE49-F238E27FC236}">
                <a16:creationId xmlns="" xmlns:a16="http://schemas.microsoft.com/office/drawing/2014/main" id="{A821495F-E21A-415F-8896-AA8DD15E8D23}"/>
              </a:ext>
            </a:extLst>
          </p:cNvPr>
          <p:cNvSpPr/>
          <p:nvPr/>
        </p:nvSpPr>
        <p:spPr>
          <a:xfrm>
            <a:off x="9575408" y="3549667"/>
            <a:ext cx="2586561" cy="2796362"/>
          </a:xfrm>
          <a:prstGeom prst="cloudCallout">
            <a:avLst>
              <a:gd name="adj1" fmla="val -50478"/>
              <a:gd name="adj2" fmla="val 3816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 sao Vũ Duệ được đi học?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3314" t="37971" r="51871" b="40894"/>
          <a:stretch/>
        </p:blipFill>
        <p:spPr>
          <a:xfrm>
            <a:off x="3116163" y="1053601"/>
            <a:ext cx="3156408" cy="25316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33314" t="67102" r="51733" b="12181"/>
          <a:stretch/>
        </p:blipFill>
        <p:spPr>
          <a:xfrm>
            <a:off x="3116163" y="3751179"/>
            <a:ext cx="3156408" cy="24586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A35172-DF7F-45FC-84E6-E7F4B4CA65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3895" y="35356"/>
            <a:ext cx="3615397" cy="72072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Nghe kể chuyện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50862" t="37704" r="34098" b="40893"/>
          <a:stretch/>
        </p:blipFill>
        <p:spPr>
          <a:xfrm>
            <a:off x="6328842" y="1053600"/>
            <a:ext cx="3166850" cy="25334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44236" t="30432" r="33602" b="62982"/>
          <a:stretch/>
        </p:blipFill>
        <p:spPr>
          <a:xfrm>
            <a:off x="4462886" y="261317"/>
            <a:ext cx="5032806" cy="8408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50974" t="67102" r="34181" b="12181"/>
          <a:stretch/>
        </p:blipFill>
        <p:spPr>
          <a:xfrm>
            <a:off x="6274191" y="3684043"/>
            <a:ext cx="3221501" cy="252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9282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8CC8F3F-F679-497C-88AF-CD43454C89E4}"/>
              </a:ext>
            </a:extLst>
          </p:cNvPr>
          <p:cNvSpPr txBox="1"/>
          <p:nvPr/>
        </p:nvSpPr>
        <p:spPr>
          <a:xfrm>
            <a:off x="148605" y="0"/>
            <a:ext cx="10781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1-2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2665" t="30241" r="33385" b="8221"/>
          <a:stretch/>
        </p:blipFill>
        <p:spPr>
          <a:xfrm>
            <a:off x="3259180" y="584774"/>
            <a:ext cx="6851771" cy="62625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178</Words>
  <Application>Microsoft Office PowerPoint</Application>
  <PresentationFormat>Widescreen</PresentationFormat>
  <Paragraphs>30</Paragraphs>
  <Slides>11</Slides>
  <Notes>3</Notes>
  <HiddenSlides>0</HiddenSlides>
  <MMClips>17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Microsoft YaHei</vt:lpstr>
      <vt:lpstr>宋体</vt:lpstr>
      <vt:lpstr>#9Slide03 Arima Madurai Medium</vt:lpstr>
      <vt:lpstr>Arial</vt:lpstr>
      <vt:lpstr>Arial-Rounded</vt:lpstr>
      <vt:lpstr>Arial-SGK-TV</vt:lpstr>
      <vt:lpstr>Calibri</vt:lpstr>
      <vt:lpstr>Calibri Light</vt:lpstr>
      <vt:lpstr>Times New Roman</vt:lpstr>
      <vt:lpstr>Times New Roman (Headings)</vt:lpstr>
      <vt:lpstr>UTM Androgyne</vt:lpstr>
      <vt:lpstr>VNI-Avo</vt:lpstr>
      <vt:lpstr>等线</vt:lpstr>
      <vt:lpstr>6_Office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Nghe kể chuyện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HongHa</cp:lastModifiedBy>
  <cp:revision>68</cp:revision>
  <dcterms:created xsi:type="dcterms:W3CDTF">2021-06-19T10:18:58Z</dcterms:created>
  <dcterms:modified xsi:type="dcterms:W3CDTF">2021-09-30T10:36:05Z</dcterms:modified>
</cp:coreProperties>
</file>