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6" r:id="rId2"/>
    <p:sldMasterId id="2147483674" r:id="rId3"/>
    <p:sldMasterId id="2147483686" r:id="rId4"/>
    <p:sldMasterId id="2147483744" r:id="rId5"/>
  </p:sldMasterIdLst>
  <p:notesMasterIdLst>
    <p:notesMasterId r:id="rId17"/>
  </p:notesMasterIdLst>
  <p:sldIdLst>
    <p:sldId id="568" r:id="rId6"/>
    <p:sldId id="474" r:id="rId7"/>
    <p:sldId id="542" r:id="rId8"/>
    <p:sldId id="549" r:id="rId9"/>
    <p:sldId id="540" r:id="rId10"/>
    <p:sldId id="551" r:id="rId11"/>
    <p:sldId id="552" r:id="rId12"/>
    <p:sldId id="566" r:id="rId13"/>
    <p:sldId id="517" r:id="rId14"/>
    <p:sldId id="518" r:id="rId15"/>
    <p:sldId id="476"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D394"/>
    <a:srgbClr val="9900CC"/>
    <a:srgbClr val="FFCCCC"/>
    <a:srgbClr val="FFFDEE"/>
    <a:srgbClr val="FF9999"/>
    <a:srgbClr val="B09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364" autoAdjust="0"/>
  </p:normalViewPr>
  <p:slideViewPr>
    <p:cSldViewPr snapToGrid="0">
      <p:cViewPr varScale="1">
        <p:scale>
          <a:sx n="58" d="100"/>
          <a:sy n="58" d="100"/>
        </p:scale>
        <p:origin x="48"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24855-B3F8-4790-B733-061FB62E9655}" type="datetimeFigureOut">
              <a:rPr lang="en-US" smtClean="0"/>
              <a:t>9/30/2021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0C173-DCFC-45F9-A564-3FF358768AD2}" type="slidenum">
              <a:rPr lang="en-US" smtClean="0"/>
              <a:t>‹#›</a:t>
            </a:fld>
            <a:endParaRPr lang="en-US"/>
          </a:p>
        </p:txBody>
      </p:sp>
    </p:spTree>
    <p:extLst>
      <p:ext uri="{BB962C8B-B14F-4D97-AF65-F5344CB8AC3E}">
        <p14:creationId xmlns:p14="http://schemas.microsoft.com/office/powerpoint/2010/main" val="2291056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9/30/2021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600844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9/30/2021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67561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9/30/2021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41136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24074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887357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9/30/2021</a:t>
            </a:fld>
            <a:endParaRPr lang="en-US"/>
          </a:p>
        </p:txBody>
      </p:sp>
      <p:sp>
        <p:nvSpPr>
          <p:cNvPr id="5" name="Footer Placeholder 4">
            <a:extLst>
              <a:ext uri="{FF2B5EF4-FFF2-40B4-BE49-F238E27FC236}">
                <a16:creationId xmlns:a16="http://schemas.microsoft.com/office/drawing/2014/main" xmlns=""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005914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9/30/2021</a:t>
            </a:fld>
            <a:endParaRPr lang="en-US"/>
          </a:p>
        </p:txBody>
      </p:sp>
      <p:sp>
        <p:nvSpPr>
          <p:cNvPr id="5" name="Footer Placeholder 4">
            <a:extLst>
              <a:ext uri="{FF2B5EF4-FFF2-40B4-BE49-F238E27FC236}">
                <a16:creationId xmlns:a16="http://schemas.microsoft.com/office/drawing/2014/main" xmlns=""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030023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9/30/2021</a:t>
            </a:fld>
            <a:endParaRPr lang="en-US"/>
          </a:p>
        </p:txBody>
      </p:sp>
      <p:sp>
        <p:nvSpPr>
          <p:cNvPr id="5" name="Footer Placeholder 4">
            <a:extLst>
              <a:ext uri="{FF2B5EF4-FFF2-40B4-BE49-F238E27FC236}">
                <a16:creationId xmlns:a16="http://schemas.microsoft.com/office/drawing/2014/main" xmlns=""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29391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9/30/2021</a:t>
            </a:fld>
            <a:endParaRPr lang="en-US"/>
          </a:p>
        </p:txBody>
      </p:sp>
      <p:sp>
        <p:nvSpPr>
          <p:cNvPr id="6" name="Footer Placeholder 5">
            <a:extLst>
              <a:ext uri="{FF2B5EF4-FFF2-40B4-BE49-F238E27FC236}">
                <a16:creationId xmlns:a16="http://schemas.microsoft.com/office/drawing/2014/main" xmlns=""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577771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9/30/2021</a:t>
            </a:fld>
            <a:endParaRPr lang="en-US"/>
          </a:p>
        </p:txBody>
      </p:sp>
      <p:sp>
        <p:nvSpPr>
          <p:cNvPr id="8" name="Footer Placeholder 7">
            <a:extLst>
              <a:ext uri="{FF2B5EF4-FFF2-40B4-BE49-F238E27FC236}">
                <a16:creationId xmlns:a16="http://schemas.microsoft.com/office/drawing/2014/main" xmlns=""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35303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xmlns=""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21509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9/30/2021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60505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9/30/2021</a:t>
            </a:fld>
            <a:endParaRPr lang="en-US"/>
          </a:p>
        </p:txBody>
      </p:sp>
      <p:sp>
        <p:nvSpPr>
          <p:cNvPr id="3" name="Footer Placeholder 2">
            <a:extLst>
              <a:ext uri="{FF2B5EF4-FFF2-40B4-BE49-F238E27FC236}">
                <a16:creationId xmlns:a16="http://schemas.microsoft.com/office/drawing/2014/main" xmlns=""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037020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9/30/2021</a:t>
            </a:fld>
            <a:endParaRPr lang="en-US"/>
          </a:p>
        </p:txBody>
      </p:sp>
      <p:sp>
        <p:nvSpPr>
          <p:cNvPr id="6" name="Footer Placeholder 5">
            <a:extLst>
              <a:ext uri="{FF2B5EF4-FFF2-40B4-BE49-F238E27FC236}">
                <a16:creationId xmlns:a16="http://schemas.microsoft.com/office/drawing/2014/main" xmlns=""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704968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9/30/2021</a:t>
            </a:fld>
            <a:endParaRPr lang="en-US"/>
          </a:p>
        </p:txBody>
      </p:sp>
      <p:sp>
        <p:nvSpPr>
          <p:cNvPr id="6" name="Footer Placeholder 5">
            <a:extLst>
              <a:ext uri="{FF2B5EF4-FFF2-40B4-BE49-F238E27FC236}">
                <a16:creationId xmlns:a16="http://schemas.microsoft.com/office/drawing/2014/main" xmlns=""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5677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9/30/2021</a:t>
            </a:fld>
            <a:endParaRPr lang="en-US"/>
          </a:p>
        </p:txBody>
      </p:sp>
      <p:sp>
        <p:nvSpPr>
          <p:cNvPr id="5" name="Footer Placeholder 4">
            <a:extLst>
              <a:ext uri="{FF2B5EF4-FFF2-40B4-BE49-F238E27FC236}">
                <a16:creationId xmlns:a16="http://schemas.microsoft.com/office/drawing/2014/main" xmlns=""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62428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9/30/2021</a:t>
            </a:fld>
            <a:endParaRPr lang="en-US"/>
          </a:p>
        </p:txBody>
      </p:sp>
      <p:sp>
        <p:nvSpPr>
          <p:cNvPr id="5" name="Footer Placeholder 4">
            <a:extLst>
              <a:ext uri="{FF2B5EF4-FFF2-40B4-BE49-F238E27FC236}">
                <a16:creationId xmlns:a16="http://schemas.microsoft.com/office/drawing/2014/main" xmlns=""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12482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8135C9-4149-42E5-9804-A827E93616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4D46372-FAAD-4D9F-A8E5-B9CCD1E2B1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BC4FE00-9011-4543-B1A0-E6287F361F9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9/30/2021</a:t>
            </a:fld>
            <a:endParaRPr lang="en-US"/>
          </a:p>
        </p:txBody>
      </p:sp>
      <p:sp>
        <p:nvSpPr>
          <p:cNvPr id="5" name="Footer Placeholder 4">
            <a:extLst>
              <a:ext uri="{FF2B5EF4-FFF2-40B4-BE49-F238E27FC236}">
                <a16:creationId xmlns:a16="http://schemas.microsoft.com/office/drawing/2014/main" xmlns="" id="{21089E28-5384-4FF0-A0CA-B9D2482ED7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634FC6A-56D8-4015-B9D5-0FCBEFBA89E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810742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D13008-2785-448E-82DC-F7A0A0D28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1CAFAAE-931A-4633-80DA-0E3E1BA34C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A982F86-9549-483C-BB5E-323B357ED217}"/>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9/30/2021</a:t>
            </a:fld>
            <a:endParaRPr lang="en-US"/>
          </a:p>
        </p:txBody>
      </p:sp>
      <p:sp>
        <p:nvSpPr>
          <p:cNvPr id="5" name="Footer Placeholder 4">
            <a:extLst>
              <a:ext uri="{FF2B5EF4-FFF2-40B4-BE49-F238E27FC236}">
                <a16:creationId xmlns:a16="http://schemas.microsoft.com/office/drawing/2014/main" xmlns="" id="{BC51AD5F-C06B-4747-871B-FD82B1DC8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3D66F7A-11F0-42CE-A1DF-71139BC9AB1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639252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ED5769-78BE-47BF-A436-904C7A088F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0C47752-B746-4485-B462-50FCE77C913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2BAF36B-874E-4340-85D9-74784788BFF1}"/>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9/30/2021</a:t>
            </a:fld>
            <a:endParaRPr lang="en-US"/>
          </a:p>
        </p:txBody>
      </p:sp>
      <p:sp>
        <p:nvSpPr>
          <p:cNvPr id="5" name="Footer Placeholder 4">
            <a:extLst>
              <a:ext uri="{FF2B5EF4-FFF2-40B4-BE49-F238E27FC236}">
                <a16:creationId xmlns:a16="http://schemas.microsoft.com/office/drawing/2014/main" xmlns="" id="{0321245F-48D9-4706-BF99-BD7BA067D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A11F60C-866B-4EED-A18D-F4C73EF6651A}"/>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599790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A545FD-D8FE-48E1-8956-D991FB87CD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6C0B030-4C80-44CE-B0AB-A94993DBB1A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F1DB627-0082-4B8D-8725-BA8384E821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01F399E-640C-4934-822B-8B783D336379}"/>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9/30/2021</a:t>
            </a:fld>
            <a:endParaRPr lang="en-US"/>
          </a:p>
        </p:txBody>
      </p:sp>
      <p:sp>
        <p:nvSpPr>
          <p:cNvPr id="6" name="Footer Placeholder 5">
            <a:extLst>
              <a:ext uri="{FF2B5EF4-FFF2-40B4-BE49-F238E27FC236}">
                <a16:creationId xmlns:a16="http://schemas.microsoft.com/office/drawing/2014/main" xmlns="" id="{4F51587A-077B-4878-A029-90F24747B5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B9F6B3E-0F8C-49C2-AEE4-6BE74B1ED2C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65414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773259-8F97-4FBB-B4FA-8376C699A6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8837B69-3BB3-4CE7-83D0-A1D15BD963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ADCA7F3-014D-4084-B616-A93080B0688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D75EAC2-4179-4405-BAAB-8E2E4D4A8F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8C495C2-577A-46A4-B8CE-D1D5310EF7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4993221-30BC-46ED-A3AD-53227E45860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9/30/2021</a:t>
            </a:fld>
            <a:endParaRPr lang="en-US"/>
          </a:p>
        </p:txBody>
      </p:sp>
      <p:sp>
        <p:nvSpPr>
          <p:cNvPr id="8" name="Footer Placeholder 7">
            <a:extLst>
              <a:ext uri="{FF2B5EF4-FFF2-40B4-BE49-F238E27FC236}">
                <a16:creationId xmlns:a16="http://schemas.microsoft.com/office/drawing/2014/main" xmlns="" id="{9B0B9909-3E00-411C-88A5-52F38854DB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033BB796-83D5-4945-930D-19074D4175F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22691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9/30/2021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48299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8034B4-CC73-4A3B-86ED-77BB26E2C2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83FC915-0484-4CF1-9C78-B8C058224E8A}"/>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9/30/2021</a:t>
            </a:fld>
            <a:endParaRPr lang="en-US"/>
          </a:p>
        </p:txBody>
      </p:sp>
      <p:sp>
        <p:nvSpPr>
          <p:cNvPr id="4" name="Footer Placeholder 3">
            <a:extLst>
              <a:ext uri="{FF2B5EF4-FFF2-40B4-BE49-F238E27FC236}">
                <a16:creationId xmlns:a16="http://schemas.microsoft.com/office/drawing/2014/main" xmlns="" id="{763E8630-9FE4-4690-A807-B82784308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7CF83B7-2B95-47C3-9CB6-798750C9B39F}"/>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432302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2711AD6-C72C-481E-A70F-26C4D789C8E5}"/>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9/30/2021</a:t>
            </a:fld>
            <a:endParaRPr lang="en-US"/>
          </a:p>
        </p:txBody>
      </p:sp>
      <p:sp>
        <p:nvSpPr>
          <p:cNvPr id="3" name="Footer Placeholder 2">
            <a:extLst>
              <a:ext uri="{FF2B5EF4-FFF2-40B4-BE49-F238E27FC236}">
                <a16:creationId xmlns:a16="http://schemas.microsoft.com/office/drawing/2014/main" xmlns="" id="{57B847AD-2624-4B55-AE3C-995AA065F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6CDC89B-2D66-4D55-B6B6-06AD603FD1B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768664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B9D4E9-C056-448A-ACC7-7D047B58CC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184AEE3-8E68-4D32-B765-5E9441AEA06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7A3E5A3-3688-4074-A189-E0AA718EFA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CEB2C84-CDB0-4489-BCA3-3B9A51AEEB10}"/>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9/30/2021</a:t>
            </a:fld>
            <a:endParaRPr lang="en-US"/>
          </a:p>
        </p:txBody>
      </p:sp>
      <p:sp>
        <p:nvSpPr>
          <p:cNvPr id="6" name="Footer Placeholder 5">
            <a:extLst>
              <a:ext uri="{FF2B5EF4-FFF2-40B4-BE49-F238E27FC236}">
                <a16:creationId xmlns:a16="http://schemas.microsoft.com/office/drawing/2014/main" xmlns="" id="{212EEC87-10BA-441E-A27E-3A69775960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AC704D7-1B99-4643-BBB4-99D7E1B9118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5787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DE1369-CDE7-42D8-8BFF-CD04B3275F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75C2F1E-ED24-4E98-AA95-C120EE8FB3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A211DF6-C190-4737-BACB-432B1BC35E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2E84808-E89C-4665-BA85-1FF29929D6D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9/30/2021</a:t>
            </a:fld>
            <a:endParaRPr lang="en-US"/>
          </a:p>
        </p:txBody>
      </p:sp>
      <p:sp>
        <p:nvSpPr>
          <p:cNvPr id="6" name="Footer Placeholder 5">
            <a:extLst>
              <a:ext uri="{FF2B5EF4-FFF2-40B4-BE49-F238E27FC236}">
                <a16:creationId xmlns:a16="http://schemas.microsoft.com/office/drawing/2014/main" xmlns="" id="{6252BA5E-15FE-4749-9A42-56F47B9755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6351F8A-2FAD-4602-A6BF-E203F2C5A91D}"/>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902446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F15A42-0326-44A0-B65B-83353044D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CC8655D-3A7D-464A-85D8-0576586718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D525E9-FDFB-46DB-AE58-2924CBB7D3E4}"/>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9/30/2021</a:t>
            </a:fld>
            <a:endParaRPr lang="en-US"/>
          </a:p>
        </p:txBody>
      </p:sp>
      <p:sp>
        <p:nvSpPr>
          <p:cNvPr id="5" name="Footer Placeholder 4">
            <a:extLst>
              <a:ext uri="{FF2B5EF4-FFF2-40B4-BE49-F238E27FC236}">
                <a16:creationId xmlns:a16="http://schemas.microsoft.com/office/drawing/2014/main" xmlns="" id="{A22DF8B9-A17C-455A-AD7F-BC2D1C52D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1E31998-8105-4263-8564-3FFF96CF7D58}"/>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35960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F8106BF-9CF3-46DF-92DF-B96DC9C3CA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F813A60-4EA1-4376-9534-3D027D0631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4C42E5-32C5-41BF-AA1A-BD525CC2757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9/30/2021</a:t>
            </a:fld>
            <a:endParaRPr lang="en-US"/>
          </a:p>
        </p:txBody>
      </p:sp>
      <p:sp>
        <p:nvSpPr>
          <p:cNvPr id="5" name="Footer Placeholder 4">
            <a:extLst>
              <a:ext uri="{FF2B5EF4-FFF2-40B4-BE49-F238E27FC236}">
                <a16:creationId xmlns:a16="http://schemas.microsoft.com/office/drawing/2014/main" xmlns="" id="{D3B05D5E-BF11-4256-B23B-36D3508297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58DA35B-123F-4C95-954B-82F7A422243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171157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42727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75344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6055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3919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9/30/2021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138423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9/30/2021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81397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9/30/2021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5338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2195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5193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48631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1981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88743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27236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8D76984-4F2E-44DB-AE65-F110C01BAF86}"/>
              </a:ext>
            </a:extLst>
          </p:cNvPr>
          <p:cNvSpPr>
            <a:spLocks noGrp="1"/>
          </p:cNvSpPr>
          <p:nvPr>
            <p:ph type="dt" sz="half" idx="10"/>
          </p:nvPr>
        </p:nvSpPr>
        <p:spPr/>
        <p:txBody>
          <a:bodyPr/>
          <a:lstStyle/>
          <a:p>
            <a:fld id="{A3C39D9B-1707-4BC2-A8DF-A9A95A2D1DDF}" type="datetimeFigureOut">
              <a:rPr lang="en-US" smtClean="0"/>
              <a:t>9/30/2021</a:t>
            </a:fld>
            <a:endParaRPr lang="en-US"/>
          </a:p>
        </p:txBody>
      </p:sp>
      <p:sp>
        <p:nvSpPr>
          <p:cNvPr id="5" name="Footer Placeholder 4">
            <a:extLst>
              <a:ext uri="{FF2B5EF4-FFF2-40B4-BE49-F238E27FC236}">
                <a16:creationId xmlns:a16="http://schemas.microsoft.com/office/drawing/2014/main" xmlns=""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1852033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t>9/30/2021</a:t>
            </a:fld>
            <a:endParaRPr lang="en-US"/>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9671212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9/30/2021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548145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6016FDD-CC86-45E4-9B29-0D54A74E063C}"/>
              </a:ext>
            </a:extLst>
          </p:cNvPr>
          <p:cNvSpPr>
            <a:spLocks noGrp="1"/>
          </p:cNvSpPr>
          <p:nvPr>
            <p:ph type="dt" sz="half" idx="10"/>
          </p:nvPr>
        </p:nvSpPr>
        <p:spPr/>
        <p:txBody>
          <a:bodyPr/>
          <a:lstStyle/>
          <a:p>
            <a:fld id="{A3C39D9B-1707-4BC2-A8DF-A9A95A2D1DDF}" type="datetimeFigureOut">
              <a:rPr lang="en-US" smtClean="0"/>
              <a:t>9/30/2021</a:t>
            </a:fld>
            <a:endParaRPr lang="en-US"/>
          </a:p>
        </p:txBody>
      </p:sp>
      <p:sp>
        <p:nvSpPr>
          <p:cNvPr id="5" name="Footer Placeholder 4">
            <a:extLst>
              <a:ext uri="{FF2B5EF4-FFF2-40B4-BE49-F238E27FC236}">
                <a16:creationId xmlns:a16="http://schemas.microsoft.com/office/drawing/2014/main" xmlns=""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349158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5710AFC-A5C4-45D4-86BF-E28313E441CA}"/>
              </a:ext>
            </a:extLst>
          </p:cNvPr>
          <p:cNvSpPr>
            <a:spLocks noGrp="1"/>
          </p:cNvSpPr>
          <p:nvPr>
            <p:ph type="dt" sz="half" idx="10"/>
          </p:nvPr>
        </p:nvSpPr>
        <p:spPr/>
        <p:txBody>
          <a:bodyPr/>
          <a:lstStyle/>
          <a:p>
            <a:fld id="{A3C39D9B-1707-4BC2-A8DF-A9A95A2D1DDF}" type="datetimeFigureOut">
              <a:rPr lang="en-US" smtClean="0"/>
              <a:t>9/30/2021</a:t>
            </a:fld>
            <a:endParaRPr lang="en-US"/>
          </a:p>
        </p:txBody>
      </p:sp>
      <p:sp>
        <p:nvSpPr>
          <p:cNvPr id="6" name="Footer Placeholder 5">
            <a:extLst>
              <a:ext uri="{FF2B5EF4-FFF2-40B4-BE49-F238E27FC236}">
                <a16:creationId xmlns:a16="http://schemas.microsoft.com/office/drawing/2014/main" xmlns=""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730279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6CE7172-008F-4F5E-AFD2-7FE711B6B250}"/>
              </a:ext>
            </a:extLst>
          </p:cNvPr>
          <p:cNvSpPr>
            <a:spLocks noGrp="1"/>
          </p:cNvSpPr>
          <p:nvPr>
            <p:ph type="dt" sz="half" idx="10"/>
          </p:nvPr>
        </p:nvSpPr>
        <p:spPr/>
        <p:txBody>
          <a:bodyPr/>
          <a:lstStyle/>
          <a:p>
            <a:fld id="{A3C39D9B-1707-4BC2-A8DF-A9A95A2D1DDF}" type="datetimeFigureOut">
              <a:rPr lang="en-US" smtClean="0"/>
              <a:t>9/30/2021</a:t>
            </a:fld>
            <a:endParaRPr lang="en-US"/>
          </a:p>
        </p:txBody>
      </p:sp>
      <p:sp>
        <p:nvSpPr>
          <p:cNvPr id="8" name="Footer Placeholder 7">
            <a:extLst>
              <a:ext uri="{FF2B5EF4-FFF2-40B4-BE49-F238E27FC236}">
                <a16:creationId xmlns:a16="http://schemas.microsoft.com/office/drawing/2014/main" xmlns=""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0111799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E3A139D-4D14-443C-AA0D-F8D0D2795980}"/>
              </a:ext>
            </a:extLst>
          </p:cNvPr>
          <p:cNvSpPr>
            <a:spLocks noGrp="1"/>
          </p:cNvSpPr>
          <p:nvPr>
            <p:ph type="dt" sz="half" idx="10"/>
          </p:nvPr>
        </p:nvSpPr>
        <p:spPr/>
        <p:txBody>
          <a:bodyPr/>
          <a:lstStyle/>
          <a:p>
            <a:fld id="{A3C39D9B-1707-4BC2-A8DF-A9A95A2D1DDF}" type="datetimeFigureOut">
              <a:rPr lang="en-US" smtClean="0"/>
              <a:t>9/30/2021</a:t>
            </a:fld>
            <a:endParaRPr lang="en-US"/>
          </a:p>
        </p:txBody>
      </p:sp>
      <p:sp>
        <p:nvSpPr>
          <p:cNvPr id="4" name="Footer Placeholder 3">
            <a:extLst>
              <a:ext uri="{FF2B5EF4-FFF2-40B4-BE49-F238E27FC236}">
                <a16:creationId xmlns:a16="http://schemas.microsoft.com/office/drawing/2014/main" xmlns=""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882916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98576D-6B04-47E5-AF1E-70795EB29936}"/>
              </a:ext>
            </a:extLst>
          </p:cNvPr>
          <p:cNvSpPr>
            <a:spLocks noGrp="1"/>
          </p:cNvSpPr>
          <p:nvPr>
            <p:ph type="dt" sz="half" idx="10"/>
          </p:nvPr>
        </p:nvSpPr>
        <p:spPr/>
        <p:txBody>
          <a:bodyPr/>
          <a:lstStyle/>
          <a:p>
            <a:fld id="{A3C39D9B-1707-4BC2-A8DF-A9A95A2D1DDF}" type="datetimeFigureOut">
              <a:rPr lang="en-US" smtClean="0"/>
              <a:t>9/30/2021</a:t>
            </a:fld>
            <a:endParaRPr lang="en-US"/>
          </a:p>
        </p:txBody>
      </p:sp>
      <p:sp>
        <p:nvSpPr>
          <p:cNvPr id="3" name="Footer Placeholder 2">
            <a:extLst>
              <a:ext uri="{FF2B5EF4-FFF2-40B4-BE49-F238E27FC236}">
                <a16:creationId xmlns:a16="http://schemas.microsoft.com/office/drawing/2014/main" xmlns=""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017024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00FB981-7A00-4033-B381-BF7280907471}"/>
              </a:ext>
            </a:extLst>
          </p:cNvPr>
          <p:cNvSpPr>
            <a:spLocks noGrp="1"/>
          </p:cNvSpPr>
          <p:nvPr>
            <p:ph type="dt" sz="half" idx="10"/>
          </p:nvPr>
        </p:nvSpPr>
        <p:spPr/>
        <p:txBody>
          <a:bodyPr/>
          <a:lstStyle/>
          <a:p>
            <a:fld id="{A3C39D9B-1707-4BC2-A8DF-A9A95A2D1DDF}" type="datetimeFigureOut">
              <a:rPr lang="en-US" smtClean="0"/>
              <a:t>9/30/2021</a:t>
            </a:fld>
            <a:endParaRPr lang="en-US"/>
          </a:p>
        </p:txBody>
      </p:sp>
      <p:sp>
        <p:nvSpPr>
          <p:cNvPr id="6" name="Footer Placeholder 5">
            <a:extLst>
              <a:ext uri="{FF2B5EF4-FFF2-40B4-BE49-F238E27FC236}">
                <a16:creationId xmlns:a16="http://schemas.microsoft.com/office/drawing/2014/main" xmlns=""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894262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DF54321-FD72-4D7E-B5B4-611EF0E6C0AD}"/>
              </a:ext>
            </a:extLst>
          </p:cNvPr>
          <p:cNvSpPr>
            <a:spLocks noGrp="1"/>
          </p:cNvSpPr>
          <p:nvPr>
            <p:ph type="dt" sz="half" idx="10"/>
          </p:nvPr>
        </p:nvSpPr>
        <p:spPr/>
        <p:txBody>
          <a:bodyPr/>
          <a:lstStyle/>
          <a:p>
            <a:fld id="{A3C39D9B-1707-4BC2-A8DF-A9A95A2D1DDF}" type="datetimeFigureOut">
              <a:rPr lang="en-US" smtClean="0"/>
              <a:t>9/30/2021</a:t>
            </a:fld>
            <a:endParaRPr lang="en-US"/>
          </a:p>
        </p:txBody>
      </p:sp>
      <p:sp>
        <p:nvSpPr>
          <p:cNvPr id="6" name="Footer Placeholder 5">
            <a:extLst>
              <a:ext uri="{FF2B5EF4-FFF2-40B4-BE49-F238E27FC236}">
                <a16:creationId xmlns:a16="http://schemas.microsoft.com/office/drawing/2014/main" xmlns=""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6927479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410A4C-DAFF-49CA-814F-A5C4A59E971C}"/>
              </a:ext>
            </a:extLst>
          </p:cNvPr>
          <p:cNvSpPr>
            <a:spLocks noGrp="1"/>
          </p:cNvSpPr>
          <p:nvPr>
            <p:ph type="dt" sz="half" idx="10"/>
          </p:nvPr>
        </p:nvSpPr>
        <p:spPr/>
        <p:txBody>
          <a:bodyPr/>
          <a:lstStyle/>
          <a:p>
            <a:fld id="{A3C39D9B-1707-4BC2-A8DF-A9A95A2D1DDF}" type="datetimeFigureOut">
              <a:rPr lang="en-US" smtClean="0"/>
              <a:t>9/30/2021</a:t>
            </a:fld>
            <a:endParaRPr lang="en-US"/>
          </a:p>
        </p:txBody>
      </p:sp>
      <p:sp>
        <p:nvSpPr>
          <p:cNvPr id="5" name="Footer Placeholder 4">
            <a:extLst>
              <a:ext uri="{FF2B5EF4-FFF2-40B4-BE49-F238E27FC236}">
                <a16:creationId xmlns:a16="http://schemas.microsoft.com/office/drawing/2014/main" xmlns=""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914071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67E96D-5EAB-4E3D-BB15-E777D2FADA94}"/>
              </a:ext>
            </a:extLst>
          </p:cNvPr>
          <p:cNvSpPr>
            <a:spLocks noGrp="1"/>
          </p:cNvSpPr>
          <p:nvPr>
            <p:ph type="dt" sz="half" idx="10"/>
          </p:nvPr>
        </p:nvSpPr>
        <p:spPr/>
        <p:txBody>
          <a:bodyPr/>
          <a:lstStyle/>
          <a:p>
            <a:fld id="{A3C39D9B-1707-4BC2-A8DF-A9A95A2D1DDF}" type="datetimeFigureOut">
              <a:rPr lang="en-US" smtClean="0"/>
              <a:t>9/30/2021</a:t>
            </a:fld>
            <a:endParaRPr lang="en-US"/>
          </a:p>
        </p:txBody>
      </p:sp>
      <p:sp>
        <p:nvSpPr>
          <p:cNvPr id="5" name="Footer Placeholder 4">
            <a:extLst>
              <a:ext uri="{FF2B5EF4-FFF2-40B4-BE49-F238E27FC236}">
                <a16:creationId xmlns:a16="http://schemas.microsoft.com/office/drawing/2014/main" xmlns=""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44703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9/30/2021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703693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9/30/2021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307961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9/30/2021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3909873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9/30/2021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268690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9/30/2021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2652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249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chemeClr val="accent2">
                <a:lumMod val="5000"/>
                <a:lumOff val="95000"/>
              </a:schemeClr>
            </a:gs>
            <a:gs pos="28000">
              <a:schemeClr val="accent2">
                <a:lumMod val="45000"/>
                <a:lumOff val="55000"/>
              </a:schemeClr>
            </a:gs>
            <a:gs pos="56000">
              <a:srgbClr val="FF9999">
                <a:alpha val="43000"/>
              </a:srgbClr>
            </a:gs>
          </a:gsLst>
          <a:lin ang="81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6385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9/30/2021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4399885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9/30/2021</a:t>
            </a:fld>
            <a:endParaRPr lang="en-US"/>
          </a:p>
        </p:txBody>
      </p:sp>
      <p:sp>
        <p:nvSpPr>
          <p:cNvPr id="5" name="Footer Placeholder 4">
            <a:extLst>
              <a:ext uri="{FF2B5EF4-FFF2-40B4-BE49-F238E27FC236}">
                <a16:creationId xmlns:a16="http://schemas.microsoft.com/office/drawing/2014/main" xmlns=""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xmlns=""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9488243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49.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4BBCAA7-27CF-4636-A3ED-462FA555AC5D}"/>
              </a:ext>
            </a:extLst>
          </p:cNvPr>
          <p:cNvSpPr txBox="1"/>
          <p:nvPr/>
        </p:nvSpPr>
        <p:spPr>
          <a:xfrm>
            <a:off x="888877" y="2037912"/>
            <a:ext cx="1001712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err="1" smtClean="0">
                <a:solidFill>
                  <a:srgbClr val="C00000"/>
                </a:solidFill>
                <a:latin typeface="UTM Androgyne" panose="02040603050506020204" pitchFamily="18" charset="0"/>
                <a:ea typeface="Arial-Rounded" panose="020B0500000000000000" pitchFamily="34" charset="0"/>
                <a:cs typeface="Arial-SGK-TV" pitchFamily="2" charset="0"/>
              </a:rPr>
              <a:t>Chào</a:t>
            </a:r>
            <a:r>
              <a:rPr lang="en-US" sz="7200" b="1" smtClean="0">
                <a:solidFill>
                  <a:srgbClr val="C00000"/>
                </a:solidFill>
                <a:latin typeface="UTM Androgyne" panose="02040603050506020204" pitchFamily="18" charset="0"/>
                <a:ea typeface="Arial-Rounded" panose="020B0500000000000000" pitchFamily="34" charset="0"/>
                <a:cs typeface="Arial-SGK-TV" pitchFamily="2" charset="0"/>
              </a:rPr>
              <a:t> </a:t>
            </a:r>
            <a:r>
              <a:rPr lang="en-US" sz="7200" b="1" err="1" smtClean="0">
                <a:solidFill>
                  <a:srgbClr val="C00000"/>
                </a:solidFill>
                <a:latin typeface="UTM Androgyne" panose="02040603050506020204" pitchFamily="18" charset="0"/>
                <a:ea typeface="Arial-Rounded" panose="020B0500000000000000" pitchFamily="34" charset="0"/>
                <a:cs typeface="Arial-SGK-TV" pitchFamily="2" charset="0"/>
              </a:rPr>
              <a:t>mừng</a:t>
            </a:r>
            <a:r>
              <a:rPr lang="en-US" sz="7200" b="1" smtClean="0">
                <a:solidFill>
                  <a:srgbClr val="C00000"/>
                </a:solidFill>
                <a:latin typeface="UTM Androgyne" panose="02040603050506020204" pitchFamily="18" charset="0"/>
                <a:ea typeface="Arial-Rounded" panose="020B0500000000000000" pitchFamily="34" charset="0"/>
                <a:cs typeface="Arial-SGK-TV" pitchFamily="2" charset="0"/>
              </a:rPr>
              <a:t> </a:t>
            </a:r>
            <a:r>
              <a:rPr lang="en-US" sz="7200" b="1" err="1" smtClean="0">
                <a:solidFill>
                  <a:srgbClr val="C00000"/>
                </a:solidFill>
                <a:latin typeface="UTM Androgyne" panose="02040603050506020204" pitchFamily="18" charset="0"/>
                <a:ea typeface="Arial-Rounded" panose="020B0500000000000000" pitchFamily="34" charset="0"/>
                <a:cs typeface="Arial-SGK-TV" pitchFamily="2" charset="0"/>
              </a:rPr>
              <a:t>các</a:t>
            </a:r>
            <a:r>
              <a:rPr lang="en-US" sz="7200" b="1" smtClean="0">
                <a:solidFill>
                  <a:srgbClr val="C00000"/>
                </a:solidFill>
                <a:latin typeface="UTM Androgyne" panose="02040603050506020204" pitchFamily="18" charset="0"/>
                <a:ea typeface="Arial-Rounded" panose="020B0500000000000000" pitchFamily="34" charset="0"/>
                <a:cs typeface="Arial-SGK-TV" pitchFamily="2" charset="0"/>
              </a:rPr>
              <a:t> con </a:t>
            </a:r>
            <a:r>
              <a:rPr lang="en-US" sz="7200" b="1" err="1" smtClean="0">
                <a:solidFill>
                  <a:srgbClr val="C00000"/>
                </a:solidFill>
                <a:latin typeface="UTM Androgyne" panose="02040603050506020204" pitchFamily="18" charset="0"/>
                <a:ea typeface="Arial-Rounded" panose="020B0500000000000000" pitchFamily="34" charset="0"/>
                <a:cs typeface="Arial-SGK-TV" pitchFamily="2" charset="0"/>
              </a:rPr>
              <a:t>đến</a:t>
            </a:r>
            <a:r>
              <a:rPr lang="en-US" sz="7200" b="1" smtClean="0">
                <a:solidFill>
                  <a:srgbClr val="C00000"/>
                </a:solidFill>
                <a:latin typeface="UTM Androgyne" panose="02040603050506020204" pitchFamily="18" charset="0"/>
                <a:ea typeface="Arial-Rounded" panose="020B0500000000000000" pitchFamily="34" charset="0"/>
                <a:cs typeface="Arial-SGK-TV" pitchFamily="2" charset="0"/>
              </a:rPr>
              <a:t> </a:t>
            </a:r>
            <a:r>
              <a:rPr lang="en-US" sz="7200" b="1" err="1" smtClean="0">
                <a:solidFill>
                  <a:srgbClr val="C00000"/>
                </a:solidFill>
                <a:latin typeface="UTM Androgyne" panose="02040603050506020204" pitchFamily="18" charset="0"/>
                <a:ea typeface="Arial-Rounded" panose="020B0500000000000000" pitchFamily="34" charset="0"/>
                <a:cs typeface="Arial-SGK-TV" pitchFamily="2" charset="0"/>
              </a:rPr>
              <a:t>với</a:t>
            </a:r>
            <a:r>
              <a:rPr lang="en-US" sz="7200" b="1" smtClean="0">
                <a:solidFill>
                  <a:srgbClr val="C00000"/>
                </a:solidFill>
                <a:latin typeface="UTM Androgyne" panose="02040603050506020204" pitchFamily="18" charset="0"/>
                <a:ea typeface="Arial-Rounded" panose="020B0500000000000000" pitchFamily="34" charset="0"/>
                <a:cs typeface="Arial-SGK-TV" pitchFamily="2" charset="0"/>
              </a:rPr>
              <a:t> </a:t>
            </a:r>
            <a:r>
              <a:rPr lang="en-US" sz="7200" b="1" err="1" smtClean="0">
                <a:solidFill>
                  <a:srgbClr val="C00000"/>
                </a:solidFill>
                <a:latin typeface="UTM Androgyne" panose="02040603050506020204" pitchFamily="18" charset="0"/>
                <a:ea typeface="Arial-Rounded" panose="020B0500000000000000" pitchFamily="34" charset="0"/>
                <a:cs typeface="Arial-SGK-TV" pitchFamily="2" charset="0"/>
              </a:rPr>
              <a:t>tiết</a:t>
            </a:r>
            <a:r>
              <a:rPr lang="en-US" sz="7200" b="1" smtClean="0">
                <a:solidFill>
                  <a:srgbClr val="C00000"/>
                </a:solidFill>
                <a:latin typeface="UTM Androgyne" panose="02040603050506020204" pitchFamily="18" charset="0"/>
                <a:ea typeface="Arial-Rounded" panose="020B0500000000000000" pitchFamily="34" charset="0"/>
                <a:cs typeface="Arial-SGK-TV" pitchFamily="2" charset="0"/>
              </a:rPr>
              <a:t> </a:t>
            </a:r>
            <a:r>
              <a:rPr lang="en-US" sz="7200" b="1" err="1" smtClean="0">
                <a:solidFill>
                  <a:srgbClr val="C00000"/>
                </a:solidFill>
                <a:latin typeface="UTM Androgyne" panose="02040603050506020204" pitchFamily="18" charset="0"/>
                <a:ea typeface="Arial-Rounded" panose="020B0500000000000000" pitchFamily="34" charset="0"/>
                <a:cs typeface="Arial-SGK-TV" pitchFamily="2" charset="0"/>
              </a:rPr>
              <a:t>học</a:t>
            </a:r>
            <a:r>
              <a:rPr lang="en-US" sz="7200" b="1" smtClean="0">
                <a:solidFill>
                  <a:srgbClr val="C00000"/>
                </a:solidFill>
                <a:latin typeface="UTM Androgyne" panose="02040603050506020204" pitchFamily="18" charset="0"/>
                <a:ea typeface="Arial-Rounded" panose="020B0500000000000000" pitchFamily="34" charset="0"/>
                <a:cs typeface="Arial-SGK-TV" pitchFamily="2" charset="0"/>
              </a:rPr>
              <a:t> Tiếng Việt</a:t>
            </a:r>
            <a:endParaRPr kumimoji="0" lang="en-US" sz="7200" b="1" i="0" u="none" strike="noStrike" kern="1200" cap="none" spc="0" normalizeH="0" baseline="0" noProof="0" smtClean="0">
              <a:ln>
                <a:noFill/>
              </a:ln>
              <a:solidFill>
                <a:srgbClr val="C00000"/>
              </a:solidFill>
              <a:effectLst/>
              <a:uLnTx/>
              <a:uFillTx/>
              <a:latin typeface="UTM Androgyne" panose="02040603050506020204" pitchFamily="18" charset="0"/>
              <a:ea typeface="Arial-Rounded" panose="020B0500000000000000" pitchFamily="34" charset="0"/>
              <a:cs typeface="Arial-SGK-TV" pitchFamily="2" charset="0"/>
            </a:endParaRPr>
          </a:p>
        </p:txBody>
      </p:sp>
      <p:sp>
        <p:nvSpPr>
          <p:cNvPr id="5" name="TextBox 3">
            <a:extLst>
              <a:ext uri="{FF2B5EF4-FFF2-40B4-BE49-F238E27FC236}">
                <a16:creationId xmlns:a16="http://schemas.microsoft.com/office/drawing/2014/main" xmlns="" id="{B3AD3CA2-21B5-47C2-A879-7E6DE974680D}"/>
              </a:ext>
            </a:extLst>
          </p:cNvPr>
          <p:cNvSpPr txBox="1"/>
          <p:nvPr/>
        </p:nvSpPr>
        <p:spPr>
          <a:xfrm>
            <a:off x="3255574" y="219604"/>
            <a:ext cx="5876160"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smtClean="0">
                <a:latin typeface="Times New Roman (Headings)"/>
                <a:cs typeface="#9Slide03 Arima Madurai Medium" panose="00000600000000000000" pitchFamily="2" charset="0"/>
              </a:rPr>
              <a:t>ỦY BAN NHÂN DÂN</a:t>
            </a:r>
            <a:r>
              <a:rPr lang="vi-VN" sz="2400" b="1" smtClean="0">
                <a:latin typeface="Times New Roman (Headings)"/>
                <a:cs typeface="#9Slide03 Arima Madurai Medium" panose="00000600000000000000" pitchFamily="2" charset="0"/>
              </a:rPr>
              <a:t> QUẬN LONG BIÊN</a:t>
            </a:r>
          </a:p>
          <a:p>
            <a:pPr algn="ctr"/>
            <a:r>
              <a:rPr lang="vi-VN" sz="2400" b="1" smtClean="0">
                <a:latin typeface="Times New Roman (Headings)"/>
                <a:cs typeface="#9Slide03 Arima Madurai Medium" panose="00000600000000000000" pitchFamily="2" charset="0"/>
              </a:rPr>
              <a:t>TRƯỜNG </a:t>
            </a:r>
            <a:r>
              <a:rPr lang="vi-VN" sz="2400" b="1">
                <a:latin typeface="Times New Roman (Headings)"/>
                <a:cs typeface="#9Slide03 Arima Madurai Medium" panose="00000600000000000000" pitchFamily="2" charset="0"/>
              </a:rPr>
              <a:t>TIỂU HỌC NGỌC </a:t>
            </a:r>
            <a:r>
              <a:rPr lang="vi-VN" sz="2400" b="1" smtClean="0">
                <a:latin typeface="Times New Roman (Headings)"/>
                <a:cs typeface="#9Slide03 Arima Madurai Medium" panose="00000600000000000000" pitchFamily="2" charset="0"/>
              </a:rPr>
              <a:t>TH</a:t>
            </a:r>
            <a:r>
              <a:rPr lang="en-US" sz="2400" b="1" smtClean="0">
                <a:latin typeface="Times New Roman (Headings)"/>
                <a:cs typeface="#9Slide03 Arima Madurai Medium" panose="00000600000000000000" pitchFamily="2" charset="0"/>
              </a:rPr>
              <a:t>ỤY</a:t>
            </a:r>
            <a:endParaRPr lang="vi-VN" sz="2400" b="1">
              <a:latin typeface="Times New Roman (Headings)"/>
              <a:cs typeface="#9Slide03 Arima Madurai Medium" panose="00000600000000000000" pitchFamily="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8" y="0"/>
            <a:ext cx="12251897" cy="6858000"/>
          </a:xfrm>
          <a:prstGeom prst="rect">
            <a:avLst/>
          </a:prstGeom>
        </p:spPr>
      </p:pic>
    </p:spTree>
    <p:extLst>
      <p:ext uri="{BB962C8B-B14F-4D97-AF65-F5344CB8AC3E}">
        <p14:creationId xmlns:p14="http://schemas.microsoft.com/office/powerpoint/2010/main" val="3085657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747095" y="1218978"/>
            <a:ext cx="8161209" cy="3801041"/>
            <a:chOff x="1597390" y="718849"/>
            <a:chExt cx="8161209" cy="3801041"/>
          </a:xfrm>
        </p:grpSpPr>
        <p:sp>
          <p:nvSpPr>
            <p:cNvPr id="4" name="Rectangle 3"/>
            <p:cNvSpPr/>
            <p:nvPr/>
          </p:nvSpPr>
          <p:spPr>
            <a:xfrm>
              <a:off x="1597390" y="718849"/>
              <a:ext cx="8161209" cy="3801041"/>
            </a:xfrm>
            <a:prstGeom prst="rect">
              <a:avLst/>
            </a:prstGeom>
          </p:spPr>
          <p:txBody>
            <a:bodyPr wrap="none">
              <a:spAutoFit/>
            </a:bodyPr>
            <a:lstStyle/>
            <a:p>
              <a:pPr>
                <a:spcAft>
                  <a:spcPts val="600"/>
                </a:spcAft>
              </a:pPr>
              <a:r>
                <a:rPr lang="vi-VN" sz="3600" b="1" dirty="0">
                  <a:solidFill>
                    <a:srgbClr val="FF0000"/>
                  </a:solidFill>
                  <a:latin typeface="+mj-lt"/>
                </a:rPr>
                <a:t>Bài 3: Chọn </a:t>
              </a:r>
              <a:r>
                <a:rPr lang="vi-VN" sz="3600" b="1" i="1" dirty="0">
                  <a:solidFill>
                    <a:srgbClr val="FF0000"/>
                  </a:solidFill>
                  <a:latin typeface="+mj-lt"/>
                </a:rPr>
                <a:t>ch</a:t>
              </a:r>
              <a:r>
                <a:rPr lang="vi-VN" sz="3600" b="1" dirty="0">
                  <a:solidFill>
                    <a:srgbClr val="FF0000"/>
                  </a:solidFill>
                  <a:latin typeface="+mj-lt"/>
                </a:rPr>
                <a:t> hoặc </a:t>
              </a:r>
              <a:r>
                <a:rPr lang="vi-VN" sz="3600" b="1" i="1" dirty="0">
                  <a:solidFill>
                    <a:srgbClr val="FF0000"/>
                  </a:solidFill>
                  <a:latin typeface="+mj-lt"/>
                </a:rPr>
                <a:t>tr</a:t>
              </a:r>
              <a:r>
                <a:rPr lang="vi-VN" sz="3600" b="1" dirty="0">
                  <a:solidFill>
                    <a:srgbClr val="FF0000"/>
                  </a:solidFill>
                  <a:latin typeface="+mj-lt"/>
                </a:rPr>
                <a:t> thay cho ô vuông.</a:t>
              </a:r>
            </a:p>
            <a:p>
              <a:pPr indent="1422400">
                <a:spcAft>
                  <a:spcPts val="600"/>
                </a:spcAft>
              </a:pPr>
              <a:r>
                <a:rPr lang="vi-VN" sz="3600" dirty="0">
                  <a:latin typeface="+mj-lt"/>
                </a:rPr>
                <a:t>Mặt      ời mọc rồi lặn</a:t>
              </a:r>
            </a:p>
            <a:p>
              <a:pPr indent="1422400">
                <a:spcAft>
                  <a:spcPts val="600"/>
                </a:spcAft>
              </a:pPr>
              <a:r>
                <a:rPr lang="vi-VN" sz="3600" dirty="0">
                  <a:latin typeface="+mj-lt"/>
                </a:rPr>
                <a:t>     ên đôi      ân lon ton</a:t>
              </a:r>
            </a:p>
            <a:p>
              <a:pPr indent="1422400">
                <a:spcAft>
                  <a:spcPts val="600"/>
                </a:spcAft>
              </a:pPr>
              <a:r>
                <a:rPr lang="vi-VN" sz="3600" dirty="0">
                  <a:latin typeface="+mj-lt"/>
                </a:rPr>
                <a:t>Hai      ân      ời của con</a:t>
              </a:r>
            </a:p>
            <a:p>
              <a:pPr indent="1422400">
                <a:spcAft>
                  <a:spcPts val="600"/>
                </a:spcAft>
              </a:pPr>
              <a:r>
                <a:rPr lang="vi-VN" sz="3600" dirty="0">
                  <a:latin typeface="+mj-lt"/>
                </a:rPr>
                <a:t>Là mẹ và cô giáo.</a:t>
              </a:r>
            </a:p>
            <a:p>
              <a:pPr indent="2743200">
                <a:spcAft>
                  <a:spcPts val="600"/>
                </a:spcAft>
              </a:pPr>
              <a:r>
                <a:rPr lang="vi-VN" sz="3600" dirty="0">
                  <a:latin typeface="+mj-lt"/>
                </a:rPr>
                <a:t>(Theo Trần Quốc Toàn)</a:t>
              </a:r>
            </a:p>
          </p:txBody>
        </p:sp>
        <p:sp>
          <p:nvSpPr>
            <p:cNvPr id="9" name="Rectangle 8"/>
            <p:cNvSpPr/>
            <p:nvPr/>
          </p:nvSpPr>
          <p:spPr>
            <a:xfrm>
              <a:off x="3991428" y="1331909"/>
              <a:ext cx="493487"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p:cNvSpPr/>
            <p:nvPr/>
          </p:nvSpPr>
          <p:spPr>
            <a:xfrm>
              <a:off x="3098801" y="1984369"/>
              <a:ext cx="52977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Rectangle 16"/>
            <p:cNvSpPr/>
            <p:nvPr/>
          </p:nvSpPr>
          <p:spPr>
            <a:xfrm>
              <a:off x="4954174" y="1984369"/>
              <a:ext cx="52977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ectangle 17"/>
            <p:cNvSpPr/>
            <p:nvPr/>
          </p:nvSpPr>
          <p:spPr>
            <a:xfrm>
              <a:off x="3900712" y="2619369"/>
              <a:ext cx="52977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Rectangle 18"/>
            <p:cNvSpPr/>
            <p:nvPr/>
          </p:nvSpPr>
          <p:spPr>
            <a:xfrm>
              <a:off x="5026744" y="2619369"/>
              <a:ext cx="52977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7" name="Rectangle 6"/>
          <p:cNvSpPr/>
          <p:nvPr/>
        </p:nvSpPr>
        <p:spPr>
          <a:xfrm>
            <a:off x="4228217" y="1839461"/>
            <a:ext cx="466794" cy="646331"/>
          </a:xfrm>
          <a:prstGeom prst="rect">
            <a:avLst/>
          </a:prstGeom>
        </p:spPr>
        <p:txBody>
          <a:bodyPr wrap="none">
            <a:spAutoFit/>
          </a:bodyPr>
          <a:lstStyle/>
          <a:p>
            <a:r>
              <a:rPr lang="vi-VN" sz="3600" dirty="0">
                <a:solidFill>
                  <a:srgbClr val="FF0000"/>
                </a:solidFill>
                <a:latin typeface="Times New Roman" panose="02020603050405020304" pitchFamily="18" charset="0"/>
              </a:rPr>
              <a:t>tr</a:t>
            </a:r>
            <a:endParaRPr lang="vi-VN" dirty="0">
              <a:solidFill>
                <a:srgbClr val="FF0000"/>
              </a:solidFill>
            </a:endParaRPr>
          </a:p>
        </p:txBody>
      </p:sp>
      <p:sp>
        <p:nvSpPr>
          <p:cNvPr id="20" name="Rectangle 19"/>
          <p:cNvSpPr/>
          <p:nvPr/>
        </p:nvSpPr>
        <p:spPr>
          <a:xfrm>
            <a:off x="3267940" y="2481255"/>
            <a:ext cx="604461" cy="646331"/>
          </a:xfrm>
          <a:prstGeom prst="rect">
            <a:avLst/>
          </a:prstGeom>
        </p:spPr>
        <p:txBody>
          <a:bodyPr wrap="none">
            <a:spAutoFit/>
          </a:bodyPr>
          <a:lstStyle/>
          <a:p>
            <a:r>
              <a:rPr lang="vi-VN" sz="3600" dirty="0">
                <a:solidFill>
                  <a:srgbClr val="FF0000"/>
                </a:solidFill>
                <a:latin typeface="Times New Roman" panose="02020603050405020304" pitchFamily="18" charset="0"/>
              </a:rPr>
              <a:t>Tr</a:t>
            </a:r>
            <a:endParaRPr lang="vi-VN" dirty="0">
              <a:solidFill>
                <a:srgbClr val="FF0000"/>
              </a:solidFill>
            </a:endParaRPr>
          </a:p>
        </p:txBody>
      </p:sp>
      <p:sp>
        <p:nvSpPr>
          <p:cNvPr id="21" name="Rectangle 20"/>
          <p:cNvSpPr/>
          <p:nvPr/>
        </p:nvSpPr>
        <p:spPr>
          <a:xfrm>
            <a:off x="5303087" y="3098558"/>
            <a:ext cx="466794" cy="646331"/>
          </a:xfrm>
          <a:prstGeom prst="rect">
            <a:avLst/>
          </a:prstGeom>
        </p:spPr>
        <p:txBody>
          <a:bodyPr wrap="none">
            <a:spAutoFit/>
          </a:bodyPr>
          <a:lstStyle/>
          <a:p>
            <a:r>
              <a:rPr lang="vi-VN" sz="3600" dirty="0">
                <a:solidFill>
                  <a:srgbClr val="FF0000"/>
                </a:solidFill>
                <a:latin typeface="Times New Roman" panose="02020603050405020304" pitchFamily="18" charset="0"/>
              </a:rPr>
              <a:t>tr</a:t>
            </a:r>
            <a:endParaRPr lang="vi-VN" dirty="0">
              <a:solidFill>
                <a:srgbClr val="FF0000"/>
              </a:solidFill>
            </a:endParaRPr>
          </a:p>
        </p:txBody>
      </p:sp>
      <p:sp>
        <p:nvSpPr>
          <p:cNvPr id="22" name="Rectangle 21"/>
          <p:cNvSpPr/>
          <p:nvPr/>
        </p:nvSpPr>
        <p:spPr>
          <a:xfrm>
            <a:off x="5084096" y="2458653"/>
            <a:ext cx="620683" cy="646331"/>
          </a:xfrm>
          <a:prstGeom prst="rect">
            <a:avLst/>
          </a:prstGeom>
        </p:spPr>
        <p:txBody>
          <a:bodyPr wrap="none">
            <a:spAutoFit/>
          </a:bodyPr>
          <a:lstStyle/>
          <a:p>
            <a:r>
              <a:rPr lang="vi-VN" sz="3600" dirty="0">
                <a:solidFill>
                  <a:srgbClr val="FF0000"/>
                </a:solidFill>
                <a:latin typeface="Times New Roman" panose="02020603050405020304" pitchFamily="18" charset="0"/>
              </a:rPr>
              <a:t>ch</a:t>
            </a:r>
            <a:endParaRPr lang="vi-VN" dirty="0">
              <a:solidFill>
                <a:srgbClr val="FF0000"/>
              </a:solidFill>
            </a:endParaRPr>
          </a:p>
        </p:txBody>
      </p:sp>
      <p:sp>
        <p:nvSpPr>
          <p:cNvPr id="23" name="Rectangle 22"/>
          <p:cNvSpPr/>
          <p:nvPr/>
        </p:nvSpPr>
        <p:spPr>
          <a:xfrm>
            <a:off x="4058090" y="3106574"/>
            <a:ext cx="620683" cy="646331"/>
          </a:xfrm>
          <a:prstGeom prst="rect">
            <a:avLst/>
          </a:prstGeom>
        </p:spPr>
        <p:txBody>
          <a:bodyPr wrap="none">
            <a:spAutoFit/>
          </a:bodyPr>
          <a:lstStyle/>
          <a:p>
            <a:r>
              <a:rPr lang="vi-VN" sz="3600" dirty="0">
                <a:solidFill>
                  <a:srgbClr val="FF0000"/>
                </a:solidFill>
                <a:latin typeface="Times New Roman" panose="02020603050405020304" pitchFamily="18" charset="0"/>
              </a:rPr>
              <a:t>ch</a:t>
            </a:r>
            <a:endParaRPr lang="vi-VN" dirty="0">
              <a:solidFill>
                <a:srgbClr val="FF0000"/>
              </a:solidFill>
            </a:endParaRPr>
          </a:p>
        </p:txBody>
      </p:sp>
    </p:spTree>
    <p:extLst>
      <p:ext uri="{BB962C8B-B14F-4D97-AF65-F5344CB8AC3E}">
        <p14:creationId xmlns:p14="http://schemas.microsoft.com/office/powerpoint/2010/main" val="2887806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xmlns=""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xmlns=""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xmlns=""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xmlns=""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xmlns=""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330422" y="3006461"/>
            <a:ext cx="3972713"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87545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all, indoor, monitor&#10;&#10;Description automatically generated">
            <a:extLst>
              <a:ext uri="{FF2B5EF4-FFF2-40B4-BE49-F238E27FC236}">
                <a16:creationId xmlns:a16="http://schemas.microsoft.com/office/drawing/2014/main" xmlns="" id="{0B63D07C-836A-41A5-A6BD-8708BC337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18" y="0"/>
            <a:ext cx="12157364" cy="6858000"/>
          </a:xfrm>
          <a:prstGeom prst="rect">
            <a:avLst/>
          </a:prstGeom>
        </p:spPr>
      </p:pic>
      <p:pic>
        <p:nvPicPr>
          <p:cNvPr id="2" name="X2Convert.com hoc_sinh_lop_hai_cham_ngoan_hat_theo_bai_hat_mau_sgk_lop_2_ket_noi_tri_thuc_-88337148932069058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98055" y="1523999"/>
            <a:ext cx="6995886" cy="3935186"/>
          </a:xfrm>
          <a:prstGeom prst="rect">
            <a:avLst/>
          </a:prstGeom>
        </p:spPr>
      </p:pic>
    </p:spTree>
    <p:extLst>
      <p:ext uri="{BB962C8B-B14F-4D97-AF65-F5344CB8AC3E}">
        <p14:creationId xmlns:p14="http://schemas.microsoft.com/office/powerpoint/2010/main" val="1777513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xmlns=""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xmlns=""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xmlns=""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xmlns=""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xmlns=""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xmlns=""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xmlns=""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3</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xmlns=""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xmlns=""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xmlns=""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xmlns=""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xmlns=""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xmlns=""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xmlns=""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xmlns=""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xmlns=""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xmlns=""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xmlns=""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xmlns=""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xmlns=""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xmlns=""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xmlns=""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xmlns=""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xmlns=""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xmlns=""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xmlns=""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xmlns=""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xmlns=""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xmlns=""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xmlns=""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xmlns=""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xmlns=""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xmlns=""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xmlns=""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xmlns=""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xmlns=""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xmlns=""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5" name="TextBox 44">
            <a:extLst>
              <a:ext uri="{FF2B5EF4-FFF2-40B4-BE49-F238E27FC236}">
                <a16:creationId xmlns:a16="http://schemas.microsoft.com/office/drawing/2014/main" xmlns=""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10</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THỜI</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KHÓA BIỂU</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533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9A25A52-DD3D-4F52-9AA6-142388BF982E}"/>
              </a:ext>
            </a:extLst>
          </p:cNvPr>
          <p:cNvSpPr txBox="1"/>
          <p:nvPr/>
        </p:nvSpPr>
        <p:spPr>
          <a:xfrm>
            <a:off x="532263" y="475684"/>
            <a:ext cx="11163867" cy="4247317"/>
          </a:xfrm>
          <a:prstGeom prst="rect">
            <a:avLst/>
          </a:prstGeom>
          <a:noFill/>
        </p:spPr>
        <p:txBody>
          <a:bodyPr wrap="square" rtlCol="0">
            <a:spAutoFit/>
          </a:bodyPr>
          <a:lstStyle/>
          <a:p>
            <a:pPr algn="ctr">
              <a:lnSpc>
                <a:spcPct val="150000"/>
              </a:lnSpc>
            </a:pPr>
            <a:r>
              <a:rPr lang="en-US" sz="3600" b="1" dirty="0">
                <a:solidFill>
                  <a:srgbClr val="FF0000"/>
                </a:solidFill>
                <a:latin typeface="HP001 5 hàng" panose="020B0603050302020204" pitchFamily="34" charset="0"/>
                <a:cs typeface="Times New Roman" panose="02020603050405020304" pitchFamily="18" charset="0"/>
              </a:rPr>
              <a:t>Thời khóa biểu</a:t>
            </a:r>
            <a:r>
              <a:rPr lang="en-US" sz="3600" b="1" dirty="0">
                <a:latin typeface="HP001 5 hàng" panose="020B0603050302020204" pitchFamily="34" charset="0"/>
                <a:cs typeface="Times New Roman" panose="02020603050405020304" pitchFamily="18" charset="0"/>
              </a:rPr>
              <a:t>	</a:t>
            </a:r>
          </a:p>
          <a:p>
            <a:pPr algn="just">
              <a:lnSpc>
                <a:spcPct val="150000"/>
              </a:lnSpc>
            </a:pPr>
            <a:r>
              <a:rPr lang="en-US" sz="3600" b="1" dirty="0">
                <a:latin typeface="HP001 5 hàng" panose="020B0603050302020204" pitchFamily="34" charset="0"/>
                <a:cs typeface="Times New Roman" panose="02020603050405020304" pitchFamily="18" charset="0"/>
              </a:rPr>
              <a:t>	Thời khóa biểu cho biết thời gian học các môn của từng ngày trong tuần. Thời khóa biểu gồm nhiều cột dọc và nhiều hàng ngang. Các bạn học sinh thường đọc thời khóa biểu theo trình tự thứ - buổi - tiết - môn.</a:t>
            </a:r>
            <a:endParaRPr lang="vi-VN" sz="3600" b="1" dirty="0">
              <a:latin typeface="HP001 5 hàng" panose="020B060305030202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87945569-51FD-4ADE-807A-C99984BF3D75}"/>
              </a:ext>
            </a:extLst>
          </p:cNvPr>
          <p:cNvSpPr/>
          <p:nvPr/>
        </p:nvSpPr>
        <p:spPr>
          <a:xfrm>
            <a:off x="1945005" y="4987856"/>
            <a:ext cx="8301990" cy="777240"/>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HP001 4 hàng" panose="020B0603050302020204" pitchFamily="34" charset="0"/>
              </a:rPr>
              <a:t>Đoạn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văn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có</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những</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chữ</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nào</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cần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viết</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hoa</a:t>
            </a:r>
            <a:r>
              <a:rPr lang="en-US" sz="3200" b="1" dirty="0">
                <a:solidFill>
                  <a:schemeClr val="tx1"/>
                </a:solidFill>
                <a:latin typeface="HP001 4 hàng" panose="020B0603050302020204" pitchFamily="34" charset="0"/>
              </a:rPr>
              <a:t>?</a:t>
            </a:r>
          </a:p>
        </p:txBody>
      </p:sp>
    </p:spTree>
    <p:extLst>
      <p:ext uri="{BB962C8B-B14F-4D97-AF65-F5344CB8AC3E}">
        <p14:creationId xmlns:p14="http://schemas.microsoft.com/office/powerpoint/2010/main" val="4072879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9A25A52-DD3D-4F52-9AA6-142388BF982E}"/>
              </a:ext>
            </a:extLst>
          </p:cNvPr>
          <p:cNvSpPr txBox="1"/>
          <p:nvPr/>
        </p:nvSpPr>
        <p:spPr>
          <a:xfrm>
            <a:off x="863600" y="475684"/>
            <a:ext cx="10464800" cy="5078313"/>
          </a:xfrm>
          <a:prstGeom prst="rect">
            <a:avLst/>
          </a:prstGeom>
          <a:noFill/>
        </p:spPr>
        <p:txBody>
          <a:bodyPr wrap="square" rtlCol="0">
            <a:spAutoFit/>
          </a:bodyPr>
          <a:lstStyle/>
          <a:p>
            <a:pPr lvl="0" algn="ctr">
              <a:lnSpc>
                <a:spcPct val="150000"/>
              </a:lnSpc>
              <a:defRPr/>
            </a:pPr>
            <a:r>
              <a:rPr kumimoji="0" lang="en-US" sz="3600" b="1" i="0" u="none" strike="noStrike" kern="1200" cap="none" spc="0" normalizeH="0" baseline="0" noProof="0" dirty="0">
                <a:ln>
                  <a:noFill/>
                </a:ln>
                <a:solidFill>
                  <a:srgbClr val="FF0000"/>
                </a:solidFill>
                <a:effectLst/>
                <a:uLnTx/>
                <a:uFillTx/>
                <a:latin typeface="HP001 4 hàng" panose="020B0603050302020204" pitchFamily="34" charset="0"/>
              </a:rPr>
              <a:t>Nghe – viết: </a:t>
            </a:r>
            <a:r>
              <a:rPr lang="en-US" sz="3600" b="1" dirty="0">
                <a:solidFill>
                  <a:srgbClr val="FF0000"/>
                </a:solidFill>
                <a:latin typeface="HP001 4 hàng" panose="020B0603050302020204" pitchFamily="34" charset="0"/>
                <a:cs typeface="Times New Roman" panose="02020603050405020304" pitchFamily="18" charset="0"/>
              </a:rPr>
              <a:t>Thời khóa biểu</a:t>
            </a:r>
            <a:endParaRPr kumimoji="0" lang="en-US" sz="3600" b="1" i="0" u="none" strike="noStrike" kern="1200" cap="none" spc="0" normalizeH="0" baseline="0" noProof="0" dirty="0">
              <a:ln>
                <a:noFill/>
              </a:ln>
              <a:solidFill>
                <a:srgbClr val="FF0000"/>
              </a:solidFill>
              <a:effectLst/>
              <a:uLnTx/>
              <a:uFillTx/>
              <a:latin typeface="HP001 4 hàng" panose="020B0603050302020204" pitchFamily="34" charset="0"/>
            </a:endParaRPr>
          </a:p>
          <a:p>
            <a:pPr algn="just">
              <a:lnSpc>
                <a:spcPct val="150000"/>
              </a:lnSpc>
            </a:pPr>
            <a:r>
              <a:rPr kumimoji="0" lang="en-US" sz="3600" b="1" i="0" u="none" strike="noStrike" kern="1200" cap="none" spc="0" normalizeH="0" baseline="0" noProof="0" dirty="0">
                <a:ln>
                  <a:noFill/>
                </a:ln>
                <a:solidFill>
                  <a:srgbClr val="0070C0"/>
                </a:solidFill>
                <a:effectLst/>
                <a:uLnTx/>
                <a:uFillTx/>
                <a:latin typeface="HP001 4 hàng" panose="020B0603050302020204" pitchFamily="34" charset="0"/>
              </a:rPr>
              <a:t>    </a:t>
            </a:r>
            <a:r>
              <a:rPr lang="en-US" sz="3600" b="1" dirty="0">
                <a:solidFill>
                  <a:srgbClr val="FF0000"/>
                </a:solidFill>
                <a:latin typeface="HP001 4 hàng" panose="020B0603050302020204" pitchFamily="34" charset="0"/>
                <a:cs typeface="Times New Roman" panose="02020603050405020304" pitchFamily="18" charset="0"/>
              </a:rPr>
              <a:t>T</a:t>
            </a:r>
            <a:r>
              <a:rPr lang="en-US" sz="3600" b="1" dirty="0">
                <a:latin typeface="HP001 4 hàng" panose="020B0603050302020204" pitchFamily="34" charset="0"/>
                <a:cs typeface="Times New Roman" panose="02020603050405020304" pitchFamily="18" charset="0"/>
              </a:rPr>
              <a:t>hời khóa biểu cho biết thời gian học các môn của từng ngày trong tuần. </a:t>
            </a:r>
            <a:r>
              <a:rPr lang="en-US" sz="3600" b="1" dirty="0">
                <a:solidFill>
                  <a:srgbClr val="FF0000"/>
                </a:solidFill>
                <a:latin typeface="HP001 4 hàng" panose="020B0603050302020204" pitchFamily="34" charset="0"/>
                <a:cs typeface="Times New Roman" panose="02020603050405020304" pitchFamily="18" charset="0"/>
              </a:rPr>
              <a:t>T</a:t>
            </a:r>
            <a:r>
              <a:rPr lang="en-US" sz="3600" b="1" dirty="0">
                <a:latin typeface="HP001 4 hàng" panose="020B0603050302020204" pitchFamily="34" charset="0"/>
                <a:cs typeface="Times New Roman" panose="02020603050405020304" pitchFamily="18" charset="0"/>
              </a:rPr>
              <a:t>hời khóa biểu gồm nhiều cột dọc và nhiều hàng ngang. </a:t>
            </a:r>
            <a:r>
              <a:rPr lang="en-US" sz="3600" b="1" dirty="0">
                <a:solidFill>
                  <a:srgbClr val="FF0000"/>
                </a:solidFill>
                <a:latin typeface="HP001 4 hàng" panose="020B0603050302020204" pitchFamily="34" charset="0"/>
                <a:cs typeface="Times New Roman" panose="02020603050405020304" pitchFamily="18" charset="0"/>
              </a:rPr>
              <a:t>C</a:t>
            </a:r>
            <a:r>
              <a:rPr lang="en-US" sz="3600" b="1" dirty="0">
                <a:latin typeface="HP001 4 hàng" panose="020B0603050302020204" pitchFamily="34" charset="0"/>
                <a:cs typeface="Times New Roman" panose="02020603050405020304" pitchFamily="18" charset="0"/>
              </a:rPr>
              <a:t>ác bạn học sinh thường đọc thời khóa biểu theo trình tự thứ - buổi - tiết - môn.</a:t>
            </a:r>
            <a:endParaRPr lang="vi-VN" sz="3600" b="1" dirty="0">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2236736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10DAFA3-E2E3-4606-BB1D-AD52EE227865}"/>
              </a:ext>
            </a:extLst>
          </p:cNvPr>
          <p:cNvSpPr/>
          <p:nvPr/>
        </p:nvSpPr>
        <p:spPr>
          <a:xfrm>
            <a:off x="3400850" y="1378428"/>
            <a:ext cx="4663440" cy="1088238"/>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Luyện</a:t>
            </a:r>
            <a:r>
              <a:rPr kumimoji="0" lang="en-US" sz="44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4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viết</a:t>
            </a:r>
            <a:r>
              <a:rPr kumimoji="0" lang="en-US" sz="44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4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từ</a:t>
            </a:r>
            <a:r>
              <a:rPr kumimoji="0" lang="en-US" sz="44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4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khó</a:t>
            </a:r>
            <a:endParaRPr kumimoji="0" lang="en-US" sz="44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41188792-E93B-434A-9716-A49481F98788}"/>
              </a:ext>
            </a:extLst>
          </p:cNvPr>
          <p:cNvSpPr txBox="1"/>
          <p:nvPr/>
        </p:nvSpPr>
        <p:spPr>
          <a:xfrm>
            <a:off x="4436288" y="2776735"/>
            <a:ext cx="2578659" cy="830997"/>
          </a:xfrm>
          <a:prstGeom prst="rect">
            <a:avLst/>
          </a:prstGeom>
          <a:noFill/>
        </p:spPr>
        <p:txBody>
          <a:bodyPr wrap="square" rtlCol="0">
            <a:spAutoFit/>
          </a:bodyPr>
          <a:lstStyle/>
          <a:p>
            <a:r>
              <a:rPr lang="en-US" sz="4800" b="1" dirty="0">
                <a:solidFill>
                  <a:srgbClr val="3333FF"/>
                </a:solidFill>
                <a:latin typeface="HP001 4 hàng" panose="020B0603050302020204" pitchFamily="34" charset="0"/>
              </a:rPr>
              <a:t>trình tự</a:t>
            </a:r>
          </a:p>
        </p:txBody>
      </p:sp>
      <p:sp>
        <p:nvSpPr>
          <p:cNvPr id="4" name="TextBox 3">
            <a:extLst>
              <a:ext uri="{FF2B5EF4-FFF2-40B4-BE49-F238E27FC236}">
                <a16:creationId xmlns:a16="http://schemas.microsoft.com/office/drawing/2014/main" xmlns="" id="{48F9DD2C-9AFE-4A43-93A7-BF87631E3545}"/>
              </a:ext>
            </a:extLst>
          </p:cNvPr>
          <p:cNvSpPr txBox="1"/>
          <p:nvPr/>
        </p:nvSpPr>
        <p:spPr>
          <a:xfrm>
            <a:off x="4435776" y="2785221"/>
            <a:ext cx="2578659" cy="830997"/>
          </a:xfrm>
          <a:prstGeom prst="rect">
            <a:avLst/>
          </a:prstGeom>
          <a:noFill/>
        </p:spPr>
        <p:txBody>
          <a:bodyPr wrap="square" rtlCol="0">
            <a:spAutoFit/>
          </a:bodyPr>
          <a:lstStyle/>
          <a:p>
            <a:r>
              <a:rPr lang="en-US" sz="4800" b="1" dirty="0">
                <a:solidFill>
                  <a:srgbClr val="FF0000"/>
                </a:solidFill>
                <a:latin typeface="HP001 4 hàng" panose="020B0603050302020204" pitchFamily="34" charset="0"/>
              </a:rPr>
              <a:t>tr</a:t>
            </a:r>
            <a:r>
              <a:rPr lang="en-US" sz="4800" b="1" dirty="0">
                <a:solidFill>
                  <a:srgbClr val="0000FF"/>
                </a:solidFill>
                <a:latin typeface="HP001 4 hàng" panose="020B0603050302020204" pitchFamily="34" charset="0"/>
              </a:rPr>
              <a:t>ình tự</a:t>
            </a:r>
            <a:endParaRPr lang="en-US" sz="4800" b="1" dirty="0">
              <a:solidFill>
                <a:srgbClr val="FF0000"/>
              </a:solidFill>
              <a:latin typeface="HP001 4 hàng" panose="020B0603050302020204" pitchFamily="34" charset="0"/>
            </a:endParaRPr>
          </a:p>
        </p:txBody>
      </p:sp>
      <p:sp>
        <p:nvSpPr>
          <p:cNvPr id="11" name="TextBox 10">
            <a:extLst>
              <a:ext uri="{FF2B5EF4-FFF2-40B4-BE49-F238E27FC236}">
                <a16:creationId xmlns:a16="http://schemas.microsoft.com/office/drawing/2014/main" xmlns="" id="{48F9DD2C-9AFE-4A43-93A7-BF87631E3545}"/>
              </a:ext>
            </a:extLst>
          </p:cNvPr>
          <p:cNvSpPr txBox="1"/>
          <p:nvPr/>
        </p:nvSpPr>
        <p:spPr>
          <a:xfrm>
            <a:off x="5098331" y="3911773"/>
            <a:ext cx="1848376" cy="830997"/>
          </a:xfrm>
          <a:prstGeom prst="rect">
            <a:avLst/>
          </a:prstGeom>
          <a:noFill/>
        </p:spPr>
        <p:txBody>
          <a:bodyPr wrap="square" rtlCol="0">
            <a:spAutoFit/>
          </a:bodyPr>
          <a:lstStyle/>
          <a:p>
            <a:pPr algn="just"/>
            <a:r>
              <a:rPr lang="en-US" sz="4800" b="1" dirty="0">
                <a:solidFill>
                  <a:srgbClr val="0000FF"/>
                </a:solidFill>
                <a:latin typeface="HP001 4 hàng" panose="020B0603050302020204" pitchFamily="34" charset="0"/>
              </a:rPr>
              <a:t>tiết</a:t>
            </a:r>
            <a:endParaRPr lang="en-US" sz="4800" b="1" dirty="0">
              <a:solidFill>
                <a:srgbClr val="FF0000"/>
              </a:solidFill>
              <a:latin typeface="HP001 4 hàng" panose="020B0603050302020204" pitchFamily="34" charset="0"/>
            </a:endParaRPr>
          </a:p>
        </p:txBody>
      </p:sp>
      <p:sp>
        <p:nvSpPr>
          <p:cNvPr id="12" name="TextBox 11">
            <a:extLst>
              <a:ext uri="{FF2B5EF4-FFF2-40B4-BE49-F238E27FC236}">
                <a16:creationId xmlns:a16="http://schemas.microsoft.com/office/drawing/2014/main" xmlns="" id="{48F9DD2C-9AFE-4A43-93A7-BF87631E3545}"/>
              </a:ext>
            </a:extLst>
          </p:cNvPr>
          <p:cNvSpPr txBox="1"/>
          <p:nvPr/>
        </p:nvSpPr>
        <p:spPr>
          <a:xfrm>
            <a:off x="5098331" y="3920260"/>
            <a:ext cx="1848376" cy="830997"/>
          </a:xfrm>
          <a:prstGeom prst="rect">
            <a:avLst/>
          </a:prstGeom>
          <a:noFill/>
        </p:spPr>
        <p:txBody>
          <a:bodyPr wrap="square" rtlCol="0">
            <a:spAutoFit/>
          </a:bodyPr>
          <a:lstStyle/>
          <a:p>
            <a:pPr algn="just"/>
            <a:r>
              <a:rPr lang="en-US" sz="4800" b="1" dirty="0">
                <a:solidFill>
                  <a:srgbClr val="0000FF"/>
                </a:solidFill>
                <a:latin typeface="HP001 4 hàng" panose="020B0603050302020204" pitchFamily="34" charset="0"/>
              </a:rPr>
              <a:t>t</a:t>
            </a:r>
            <a:r>
              <a:rPr lang="en-US" sz="4800" b="1" dirty="0">
                <a:solidFill>
                  <a:srgbClr val="FF0000"/>
                </a:solidFill>
                <a:latin typeface="HP001 4 hàng" panose="020B0603050302020204" pitchFamily="34" charset="0"/>
              </a:rPr>
              <a:t>iết</a:t>
            </a:r>
          </a:p>
        </p:txBody>
      </p:sp>
    </p:spTree>
    <p:extLst>
      <p:ext uri="{BB962C8B-B14F-4D97-AF65-F5344CB8AC3E}">
        <p14:creationId xmlns:p14="http://schemas.microsoft.com/office/powerpoint/2010/main" val="790297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type="lt">
                                    <p:tmPct val="1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9A25A52-DD3D-4F52-9AA6-142388BF982E}"/>
              </a:ext>
            </a:extLst>
          </p:cNvPr>
          <p:cNvSpPr txBox="1"/>
          <p:nvPr/>
        </p:nvSpPr>
        <p:spPr>
          <a:xfrm>
            <a:off x="863600" y="475684"/>
            <a:ext cx="10464800" cy="5078313"/>
          </a:xfrm>
          <a:prstGeom prst="rect">
            <a:avLst/>
          </a:prstGeom>
          <a:noFill/>
        </p:spPr>
        <p:txBody>
          <a:bodyPr wrap="square" rtlCol="0">
            <a:spAutoFit/>
          </a:bodyPr>
          <a:lstStyle/>
          <a:p>
            <a:pPr lvl="0" algn="ctr">
              <a:lnSpc>
                <a:spcPct val="150000"/>
              </a:lnSpc>
              <a:defRPr/>
            </a:pPr>
            <a:r>
              <a:rPr kumimoji="0" lang="en-US" sz="3600" b="1" i="0" u="none" strike="noStrike" kern="1200" cap="none" spc="0" normalizeH="0" baseline="0" noProof="0" dirty="0">
                <a:ln>
                  <a:noFill/>
                </a:ln>
                <a:solidFill>
                  <a:srgbClr val="FF0000"/>
                </a:solidFill>
                <a:effectLst/>
                <a:uLnTx/>
                <a:uFillTx/>
                <a:latin typeface="HP001 4 hàng" panose="020B0603050302020204" pitchFamily="34" charset="0"/>
              </a:rPr>
              <a:t>Nghe – viết: </a:t>
            </a:r>
            <a:r>
              <a:rPr lang="en-US" sz="3600" b="1" dirty="0">
                <a:solidFill>
                  <a:srgbClr val="FF0000"/>
                </a:solidFill>
                <a:latin typeface="HP001 4 hàng" panose="020B0603050302020204" pitchFamily="34" charset="0"/>
                <a:cs typeface="Times New Roman" panose="02020603050405020304" pitchFamily="18" charset="0"/>
              </a:rPr>
              <a:t>Thời khóa biểu</a:t>
            </a:r>
            <a:endParaRPr kumimoji="0" lang="en-US" sz="3600" b="1" i="0" u="none" strike="noStrike" kern="1200" cap="none" spc="0" normalizeH="0" baseline="0" noProof="0" dirty="0">
              <a:ln>
                <a:noFill/>
              </a:ln>
              <a:solidFill>
                <a:srgbClr val="FF0000"/>
              </a:solidFill>
              <a:effectLst/>
              <a:uLnTx/>
              <a:uFillTx/>
              <a:latin typeface="HP001 4 hàng" panose="020B0603050302020204" pitchFamily="34" charset="0"/>
            </a:endParaRPr>
          </a:p>
          <a:p>
            <a:pPr algn="just">
              <a:lnSpc>
                <a:spcPct val="150000"/>
              </a:lnSpc>
            </a:pPr>
            <a:r>
              <a:rPr kumimoji="0" lang="en-US" sz="3600" b="1" i="0" u="none" strike="noStrike" kern="1200" cap="none" spc="0" normalizeH="0" baseline="0" noProof="0" dirty="0">
                <a:ln>
                  <a:noFill/>
                </a:ln>
                <a:solidFill>
                  <a:srgbClr val="0070C0"/>
                </a:solidFill>
                <a:effectLst/>
                <a:uLnTx/>
                <a:uFillTx/>
                <a:latin typeface="HP001 4 hàng" panose="020B0603050302020204" pitchFamily="34" charset="0"/>
              </a:rPr>
              <a:t>    </a:t>
            </a:r>
            <a:r>
              <a:rPr lang="en-US" sz="3600" b="1" dirty="0">
                <a:solidFill>
                  <a:srgbClr val="FF0000"/>
                </a:solidFill>
                <a:latin typeface="HP001 4 hàng" panose="020B0603050302020204" pitchFamily="34" charset="0"/>
                <a:cs typeface="Times New Roman" panose="02020603050405020304" pitchFamily="18" charset="0"/>
              </a:rPr>
              <a:t>T</a:t>
            </a:r>
            <a:r>
              <a:rPr lang="en-US" sz="3600" b="1" dirty="0">
                <a:latin typeface="HP001 4 hàng" panose="020B0603050302020204" pitchFamily="34" charset="0"/>
                <a:cs typeface="Times New Roman" panose="02020603050405020304" pitchFamily="18" charset="0"/>
              </a:rPr>
              <a:t>hời khóa biểu cho biết thời gian học các môn của từng ngày trong tuần. </a:t>
            </a:r>
            <a:r>
              <a:rPr lang="en-US" sz="3600" b="1" dirty="0">
                <a:solidFill>
                  <a:srgbClr val="FF0000"/>
                </a:solidFill>
                <a:latin typeface="HP001 4 hàng" panose="020B0603050302020204" pitchFamily="34" charset="0"/>
                <a:cs typeface="Times New Roman" panose="02020603050405020304" pitchFamily="18" charset="0"/>
              </a:rPr>
              <a:t>T</a:t>
            </a:r>
            <a:r>
              <a:rPr lang="en-US" sz="3600" b="1" dirty="0">
                <a:latin typeface="HP001 4 hàng" panose="020B0603050302020204" pitchFamily="34" charset="0"/>
                <a:cs typeface="Times New Roman" panose="02020603050405020304" pitchFamily="18" charset="0"/>
              </a:rPr>
              <a:t>hời khóa biểu gồm nhiều cột dọc và nhiều hàng ngang. </a:t>
            </a:r>
            <a:r>
              <a:rPr lang="en-US" sz="3600" b="1" dirty="0">
                <a:solidFill>
                  <a:srgbClr val="FF0000"/>
                </a:solidFill>
                <a:latin typeface="HP001 4 hàng" panose="020B0603050302020204" pitchFamily="34" charset="0"/>
                <a:cs typeface="Times New Roman" panose="02020603050405020304" pitchFamily="18" charset="0"/>
              </a:rPr>
              <a:t>C</a:t>
            </a:r>
            <a:r>
              <a:rPr lang="en-US" sz="3600" b="1" dirty="0">
                <a:latin typeface="HP001 4 hàng" panose="020B0603050302020204" pitchFamily="34" charset="0"/>
                <a:cs typeface="Times New Roman" panose="02020603050405020304" pitchFamily="18" charset="0"/>
              </a:rPr>
              <a:t>ác bạn học sinh thường đọc thời khóa biểu theo trình tự thứ - buổi - tiết - môn.</a:t>
            </a:r>
            <a:endParaRPr lang="vi-VN" sz="3600" b="1" dirty="0">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1956018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xmlns="" id="{234D2452-A620-4B7E-AB79-6C0288814FAE}"/>
              </a:ext>
            </a:extLst>
          </p:cNvPr>
          <p:cNvSpPr/>
          <p:nvPr/>
        </p:nvSpPr>
        <p:spPr>
          <a:xfrm>
            <a:off x="4301082" y="137112"/>
            <a:ext cx="2467626" cy="563241"/>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tập</a:t>
            </a:r>
            <a:endPar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28951" t="32789" r="27728" b="23927"/>
          <a:stretch/>
        </p:blipFill>
        <p:spPr>
          <a:xfrm>
            <a:off x="663518" y="836833"/>
            <a:ext cx="10718715" cy="6021167"/>
          </a:xfrm>
          <a:prstGeom prst="rect">
            <a:avLst/>
          </a:prstGeom>
        </p:spPr>
      </p:pic>
      <p:sp>
        <p:nvSpPr>
          <p:cNvPr id="6" name="TextBox 5"/>
          <p:cNvSpPr txBox="1"/>
          <p:nvPr/>
        </p:nvSpPr>
        <p:spPr>
          <a:xfrm>
            <a:off x="2620372" y="5459105"/>
            <a:ext cx="1404552" cy="584775"/>
          </a:xfrm>
          <a:prstGeom prst="rect">
            <a:avLst/>
          </a:prstGeom>
          <a:noFill/>
        </p:spPr>
        <p:txBody>
          <a:bodyPr wrap="none" rtlCol="0">
            <a:spAutoFit/>
          </a:bodyPr>
          <a:lstStyle/>
          <a:p>
            <a:r>
              <a:rPr lang="en-US" sz="3200" b="1" dirty="0">
                <a:solidFill>
                  <a:srgbClr val="0000FF"/>
                </a:solidFill>
                <a:latin typeface="Times New Roman" panose="02020603050405020304" pitchFamily="18" charset="0"/>
                <a:cs typeface="Times New Roman" panose="02020603050405020304" pitchFamily="18" charset="0"/>
              </a:rPr>
              <a:t>cái kéo</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304135" y="3032080"/>
            <a:ext cx="1718740" cy="584775"/>
          </a:xfrm>
          <a:prstGeom prst="rect">
            <a:avLst/>
          </a:prstGeom>
          <a:noFill/>
        </p:spPr>
        <p:txBody>
          <a:bodyPr wrap="none" rtlCol="0">
            <a:spAutoFit/>
          </a:bodyPr>
          <a:lstStyle/>
          <a:p>
            <a:r>
              <a:rPr lang="en-US" sz="3200" b="1" dirty="0">
                <a:solidFill>
                  <a:srgbClr val="0000FF"/>
                </a:solidFill>
                <a:latin typeface="Times New Roman" panose="02020603050405020304" pitchFamily="18" charset="0"/>
                <a:cs typeface="Times New Roman" panose="02020603050405020304" pitchFamily="18" charset="0"/>
              </a:rPr>
              <a:t>thước kẻ</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8175007" y="6084824"/>
            <a:ext cx="1678665" cy="584775"/>
          </a:xfrm>
          <a:prstGeom prst="rect">
            <a:avLst/>
          </a:prstGeom>
          <a:noFill/>
        </p:spPr>
        <p:txBody>
          <a:bodyPr wrap="none" rtlCol="0">
            <a:spAutoFit/>
          </a:bodyPr>
          <a:lstStyle/>
          <a:p>
            <a:r>
              <a:rPr lang="en-US" sz="3200" b="1" dirty="0">
                <a:solidFill>
                  <a:srgbClr val="0000FF"/>
                </a:solidFill>
                <a:latin typeface="Times New Roman" panose="02020603050405020304" pitchFamily="18" charset="0"/>
                <a:cs typeface="Times New Roman" panose="02020603050405020304" pitchFamily="18" charset="0"/>
              </a:rPr>
              <a:t>cặp sách</a:t>
            </a:r>
            <a:endParaRPr lang="vi-VN"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7520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F30E823-DE71-4314-9CA2-02BFC57E0858}"/>
  <p:tag name="ISPRING_RESOURCE_FOLDER" val="C:\Users\Lenovo\Desktop\E LEARNING\SẢN PHẨM NGUỒN\LÀM VIỆC THẬT LÀ VUI (T1+2)\LÀM VIỆC THẬT LÀ VUI (T1+2)\"/>
  <p:tag name="ISPRING_PRESENTATION_PATH" val="C:\Users\Lenovo\Desktop\E LEARNING\SẢN PHẨM NGUỒN\LÀM VIỆC THẬT LÀ VUI (T1+2)\LÀM VIỆC THẬT LÀ VUI (T1+2).pptx"/>
  <p:tag name="ISPRING_PROJECT_VERSION" val="9"/>
  <p:tag name="ISPRING_PROJECT_FOLDER_UPDATED" val="1"/>
  <p:tag name="ISPRING_SCREEN_RECS_UPDATED" val="C:\Users\Lenovo\Desktop\E LEARNING\SẢN PHẨM NGUỒN\LÀM VIỆC THẬT LÀ VUI (T1+2)\LÀM VIỆC THẬT LÀ VUI (T1+2)\"/>
  <p:tag name="FLASHSPRING_PRESENTATION_REFERENCES" val=""/>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ề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1016</TotalTime>
  <Words>237</Words>
  <Application>Microsoft Office PowerPoint</Application>
  <PresentationFormat>Widescreen</PresentationFormat>
  <Paragraphs>37</Paragraphs>
  <Slides>11</Slides>
  <Notes>2</Notes>
  <HiddenSlides>0</HiddenSlides>
  <MMClips>1</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11</vt:i4>
      </vt:variant>
    </vt:vector>
  </HeadingPairs>
  <TitlesOfParts>
    <vt:vector size="31" baseType="lpstr">
      <vt:lpstr>Microsoft YaHei</vt:lpstr>
      <vt:lpstr>SimSun</vt:lpstr>
      <vt:lpstr>SimSun</vt:lpstr>
      <vt:lpstr>#9Slide03 Arima Madurai Medium</vt:lpstr>
      <vt:lpstr>Arial</vt:lpstr>
      <vt:lpstr>Arial-Rounded</vt:lpstr>
      <vt:lpstr>Arial-SGK-TV</vt:lpstr>
      <vt:lpstr>Calibri</vt:lpstr>
      <vt:lpstr>Calibri Light</vt:lpstr>
      <vt:lpstr>HP001 4 hàng</vt:lpstr>
      <vt:lpstr>HP001 5 hàng</vt:lpstr>
      <vt:lpstr>Times New Roman</vt:lpstr>
      <vt:lpstr>Times New Roman (Headings)</vt:lpstr>
      <vt:lpstr>UTM Androgyne</vt:lpstr>
      <vt:lpstr>等线</vt:lpstr>
      <vt:lpstr>3_Office Theme</vt:lpstr>
      <vt:lpstr>NỀN 5</vt:lpstr>
      <vt:lpstr>nền 3</vt:lpstr>
      <vt:lpstr>6_Office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HongHa</cp:lastModifiedBy>
  <cp:revision>96</cp:revision>
  <dcterms:created xsi:type="dcterms:W3CDTF">2021-06-24T12:42:07Z</dcterms:created>
  <dcterms:modified xsi:type="dcterms:W3CDTF">2021-09-30T10:35:41Z</dcterms:modified>
</cp:coreProperties>
</file>