
<file path=[Content_Types].xml><?xml version="1.0" encoding="utf-8"?>
<Types xmlns="http://schemas.openxmlformats.org/package/2006/content-types">
  <Default Extension="emf" ContentType="image/x-emf"/>
  <Default Extension="jpeg" ContentType="image/jpeg"/>
  <Default Extension="jpg" ContentType="image/jpeg"/>
  <Default Extension="mp3" ContentType="audio/m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91" r:id="rId2"/>
  </p:sldMasterIdLst>
  <p:notesMasterIdLst>
    <p:notesMasterId r:id="rId24"/>
  </p:notesMasterIdLst>
  <p:sldIdLst>
    <p:sldId id="281" r:id="rId3"/>
    <p:sldId id="257" r:id="rId4"/>
    <p:sldId id="288" r:id="rId5"/>
    <p:sldId id="2632" r:id="rId6"/>
    <p:sldId id="2642" r:id="rId7"/>
    <p:sldId id="2643" r:id="rId8"/>
    <p:sldId id="318" r:id="rId9"/>
    <p:sldId id="2644" r:id="rId10"/>
    <p:sldId id="2633" r:id="rId11"/>
    <p:sldId id="2645" r:id="rId12"/>
    <p:sldId id="2646" r:id="rId13"/>
    <p:sldId id="2647" r:id="rId14"/>
    <p:sldId id="2649" r:id="rId15"/>
    <p:sldId id="2648" r:id="rId16"/>
    <p:sldId id="287" r:id="rId17"/>
    <p:sldId id="2650" r:id="rId18"/>
    <p:sldId id="2651" r:id="rId19"/>
    <p:sldId id="2652" r:id="rId20"/>
    <p:sldId id="2653" r:id="rId21"/>
    <p:sldId id="2654" r:id="rId22"/>
    <p:sldId id="294"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80" d="100"/>
          <a:sy n="80" d="100"/>
        </p:scale>
        <p:origin x="782"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1D9B38-9F30-4ED7-ACCD-3BF1C71F8EC7}" type="datetimeFigureOut">
              <a:rPr lang="en-US" smtClean="0"/>
              <a:t>13/10/2023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8B415A-5A04-4B4C-ACBB-0E987FE2C23E}" type="slidenum">
              <a:rPr lang="en-US" smtClean="0"/>
              <a:t>‹#›</a:t>
            </a:fld>
            <a:endParaRPr lang="en-US"/>
          </a:p>
        </p:txBody>
      </p:sp>
    </p:spTree>
    <p:extLst>
      <p:ext uri="{BB962C8B-B14F-4D97-AF65-F5344CB8AC3E}">
        <p14:creationId xmlns:p14="http://schemas.microsoft.com/office/powerpoint/2010/main" val="25369492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8803101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5942816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40781460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1109476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7792749926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7792749926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err="1"/>
              <a:t>Thiết</a:t>
            </a:r>
            <a:r>
              <a:rPr lang="en-US" altLang="zh-CN" dirty="0"/>
              <a:t> </a:t>
            </a:r>
            <a:r>
              <a:rPr lang="en-US" altLang="zh-CN" dirty="0" err="1"/>
              <a:t>kế</a:t>
            </a:r>
            <a:r>
              <a:rPr lang="en-US" altLang="zh-CN" dirty="0"/>
              <a:t>: </a:t>
            </a:r>
            <a:r>
              <a:rPr lang="en-US" altLang="zh-CN" dirty="0" err="1"/>
              <a:t>Hương</a:t>
            </a:r>
            <a:r>
              <a:rPr lang="en-US" altLang="zh-CN" dirty="0"/>
              <a:t> </a:t>
            </a:r>
            <a:r>
              <a:rPr lang="en-US" altLang="zh-CN" dirty="0" err="1"/>
              <a:t>Thảo</a:t>
            </a:r>
            <a:r>
              <a:rPr lang="en-US" altLang="zh-CN" dirty="0"/>
              <a:t> – tranthao121004@gmail</a:t>
            </a:r>
            <a:r>
              <a:rPr lang="en-US" altLang="zh-CN"/>
              <a:t>.com</a:t>
            </a:r>
            <a:endParaRPr lang="zh-CN" altLang="en-US"/>
          </a:p>
        </p:txBody>
      </p:sp>
    </p:spTree>
    <p:extLst>
      <p:ext uri="{BB962C8B-B14F-4D97-AF65-F5344CB8AC3E}">
        <p14:creationId xmlns:p14="http://schemas.microsoft.com/office/powerpoint/2010/main" val="37560652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517657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2307069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err="1"/>
              <a:t>Thiết</a:t>
            </a:r>
            <a:r>
              <a:rPr lang="en-US" altLang="zh-CN" dirty="0"/>
              <a:t> </a:t>
            </a:r>
            <a:r>
              <a:rPr lang="en-US" altLang="zh-CN" dirty="0" err="1"/>
              <a:t>kế</a:t>
            </a:r>
            <a:r>
              <a:rPr lang="en-US" altLang="zh-CN" dirty="0"/>
              <a:t>: </a:t>
            </a:r>
            <a:r>
              <a:rPr lang="en-US" altLang="zh-CN" dirty="0" err="1"/>
              <a:t>Hương</a:t>
            </a:r>
            <a:r>
              <a:rPr lang="en-US" altLang="zh-CN" dirty="0"/>
              <a:t> </a:t>
            </a:r>
            <a:r>
              <a:rPr lang="en-US" altLang="zh-CN" dirty="0" err="1"/>
              <a:t>Thảo</a:t>
            </a:r>
            <a:r>
              <a:rPr lang="en-US" altLang="zh-CN" dirty="0"/>
              <a:t> – tranthao121004@gmail.com</a:t>
            </a: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2918649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7792749926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7792749926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7651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a:t>Thiết</a:t>
            </a:r>
            <a:r>
              <a:rPr lang="en-US" altLang="zh-CN" dirty="0"/>
              <a:t> </a:t>
            </a:r>
            <a:r>
              <a:rPr lang="en-US" altLang="zh-CN" dirty="0" err="1"/>
              <a:t>kế</a:t>
            </a:r>
            <a:r>
              <a:rPr lang="en-US" altLang="zh-CN" dirty="0"/>
              <a:t>: </a:t>
            </a:r>
            <a:r>
              <a:rPr lang="en-US" altLang="zh-CN" dirty="0" err="1"/>
              <a:t>Hương</a:t>
            </a:r>
            <a:r>
              <a:rPr lang="en-US" altLang="zh-CN" dirty="0"/>
              <a:t> </a:t>
            </a:r>
            <a:r>
              <a:rPr lang="en-US" altLang="zh-CN" dirty="0" err="1"/>
              <a:t>Thảo</a:t>
            </a:r>
            <a:r>
              <a:rPr lang="en-US" altLang="zh-CN" dirty="0"/>
              <a:t> – tranthao121004@gmail.com</a:t>
            </a: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4427027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7954037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1923051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4903538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821497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4597705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8836235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8149637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6377042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7792749926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7792749926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566741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41988382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1573803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1A5F441-BA27-4D1A-9A13-05155C41393D}"/>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073B6E29-430C-420B-9D34-8C89DDCCBE71}"/>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799E9B79-96D2-4483-AF4F-F41232FE2D62}"/>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2023/10/13</a:t>
            </a:fld>
            <a:endParaRPr lang="zh-CN" altLang="en-US"/>
          </a:p>
        </p:txBody>
      </p:sp>
      <p:sp>
        <p:nvSpPr>
          <p:cNvPr id="5" name="页脚占位符 4">
            <a:extLst>
              <a:ext uri="{FF2B5EF4-FFF2-40B4-BE49-F238E27FC236}">
                <a16:creationId xmlns:a16="http://schemas.microsoft.com/office/drawing/2014/main" id="{D2032C75-8AFF-422F-B434-1A2597AB965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868089CB-2DEA-4E65-AE74-4EA2262B3E87}"/>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9546899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A528CE7-CF14-4940-A95B-FBE580F44E2F}"/>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96248680-868D-405D-8570-DE469DFE8FBE}"/>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2ED56F11-8CDA-4DAB-9925-1BC78111DE04}"/>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2023/10/13</a:t>
            </a:fld>
            <a:endParaRPr lang="zh-CN" altLang="en-US"/>
          </a:p>
        </p:txBody>
      </p:sp>
      <p:sp>
        <p:nvSpPr>
          <p:cNvPr id="5" name="页脚占位符 4">
            <a:extLst>
              <a:ext uri="{FF2B5EF4-FFF2-40B4-BE49-F238E27FC236}">
                <a16:creationId xmlns:a16="http://schemas.microsoft.com/office/drawing/2014/main" id="{72B991C3-CB7C-4BF7-9EA8-1E5D7C793366}"/>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438BD3AC-7018-477F-817F-322423E143AF}"/>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35229985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65E7EA4D-A3CF-4FAB-A0FB-230320904B10}"/>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56787D43-B3B2-419A-9F39-1275EFF48A0C}"/>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60DEECBA-ABA0-47FA-8FAA-50C93086C4B8}"/>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2023/10/13</a:t>
            </a:fld>
            <a:endParaRPr lang="zh-CN" altLang="en-US"/>
          </a:p>
        </p:txBody>
      </p:sp>
      <p:sp>
        <p:nvSpPr>
          <p:cNvPr id="5" name="页脚占位符 4">
            <a:extLst>
              <a:ext uri="{FF2B5EF4-FFF2-40B4-BE49-F238E27FC236}">
                <a16:creationId xmlns:a16="http://schemas.microsoft.com/office/drawing/2014/main" id="{F2A66ADA-9B95-438A-B5D1-869693DAB31C}"/>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28A0A3A1-5A3C-48BC-8D41-9362B8DA038A}"/>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11684226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15611" y="992767"/>
            <a:ext cx="11360800" cy="27368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6933"/>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1" name="Google Shape;11;p2"/>
          <p:cNvSpPr txBox="1">
            <a:spLocks noGrp="1"/>
          </p:cNvSpPr>
          <p:nvPr>
            <p:ph type="subTitle" idx="1"/>
          </p:nvPr>
        </p:nvSpPr>
        <p:spPr>
          <a:xfrm>
            <a:off x="415600" y="3778833"/>
            <a:ext cx="11360800" cy="105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37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2" name="Google Shape;12;p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203332360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15600" y="2867800"/>
            <a:ext cx="113608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5" name="Google Shape;15;p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57824382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158449243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body" type="tx">
  <p:cSld name="1_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94330761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3" name="Google Shape;23;p5"/>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4" name="Google Shape;24;p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297659993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187892147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30" name="Google Shape;30;p7"/>
          <p:cNvSpPr txBox="1">
            <a:spLocks noGrp="1"/>
          </p:cNvSpPr>
          <p:nvPr>
            <p:ph type="body" idx="1"/>
          </p:nvPr>
        </p:nvSpPr>
        <p:spPr>
          <a:xfrm>
            <a:off x="415600" y="1852800"/>
            <a:ext cx="3744000" cy="4239200"/>
          </a:xfrm>
          <a:prstGeom prst="rect">
            <a:avLst/>
          </a:prstGeom>
        </p:spPr>
        <p:txBody>
          <a:bodyPr spcFirstLastPara="1" wrap="square" lIns="91425" tIns="91425" rIns="91425" bIns="91425" anchor="t" anchorCtr="0">
            <a:noAutofit/>
          </a:bodyPr>
          <a:lstStyle>
            <a:lvl1pPr marL="609585" lvl="0" indent="-406390">
              <a:spcBef>
                <a:spcPts val="0"/>
              </a:spcBef>
              <a:spcAft>
                <a:spcPts val="0"/>
              </a:spcAft>
              <a:buSzPts val="1200"/>
              <a:buChar char="●"/>
              <a:defRPr sz="1600"/>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31" name="Google Shape;31;p7"/>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262131621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653667" y="600200"/>
            <a:ext cx="8490400" cy="54544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34" name="Google Shape;34;p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143035754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17DDC72-9CAC-4679-A980-5B3D87863C5B}"/>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85A55264-4DA0-44D2-BF6D-54373F34D903}"/>
              </a:ext>
            </a:extLst>
          </p:cNvPr>
          <p:cNvSpPr>
            <a:spLocks noGrp="1"/>
          </p:cNvSpPr>
          <p:nvPr>
            <p:ph idx="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0ACC5FAD-AFAC-4529-A734-798E41F63E45}"/>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2023/10/13</a:t>
            </a:fld>
            <a:endParaRPr lang="zh-CN" altLang="en-US"/>
          </a:p>
        </p:txBody>
      </p:sp>
      <p:sp>
        <p:nvSpPr>
          <p:cNvPr id="5" name="页脚占位符 4">
            <a:extLst>
              <a:ext uri="{FF2B5EF4-FFF2-40B4-BE49-F238E27FC236}">
                <a16:creationId xmlns:a16="http://schemas.microsoft.com/office/drawing/2014/main" id="{46C2238F-B81F-4444-AD47-4431DF0ABCC4}"/>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2488D67F-14DB-44B4-85A1-A89E2BFC5C05}"/>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4880462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7" name="Google Shape;37;p9"/>
          <p:cNvSpPr txBox="1">
            <a:spLocks noGrp="1"/>
          </p:cNvSpPr>
          <p:nvPr>
            <p:ph type="title"/>
          </p:nvPr>
        </p:nvSpPr>
        <p:spPr>
          <a:xfrm>
            <a:off x="354000" y="1644233"/>
            <a:ext cx="5393600" cy="19764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38" name="Google Shape;38;p9"/>
          <p:cNvSpPr txBox="1">
            <a:spLocks noGrp="1"/>
          </p:cNvSpPr>
          <p:nvPr>
            <p:ph type="subTitle" idx="1"/>
          </p:nvPr>
        </p:nvSpPr>
        <p:spPr>
          <a:xfrm>
            <a:off x="354000" y="3737433"/>
            <a:ext cx="5393600" cy="164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39" name="Google Shape;39;p9"/>
          <p:cNvSpPr txBox="1">
            <a:spLocks noGrp="1"/>
          </p:cNvSpPr>
          <p:nvPr>
            <p:ph type="body" idx="2"/>
          </p:nvPr>
        </p:nvSpPr>
        <p:spPr>
          <a:xfrm>
            <a:off x="6586000" y="965433"/>
            <a:ext cx="5116000" cy="4926800"/>
          </a:xfrm>
          <a:prstGeom prst="rect">
            <a:avLst/>
          </a:prstGeom>
        </p:spPr>
        <p:txBody>
          <a:bodyPr spcFirstLastPara="1" wrap="square" lIns="91425" tIns="91425" rIns="91425" bIns="91425" anchor="ctr"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40" name="Google Shape;40;p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90121809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415600" y="5640767"/>
            <a:ext cx="7998400" cy="806800"/>
          </a:xfrm>
          <a:prstGeom prst="rect">
            <a:avLst/>
          </a:prstGeom>
        </p:spPr>
        <p:txBody>
          <a:bodyPr spcFirstLastPara="1" wrap="square" lIns="91425" tIns="91425" rIns="91425" bIns="91425" anchor="ctr" anchorCtr="0">
            <a:noAutofit/>
          </a:bodyPr>
          <a:lstStyle>
            <a:lvl1pPr marL="609585" lvl="0" indent="-304792">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275053387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415600" y="1474833"/>
            <a:ext cx="11360800" cy="26180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6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46" name="Google Shape;46;p11"/>
          <p:cNvSpPr txBox="1">
            <a:spLocks noGrp="1"/>
          </p:cNvSpPr>
          <p:nvPr>
            <p:ph type="body" idx="1"/>
          </p:nvPr>
        </p:nvSpPr>
        <p:spPr>
          <a:xfrm>
            <a:off x="415600" y="4202967"/>
            <a:ext cx="11360800" cy="1734400"/>
          </a:xfrm>
          <a:prstGeom prst="rect">
            <a:avLst/>
          </a:prstGeom>
        </p:spPr>
        <p:txBody>
          <a:bodyPr spcFirstLastPara="1" wrap="square" lIns="91425" tIns="91425" rIns="91425" bIns="91425" anchor="t" anchorCtr="0">
            <a:noAutofit/>
          </a:bodyPr>
          <a:lstStyle>
            <a:lvl1pPr marL="609585" lvl="0" indent="-457189" algn="ctr">
              <a:spcBef>
                <a:spcPts val="0"/>
              </a:spcBef>
              <a:spcAft>
                <a:spcPts val="0"/>
              </a:spcAft>
              <a:buSzPts val="1800"/>
              <a:buChar char="●"/>
              <a:defRPr/>
            </a:lvl1pPr>
            <a:lvl2pPr marL="1219170" lvl="1" indent="-423323" algn="ctr">
              <a:spcBef>
                <a:spcPts val="2133"/>
              </a:spcBef>
              <a:spcAft>
                <a:spcPts val="0"/>
              </a:spcAft>
              <a:buSzPts val="1400"/>
              <a:buChar char="○"/>
              <a:defRPr/>
            </a:lvl2pPr>
            <a:lvl3pPr marL="1828754" lvl="2" indent="-423323" algn="ctr">
              <a:spcBef>
                <a:spcPts val="2133"/>
              </a:spcBef>
              <a:spcAft>
                <a:spcPts val="0"/>
              </a:spcAft>
              <a:buSzPts val="1400"/>
              <a:buChar char="■"/>
              <a:defRPr/>
            </a:lvl3pPr>
            <a:lvl4pPr marL="2438339" lvl="3" indent="-423323" algn="ctr">
              <a:spcBef>
                <a:spcPts val="2133"/>
              </a:spcBef>
              <a:spcAft>
                <a:spcPts val="0"/>
              </a:spcAft>
              <a:buSzPts val="1400"/>
              <a:buChar char="●"/>
              <a:defRPr/>
            </a:lvl4pPr>
            <a:lvl5pPr marL="3047924" lvl="4" indent="-423323" algn="ctr">
              <a:spcBef>
                <a:spcPts val="2133"/>
              </a:spcBef>
              <a:spcAft>
                <a:spcPts val="0"/>
              </a:spcAft>
              <a:buSzPts val="1400"/>
              <a:buChar char="○"/>
              <a:defRPr/>
            </a:lvl5pPr>
            <a:lvl6pPr marL="3657509" lvl="5" indent="-423323" algn="ctr">
              <a:spcBef>
                <a:spcPts val="2133"/>
              </a:spcBef>
              <a:spcAft>
                <a:spcPts val="0"/>
              </a:spcAft>
              <a:buSzPts val="1400"/>
              <a:buChar char="■"/>
              <a:defRPr/>
            </a:lvl6pPr>
            <a:lvl7pPr marL="4267093" lvl="6" indent="-423323" algn="ctr">
              <a:spcBef>
                <a:spcPts val="2133"/>
              </a:spcBef>
              <a:spcAft>
                <a:spcPts val="0"/>
              </a:spcAft>
              <a:buSzPts val="1400"/>
              <a:buChar char="●"/>
              <a:defRPr/>
            </a:lvl7pPr>
            <a:lvl8pPr marL="4876678" lvl="7" indent="-423323" algn="ctr">
              <a:spcBef>
                <a:spcPts val="2133"/>
              </a:spcBef>
              <a:spcAft>
                <a:spcPts val="0"/>
              </a:spcAft>
              <a:buSzPts val="1400"/>
              <a:buChar char="○"/>
              <a:defRPr/>
            </a:lvl8pPr>
            <a:lvl9pPr marL="5486263" lvl="8" indent="-423323" algn="ctr">
              <a:spcBef>
                <a:spcPts val="2133"/>
              </a:spcBef>
              <a:spcAft>
                <a:spcPts val="2133"/>
              </a:spcAft>
              <a:buSzPts val="1400"/>
              <a:buChar char="■"/>
              <a:defRPr/>
            </a:lvl9pPr>
          </a:lstStyle>
          <a:p>
            <a:endParaRPr/>
          </a:p>
        </p:txBody>
      </p:sp>
      <p:sp>
        <p:nvSpPr>
          <p:cNvPr id="47" name="Google Shape;47;p11"/>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91680889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118645570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E045189-0D48-4D62-ACB8-363B8B4BA823}"/>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8554B7C4-26CC-4900-9FBC-112D5FD29190}"/>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D515BD0D-46F8-499D-9889-44E956D44BB7}"/>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2023/10/13</a:t>
            </a:fld>
            <a:endParaRPr lang="zh-CN" altLang="en-US"/>
          </a:p>
        </p:txBody>
      </p:sp>
      <p:sp>
        <p:nvSpPr>
          <p:cNvPr id="5" name="页脚占位符 4">
            <a:extLst>
              <a:ext uri="{FF2B5EF4-FFF2-40B4-BE49-F238E27FC236}">
                <a16:creationId xmlns:a16="http://schemas.microsoft.com/office/drawing/2014/main" id="{0533EECB-1B46-4AAF-82FA-8341E6E0EAD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09734F59-D5C9-45C0-95BB-255303990499}"/>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3792394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8402147-91C0-4202-A049-8C26C3614276}"/>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44F78434-07FA-4018-98AF-2DFF55D695F0}"/>
              </a:ext>
            </a:extLst>
          </p:cNvPr>
          <p:cNvSpPr>
            <a:spLocks noGrp="1"/>
          </p:cNvSpPr>
          <p:nvPr>
            <p:ph sz="half" idx="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22259499-0952-4C06-9230-F1BC6AB2BB5B}"/>
              </a:ext>
            </a:extLst>
          </p:cNvPr>
          <p:cNvSpPr>
            <a:spLocks noGrp="1"/>
          </p:cNvSpPr>
          <p:nvPr>
            <p:ph sz="half" idx="2"/>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DF4CBE8A-F31A-4FC1-B01E-5B40266B33AF}"/>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2023/10/13</a:t>
            </a:fld>
            <a:endParaRPr lang="zh-CN" altLang="en-US"/>
          </a:p>
        </p:txBody>
      </p:sp>
      <p:sp>
        <p:nvSpPr>
          <p:cNvPr id="6" name="页脚占位符 5">
            <a:extLst>
              <a:ext uri="{FF2B5EF4-FFF2-40B4-BE49-F238E27FC236}">
                <a16:creationId xmlns:a16="http://schemas.microsoft.com/office/drawing/2014/main" id="{A69E9106-A51D-41B8-A6DD-3B370CB9EB57}"/>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277E40EC-35A1-4918-88F4-ED2B2A941F01}"/>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33987364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4EFEC4A-A03A-40EF-91D3-06CEC80986CF}"/>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9F2FD8B1-E238-45FA-AE19-BCA2CFC7F73F}"/>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E251CD6C-C740-47E9-BB94-1AB87710DCFF}"/>
              </a:ext>
            </a:extLst>
          </p:cNvPr>
          <p:cNvSpPr>
            <a:spLocks noGrp="1"/>
          </p:cNvSpPr>
          <p:nvPr>
            <p:ph sz="half" idx="2"/>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030E742E-9501-4526-8000-C57F5B2BB4E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92F3933A-FA1B-4BA6-BECD-B9F4FDF61BE1}"/>
              </a:ext>
            </a:extLst>
          </p:cNvPr>
          <p:cNvSpPr>
            <a:spLocks noGrp="1"/>
          </p:cNvSpPr>
          <p:nvPr>
            <p:ph sz="quarter" idx="4"/>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3AEB09E3-F9BF-4169-93BD-31EE046D2A5B}"/>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2023/10/13</a:t>
            </a:fld>
            <a:endParaRPr lang="zh-CN" altLang="en-US"/>
          </a:p>
        </p:txBody>
      </p:sp>
      <p:sp>
        <p:nvSpPr>
          <p:cNvPr id="8" name="页脚占位符 7">
            <a:extLst>
              <a:ext uri="{FF2B5EF4-FFF2-40B4-BE49-F238E27FC236}">
                <a16:creationId xmlns:a16="http://schemas.microsoft.com/office/drawing/2014/main" id="{F88F773C-4C5F-477F-81A2-ECD9A18A4EA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id="{0DD10B08-662E-457B-9666-06AB86C5B323}"/>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34341597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0410382-258C-4B34-8FDC-BBA005AAEA87}"/>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AA7A26AA-0F94-450C-8A35-C6E1CB6254D0}"/>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2023/10/13</a:t>
            </a:fld>
            <a:endParaRPr lang="zh-CN" altLang="en-US"/>
          </a:p>
        </p:txBody>
      </p:sp>
      <p:sp>
        <p:nvSpPr>
          <p:cNvPr id="4" name="页脚占位符 3">
            <a:extLst>
              <a:ext uri="{FF2B5EF4-FFF2-40B4-BE49-F238E27FC236}">
                <a16:creationId xmlns:a16="http://schemas.microsoft.com/office/drawing/2014/main" id="{93FBC98B-80C2-4E12-B989-13E5C19A690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DBB137B8-05FB-4C5B-84AD-D15BD2E71B73}"/>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17651227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B62629FF-121F-4B3B-AE37-DDB8B1A1A2FC}"/>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2023/10/13</a:t>
            </a:fld>
            <a:endParaRPr lang="zh-CN" altLang="en-US"/>
          </a:p>
        </p:txBody>
      </p:sp>
      <p:sp>
        <p:nvSpPr>
          <p:cNvPr id="3" name="页脚占位符 2">
            <a:extLst>
              <a:ext uri="{FF2B5EF4-FFF2-40B4-BE49-F238E27FC236}">
                <a16:creationId xmlns:a16="http://schemas.microsoft.com/office/drawing/2014/main" id="{077F2E3A-CE2D-486A-8880-48C9675BE09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83CEEAFE-4653-4CA8-A59F-04A60C6BAD56}"/>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36214326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AF9F4FE-882A-47C0-8C46-B8DBF609CC5A}"/>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D9A2394E-D218-48FB-8A2F-2DD5FD6BCD83}"/>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4842CA12-A78A-441C-8B00-B8B51A8F635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CDEDE3BB-C843-419D-AEC9-3A166B9F3BF0}"/>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2023/10/13</a:t>
            </a:fld>
            <a:endParaRPr lang="zh-CN" altLang="en-US"/>
          </a:p>
        </p:txBody>
      </p:sp>
      <p:sp>
        <p:nvSpPr>
          <p:cNvPr id="6" name="页脚占位符 5">
            <a:extLst>
              <a:ext uri="{FF2B5EF4-FFF2-40B4-BE49-F238E27FC236}">
                <a16:creationId xmlns:a16="http://schemas.microsoft.com/office/drawing/2014/main" id="{94B33323-637A-4CE1-BE8F-B869193AE43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06A6DCC8-E8F0-4C7F-9328-D5006B31A77A}"/>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19083600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14A90F6-AECE-47D2-A701-44DD7B6DAFD4}"/>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E277105F-0226-480E-89D0-588888F22DB5}"/>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C1A2B967-DE5D-4006-83C9-662C87D29EC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016B451C-C81B-4840-B0CE-EBAF69C7A6E7}"/>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2023/10/13</a:t>
            </a:fld>
            <a:endParaRPr lang="zh-CN" altLang="en-US"/>
          </a:p>
        </p:txBody>
      </p:sp>
      <p:sp>
        <p:nvSpPr>
          <p:cNvPr id="6" name="页脚占位符 5">
            <a:extLst>
              <a:ext uri="{FF2B5EF4-FFF2-40B4-BE49-F238E27FC236}">
                <a16:creationId xmlns:a16="http://schemas.microsoft.com/office/drawing/2014/main" id="{E8474BE2-6579-4145-B26D-A7595577B07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EE186C81-6EDF-4C18-8059-858242EE64E7}"/>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25800831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Shape&#10;&#10;Description automatically generated with medium confidence">
            <a:extLst>
              <a:ext uri="{FF2B5EF4-FFF2-40B4-BE49-F238E27FC236}">
                <a16:creationId xmlns:a16="http://schemas.microsoft.com/office/drawing/2014/main" id="{8DBFB947-38FF-4725-8881-3694FE25DA60}"/>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431234" y="294861"/>
            <a:ext cx="1121995" cy="1121995"/>
          </a:xfrm>
          <a:prstGeom prst="rect">
            <a:avLst/>
          </a:prstGeom>
        </p:spPr>
      </p:pic>
    </p:spTree>
    <p:extLst>
      <p:ext uri="{BB962C8B-B14F-4D97-AF65-F5344CB8AC3E}">
        <p14:creationId xmlns:p14="http://schemas.microsoft.com/office/powerpoint/2010/main" val="166082276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pic>
        <p:nvPicPr>
          <p:cNvPr id="5" name="Picture 4" descr="Shape&#10;&#10;Description automatically generated with medium confidence">
            <a:extLst>
              <a:ext uri="{FF2B5EF4-FFF2-40B4-BE49-F238E27FC236}">
                <a16:creationId xmlns:a16="http://schemas.microsoft.com/office/drawing/2014/main" id="{FD2EC49A-03A4-47EF-BAA0-E91C31E2A5CC}"/>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451113" y="96078"/>
            <a:ext cx="1131935" cy="1131935"/>
          </a:xfrm>
          <a:prstGeom prst="rect">
            <a:avLst/>
          </a:prstGeom>
        </p:spPr>
      </p:pic>
    </p:spTree>
    <p:extLst>
      <p:ext uri="{BB962C8B-B14F-4D97-AF65-F5344CB8AC3E}">
        <p14:creationId xmlns:p14="http://schemas.microsoft.com/office/powerpoint/2010/main" val="2063621711"/>
      </p:ext>
    </p:extLst>
  </p:cSld>
  <p:clrMap bg1="lt1" tx1="dk1" bg2="dk2" tx2="lt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Lst>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emf"/><Relationship Id="rId7" Type="http://schemas.openxmlformats.org/officeDocument/2006/relationships/slide" Target="slide2.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8.png"/><Relationship Id="rId4" Type="http://schemas.openxmlformats.org/officeDocument/2006/relationships/image" Target="../media/image3.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36.emf"/><Relationship Id="rId4" Type="http://schemas.openxmlformats.org/officeDocument/2006/relationships/image" Target="../media/image35.emf"/></Relationships>
</file>

<file path=ppt/slides/_rels/slide13.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6.emf"/><Relationship Id="rId3" Type="http://schemas.openxmlformats.org/officeDocument/2006/relationships/image" Target="../media/image21.png"/><Relationship Id="rId7" Type="http://schemas.openxmlformats.org/officeDocument/2006/relationships/image" Target="../media/image24.png"/><Relationship Id="rId12" Type="http://schemas.openxmlformats.org/officeDocument/2006/relationships/image" Target="../media/image35.emf"/><Relationship Id="rId2" Type="http://schemas.openxmlformats.org/officeDocument/2006/relationships/notesSlide" Target="../notesSlides/notesSlide13.xml"/><Relationship Id="rId1" Type="http://schemas.openxmlformats.org/officeDocument/2006/relationships/slideLayout" Target="../slideLayouts/slideLayout14.xml"/><Relationship Id="rId6" Type="http://schemas.openxmlformats.org/officeDocument/2006/relationships/image" Target="../media/image16.png"/><Relationship Id="rId11" Type="http://schemas.openxmlformats.org/officeDocument/2006/relationships/image" Target="../media/image28.png"/><Relationship Id="rId5" Type="http://schemas.openxmlformats.org/officeDocument/2006/relationships/image" Target="../media/image23.png"/><Relationship Id="rId10" Type="http://schemas.openxmlformats.org/officeDocument/2006/relationships/image" Target="../media/image27.png"/><Relationship Id="rId4" Type="http://schemas.openxmlformats.org/officeDocument/2006/relationships/image" Target="../media/image22.png"/><Relationship Id="rId9" Type="http://schemas.openxmlformats.org/officeDocument/2006/relationships/image" Target="../media/image26.jpg"/></Relationships>
</file>

<file path=ppt/slides/_rels/slide1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32.png"/><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37.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17.xml.rels><?xml version="1.0" encoding="UTF-8" standalone="yes"?>
<Relationships xmlns="http://schemas.openxmlformats.org/package/2006/relationships"><Relationship Id="rId8" Type="http://schemas.openxmlformats.org/officeDocument/2006/relationships/image" Target="../media/image25.png"/><Relationship Id="rId13" Type="http://schemas.microsoft.com/office/2007/relationships/hdphoto" Target="../media/hdphoto1.wdp"/><Relationship Id="rId3" Type="http://schemas.openxmlformats.org/officeDocument/2006/relationships/image" Target="../media/image21.png"/><Relationship Id="rId7" Type="http://schemas.openxmlformats.org/officeDocument/2006/relationships/image" Target="../media/image24.png"/><Relationship Id="rId12"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14.xml"/><Relationship Id="rId6" Type="http://schemas.openxmlformats.org/officeDocument/2006/relationships/image" Target="../media/image16.png"/><Relationship Id="rId11" Type="http://schemas.openxmlformats.org/officeDocument/2006/relationships/image" Target="../media/image28.png"/><Relationship Id="rId5" Type="http://schemas.openxmlformats.org/officeDocument/2006/relationships/image" Target="../media/image23.png"/><Relationship Id="rId15" Type="http://schemas.openxmlformats.org/officeDocument/2006/relationships/image" Target="../media/image38.png"/><Relationship Id="rId10" Type="http://schemas.openxmlformats.org/officeDocument/2006/relationships/image" Target="../media/image27.png"/><Relationship Id="rId4" Type="http://schemas.openxmlformats.org/officeDocument/2006/relationships/image" Target="../media/image22.png"/><Relationship Id="rId9" Type="http://schemas.openxmlformats.org/officeDocument/2006/relationships/image" Target="../media/image26.jpg"/><Relationship Id="rId14" Type="http://schemas.openxmlformats.org/officeDocument/2006/relationships/image" Target="../media/image39.png"/></Relationships>
</file>

<file path=ppt/slides/_rels/slide1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32.png"/><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40.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42.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36.emf"/><Relationship Id="rId5" Type="http://schemas.openxmlformats.org/officeDocument/2006/relationships/image" Target="../media/image35.emf"/><Relationship Id="rId4" Type="http://schemas.openxmlformats.org/officeDocument/2006/relationships/image" Target="../media/image41.emf"/></Relationships>
</file>

<file path=ppt/slides/_rels/slide2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43.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slideLayout" Target="../slideLayouts/slideLayout7.xml"/><Relationship Id="rId7" Type="http://schemas.openxmlformats.org/officeDocument/2006/relationships/image" Target="../media/image17.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png"/><Relationship Id="rId3" Type="http://schemas.openxmlformats.org/officeDocument/2006/relationships/image" Target="../media/image21.png"/><Relationship Id="rId7" Type="http://schemas.openxmlformats.org/officeDocument/2006/relationships/image" Target="../media/image24.png"/><Relationship Id="rId12" Type="http://schemas.openxmlformats.org/officeDocument/2006/relationships/image" Target="../media/image29.emf"/><Relationship Id="rId2" Type="http://schemas.openxmlformats.org/officeDocument/2006/relationships/notesSlide" Target="../notesSlides/notesSlide7.xml"/><Relationship Id="rId1" Type="http://schemas.openxmlformats.org/officeDocument/2006/relationships/slideLayout" Target="../slideLayouts/slideLayout14.xml"/><Relationship Id="rId6" Type="http://schemas.openxmlformats.org/officeDocument/2006/relationships/image" Target="../media/image16.png"/><Relationship Id="rId11" Type="http://schemas.openxmlformats.org/officeDocument/2006/relationships/image" Target="../media/image28.png"/><Relationship Id="rId5" Type="http://schemas.openxmlformats.org/officeDocument/2006/relationships/image" Target="../media/image23.png"/><Relationship Id="rId10" Type="http://schemas.openxmlformats.org/officeDocument/2006/relationships/image" Target="../media/image27.png"/><Relationship Id="rId4" Type="http://schemas.openxmlformats.org/officeDocument/2006/relationships/image" Target="../media/image22.png"/><Relationship Id="rId9" Type="http://schemas.openxmlformats.org/officeDocument/2006/relationships/image" Target="../media/image26.jpg"/><Relationship Id="rId1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32.png"/><Relationship Id="rId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84E3F0"/>
        </a:solid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1" y="1"/>
            <a:ext cx="12192000" cy="500912"/>
          </a:xfrm>
          <a:prstGeom prst="rect">
            <a:avLst/>
          </a:prstGeom>
        </p:spPr>
      </p:pic>
      <p:sp>
        <p:nvSpPr>
          <p:cNvPr id="4" name="云形 3"/>
          <p:cNvSpPr/>
          <p:nvPr/>
        </p:nvSpPr>
        <p:spPr>
          <a:xfrm rot="180000">
            <a:off x="950595" y="1173480"/>
            <a:ext cx="10113010" cy="4309745"/>
          </a:xfrm>
          <a:prstGeom prst="cloud">
            <a:avLst/>
          </a:prstGeom>
          <a:solidFill>
            <a:schemeClr val="bg1"/>
          </a:solidFill>
          <a:ln w="92075">
            <a:solidFill>
              <a:srgbClr val="A9CA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字魂36号-正文宋楷" panose="02000000000000000000" pitchFamily="2" charset="-122"/>
              <a:ea typeface="字魂36号-正文宋楷" panose="02000000000000000000" pitchFamily="2" charset="-122"/>
              <a:cs typeface="+mn-cs"/>
            </a:endParaRPr>
          </a:p>
        </p:txBody>
      </p:sp>
      <p:pic>
        <p:nvPicPr>
          <p:cNvPr id="6" name="图片 5" descr="248288a694d7a183367fb0367a596b10"/>
          <p:cNvPicPr>
            <a:picLocks noChangeAspect="1"/>
          </p:cNvPicPr>
          <p:nvPr/>
        </p:nvPicPr>
        <p:blipFill rotWithShape="1">
          <a:blip r:embed="rId4"/>
          <a:srcRect t="2930" r="47641"/>
          <a:stretch/>
        </p:blipFill>
        <p:spPr>
          <a:xfrm>
            <a:off x="-27940" y="5297213"/>
            <a:ext cx="12219941" cy="1579201"/>
          </a:xfrm>
          <a:prstGeom prst="rect">
            <a:avLst/>
          </a:prstGeom>
        </p:spPr>
      </p:pic>
      <p:sp>
        <p:nvSpPr>
          <p:cNvPr id="9" name="TextBox 8">
            <a:extLst>
              <a:ext uri="{FF2B5EF4-FFF2-40B4-BE49-F238E27FC236}">
                <a16:creationId xmlns:a16="http://schemas.microsoft.com/office/drawing/2014/main" id="{6B1D16C7-D41E-4284-A9E6-3DDF78D0840D}"/>
              </a:ext>
            </a:extLst>
          </p:cNvPr>
          <p:cNvSpPr txBox="1"/>
          <p:nvPr/>
        </p:nvSpPr>
        <p:spPr>
          <a:xfrm>
            <a:off x="2510397" y="1698038"/>
            <a:ext cx="7171205" cy="695575"/>
          </a:xfrm>
          <a:prstGeom prst="rect">
            <a:avLst/>
          </a:prstGeom>
          <a:noFill/>
        </p:spPr>
        <p:txBody>
          <a:bodyPr wrap="square" rtlCol="0">
            <a:spAutoFit/>
          </a:bodyPr>
          <a:lstStyle/>
          <a:p>
            <a:pPr marL="0" marR="0" lvl="0" indent="0" algn="ctr" defTabSz="914400" rtl="0" eaLnBrk="1" fontAlgn="auto" latinLnBrk="0" hangingPunct="1">
              <a:lnSpc>
                <a:spcPct val="13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FF867E"/>
                </a:solidFill>
                <a:effectLst/>
                <a:uLnTx/>
                <a:uFillTx/>
                <a:latin typeface="Coiny" panose="02000903060500060000" pitchFamily="2" charset="0"/>
                <a:ea typeface="+mn-ea"/>
                <a:cs typeface="+mn-cs"/>
              </a:rPr>
              <a:t>Thứ</a:t>
            </a:r>
            <a:r>
              <a:rPr kumimoji="0" lang="en-US" sz="3200" b="0" i="0" u="none" strike="noStrike" kern="1200" cap="none" spc="0" normalizeH="0" baseline="0" noProof="0" dirty="0">
                <a:ln>
                  <a:noFill/>
                </a:ln>
                <a:solidFill>
                  <a:srgbClr val="FF867E"/>
                </a:solidFill>
                <a:effectLst/>
                <a:uLnTx/>
                <a:uFillTx/>
                <a:latin typeface="Coiny" panose="02000903060500060000" pitchFamily="2" charset="0"/>
                <a:ea typeface="+mn-ea"/>
                <a:cs typeface="+mn-cs"/>
              </a:rPr>
              <a:t> … </a:t>
            </a:r>
            <a:r>
              <a:rPr kumimoji="0" lang="en-US" sz="3200" b="0" i="0" u="none" strike="noStrike" kern="1200" cap="none" spc="0" normalizeH="0" baseline="0" noProof="0" dirty="0" err="1">
                <a:ln>
                  <a:noFill/>
                </a:ln>
                <a:solidFill>
                  <a:srgbClr val="FF867E"/>
                </a:solidFill>
                <a:effectLst/>
                <a:uLnTx/>
                <a:uFillTx/>
                <a:latin typeface="Coiny" panose="02000903060500060000" pitchFamily="2" charset="0"/>
                <a:ea typeface="+mn-ea"/>
                <a:cs typeface="+mn-cs"/>
              </a:rPr>
              <a:t>ngày</a:t>
            </a:r>
            <a:r>
              <a:rPr kumimoji="0" lang="en-US" sz="3200" b="0" i="0" u="none" strike="noStrike" kern="1200" cap="none" spc="0" normalizeH="0" baseline="0" noProof="0" dirty="0">
                <a:ln>
                  <a:noFill/>
                </a:ln>
                <a:solidFill>
                  <a:srgbClr val="FF867E"/>
                </a:solidFill>
                <a:effectLst/>
                <a:uLnTx/>
                <a:uFillTx/>
                <a:latin typeface="Coiny" panose="02000903060500060000" pitchFamily="2" charset="0"/>
                <a:ea typeface="+mn-ea"/>
                <a:cs typeface="+mn-cs"/>
              </a:rPr>
              <a:t> … </a:t>
            </a:r>
            <a:r>
              <a:rPr kumimoji="0" lang="en-US" sz="3200" b="0" i="0" u="none" strike="noStrike" kern="1200" cap="none" spc="0" normalizeH="0" baseline="0" noProof="0" dirty="0" err="1">
                <a:ln>
                  <a:noFill/>
                </a:ln>
                <a:solidFill>
                  <a:srgbClr val="FF867E"/>
                </a:solidFill>
                <a:effectLst/>
                <a:uLnTx/>
                <a:uFillTx/>
                <a:latin typeface="Coiny" panose="02000903060500060000" pitchFamily="2" charset="0"/>
                <a:ea typeface="+mn-ea"/>
                <a:cs typeface="+mn-cs"/>
              </a:rPr>
              <a:t>tháng</a:t>
            </a:r>
            <a:r>
              <a:rPr kumimoji="0" lang="en-US" sz="3200" b="0" i="0" u="none" strike="noStrike" kern="1200" cap="none" spc="0" normalizeH="0" baseline="0" noProof="0" dirty="0">
                <a:ln>
                  <a:noFill/>
                </a:ln>
                <a:solidFill>
                  <a:srgbClr val="FF867E"/>
                </a:solidFill>
                <a:effectLst/>
                <a:uLnTx/>
                <a:uFillTx/>
                <a:latin typeface="Coiny" panose="02000903060500060000" pitchFamily="2" charset="0"/>
                <a:ea typeface="+mn-ea"/>
                <a:cs typeface="+mn-cs"/>
              </a:rPr>
              <a:t> … </a:t>
            </a:r>
            <a:r>
              <a:rPr kumimoji="0" lang="en-US" sz="3200" b="0" i="0" u="none" strike="noStrike" kern="1200" cap="none" spc="0" normalizeH="0" baseline="0" noProof="0" err="1">
                <a:ln>
                  <a:noFill/>
                </a:ln>
                <a:solidFill>
                  <a:srgbClr val="FF867E"/>
                </a:solidFill>
                <a:effectLst/>
                <a:uLnTx/>
                <a:uFillTx/>
                <a:latin typeface="Coiny" panose="02000903060500060000" pitchFamily="2" charset="0"/>
                <a:ea typeface="+mn-ea"/>
                <a:cs typeface="+mn-cs"/>
              </a:rPr>
              <a:t>năm</a:t>
            </a:r>
            <a:r>
              <a:rPr kumimoji="0" lang="en-US" sz="3200" b="0" i="0" u="none" strike="noStrike" kern="1200" cap="none" spc="0" normalizeH="0" baseline="0" noProof="0">
                <a:ln>
                  <a:noFill/>
                </a:ln>
                <a:solidFill>
                  <a:srgbClr val="FF867E"/>
                </a:solidFill>
                <a:effectLst/>
                <a:uLnTx/>
                <a:uFillTx/>
                <a:latin typeface="Coiny" panose="02000903060500060000" pitchFamily="2" charset="0"/>
                <a:ea typeface="+mn-ea"/>
                <a:cs typeface="+mn-cs"/>
              </a:rPr>
              <a:t> 2023</a:t>
            </a:r>
            <a:endParaRPr kumimoji="0" lang="en-US" sz="3200" b="0" i="0" u="none" strike="noStrike" kern="1200" cap="none" spc="0" normalizeH="0" baseline="0" noProof="0" dirty="0">
              <a:ln>
                <a:noFill/>
              </a:ln>
              <a:solidFill>
                <a:srgbClr val="FF867E"/>
              </a:solidFill>
              <a:effectLst/>
              <a:uLnTx/>
              <a:uFillTx/>
              <a:latin typeface="Coiny" panose="02000903060500060000" pitchFamily="2" charset="0"/>
              <a:ea typeface="+mn-ea"/>
              <a:cs typeface="+mn-cs"/>
            </a:endParaRPr>
          </a:p>
        </p:txBody>
      </p:sp>
      <p:pic>
        <p:nvPicPr>
          <p:cNvPr id="3" name="图片 2" descr="be63a2bb084e4dcc6af2fd21eb4c43b0"/>
          <p:cNvPicPr>
            <a:picLocks noChangeAspect="1"/>
          </p:cNvPicPr>
          <p:nvPr/>
        </p:nvPicPr>
        <p:blipFill>
          <a:blip r:embed="rId5"/>
          <a:stretch>
            <a:fillRect/>
          </a:stretch>
        </p:blipFill>
        <p:spPr>
          <a:xfrm rot="540000">
            <a:off x="9320587" y="547736"/>
            <a:ext cx="2524125" cy="2300605"/>
          </a:xfrm>
          <a:prstGeom prst="rect">
            <a:avLst/>
          </a:prstGeom>
        </p:spPr>
      </p:pic>
      <p:pic>
        <p:nvPicPr>
          <p:cNvPr id="10" name="Picture 3">
            <a:extLst>
              <a:ext uri="{FF2B5EF4-FFF2-40B4-BE49-F238E27FC236}">
                <a16:creationId xmlns:a16="http://schemas.microsoft.com/office/drawing/2014/main" id="{39331F39-217B-4886-9FC3-1C0DE2221E7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17815" y="4337304"/>
            <a:ext cx="4124325" cy="2374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a:hlinkClick r:id="rId7" action="ppaction://hlinksldjump"/>
            <a:extLst>
              <a:ext uri="{FF2B5EF4-FFF2-40B4-BE49-F238E27FC236}">
                <a16:creationId xmlns:a16="http://schemas.microsoft.com/office/drawing/2014/main" id="{2C7EF4B8-477E-41D7-B04D-71C9E9A6BDB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3853" y="4016502"/>
            <a:ext cx="1311275" cy="2762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1">
            <a:extLst>
              <a:ext uri="{FF2B5EF4-FFF2-40B4-BE49-F238E27FC236}">
                <a16:creationId xmlns:a16="http://schemas.microsoft.com/office/drawing/2014/main" id="{10E21AF8-FA08-4587-B1DD-2088F0C378B0}"/>
              </a:ext>
            </a:extLst>
          </p:cNvPr>
          <p:cNvPicPr>
            <a:picLocks noChangeAspect="1"/>
          </p:cNvPicPr>
          <p:nvPr/>
        </p:nvPicPr>
        <p:blipFill>
          <a:blip r:embed="rId9"/>
          <a:stretch>
            <a:fillRect/>
          </a:stretch>
        </p:blipFill>
        <p:spPr>
          <a:xfrm>
            <a:off x="1744540" y="2460934"/>
            <a:ext cx="8047417" cy="749873"/>
          </a:xfrm>
          <a:prstGeom prst="rect">
            <a:avLst/>
          </a:prstGeom>
        </p:spPr>
      </p:pic>
      <p:pic>
        <p:nvPicPr>
          <p:cNvPr id="13" name="Picture 12">
            <a:extLst>
              <a:ext uri="{FF2B5EF4-FFF2-40B4-BE49-F238E27FC236}">
                <a16:creationId xmlns:a16="http://schemas.microsoft.com/office/drawing/2014/main" id="{37747452-5C2D-424A-A67C-9496A9164C73}"/>
              </a:ext>
            </a:extLst>
          </p:cNvPr>
          <p:cNvPicPr>
            <a:picLocks noChangeAspect="1"/>
          </p:cNvPicPr>
          <p:nvPr/>
        </p:nvPicPr>
        <p:blipFill>
          <a:blip r:embed="rId10"/>
          <a:stretch>
            <a:fillRect/>
          </a:stretch>
        </p:blipFill>
        <p:spPr>
          <a:xfrm>
            <a:off x="2738273" y="2882991"/>
            <a:ext cx="6059949" cy="2371550"/>
          </a:xfrm>
          <a:prstGeom prst="rect">
            <a:avLst/>
          </a:prstGeom>
        </p:spPr>
      </p:pic>
    </p:spTree>
    <p:extLst>
      <p:ext uri="{BB962C8B-B14F-4D97-AF65-F5344CB8AC3E}">
        <p14:creationId xmlns:p14="http://schemas.microsoft.com/office/powerpoint/2010/main" val="340814803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500" fill="hold">
                                          <p:stCondLst>
                                            <p:cond delay="0"/>
                                          </p:stCondLst>
                                        </p:cTn>
                                        <p:tgtEl>
                                          <p:spTgt spid="3"/>
                                        </p:tgtEl>
                                        <p:attrNameLst>
                                          <p:attrName>r</p:attrName>
                                        </p:attrNameLst>
                                      </p:cBhvr>
                                    </p:animRot>
                                    <p:animRot by="-240000">
                                      <p:cBhvr>
                                        <p:cTn id="7" dur="1000" fill="hold">
                                          <p:stCondLst>
                                            <p:cond delay="1000"/>
                                          </p:stCondLst>
                                        </p:cTn>
                                        <p:tgtEl>
                                          <p:spTgt spid="3"/>
                                        </p:tgtEl>
                                        <p:attrNameLst>
                                          <p:attrName>r</p:attrName>
                                        </p:attrNameLst>
                                      </p:cBhvr>
                                    </p:animRot>
                                    <p:animRot by="240000">
                                      <p:cBhvr>
                                        <p:cTn id="8" dur="1000" fill="hold">
                                          <p:stCondLst>
                                            <p:cond delay="2000"/>
                                          </p:stCondLst>
                                        </p:cTn>
                                        <p:tgtEl>
                                          <p:spTgt spid="3"/>
                                        </p:tgtEl>
                                        <p:attrNameLst>
                                          <p:attrName>r</p:attrName>
                                        </p:attrNameLst>
                                      </p:cBhvr>
                                    </p:animRot>
                                    <p:animRot by="-240000">
                                      <p:cBhvr>
                                        <p:cTn id="9" dur="1000" fill="hold">
                                          <p:stCondLst>
                                            <p:cond delay="3000"/>
                                          </p:stCondLst>
                                        </p:cTn>
                                        <p:tgtEl>
                                          <p:spTgt spid="3"/>
                                        </p:tgtEl>
                                        <p:attrNameLst>
                                          <p:attrName>r</p:attrName>
                                        </p:attrNameLst>
                                      </p:cBhvr>
                                    </p:animRot>
                                    <p:animRot by="120000">
                                      <p:cBhvr>
                                        <p:cTn id="10" dur="1000" fill="hold">
                                          <p:stCondLst>
                                            <p:cond delay="4000"/>
                                          </p:stCondLst>
                                        </p:cTn>
                                        <p:tgtEl>
                                          <p:spTgt spid="3"/>
                                        </p:tgtEl>
                                        <p:attrNameLst>
                                          <p:attrName>r</p:attrName>
                                        </p:attrNameLst>
                                      </p:cBhvr>
                                    </p:animRot>
                                  </p:childTnLst>
                                </p:cTn>
                              </p:par>
                              <p:par>
                                <p:cTn id="11" presetID="53" presetClass="entr" presetSubtype="16"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nodeType="click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fltVal val="0"/>
                                          </p:val>
                                        </p:tav>
                                        <p:tav tm="100000">
                                          <p:val>
                                            <p:strVal val="#ppt_h"/>
                                          </p:val>
                                        </p:tav>
                                      </p:tavLst>
                                    </p:anim>
                                    <p:animEffect transition="in" filter="fade">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51" name="Group 250">
            <a:extLst>
              <a:ext uri="{FF2B5EF4-FFF2-40B4-BE49-F238E27FC236}">
                <a16:creationId xmlns:a16="http://schemas.microsoft.com/office/drawing/2014/main" id="{BAD0B418-0841-4468-989F-CAF88AA353BE}"/>
              </a:ext>
            </a:extLst>
          </p:cNvPr>
          <p:cNvGrpSpPr/>
          <p:nvPr/>
        </p:nvGrpSpPr>
        <p:grpSpPr>
          <a:xfrm>
            <a:off x="-135158" y="439837"/>
            <a:ext cx="12520069" cy="7336743"/>
            <a:chOff x="-135158" y="439837"/>
            <a:chExt cx="12520069" cy="7336743"/>
          </a:xfrm>
        </p:grpSpPr>
        <p:pic>
          <p:nvPicPr>
            <p:cNvPr id="250" name="Graphic 249">
              <a:extLst>
                <a:ext uri="{FF2B5EF4-FFF2-40B4-BE49-F238E27FC236}">
                  <a16:creationId xmlns:a16="http://schemas.microsoft.com/office/drawing/2014/main" id="{A01E01B0-D109-4CE4-999D-2425B94A59D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5158" y="439837"/>
              <a:ext cx="12520069" cy="6643869"/>
            </a:xfrm>
            <a:prstGeom prst="rect">
              <a:avLst/>
            </a:prstGeom>
          </p:spPr>
        </p:pic>
        <p:pic>
          <p:nvPicPr>
            <p:cNvPr id="247" name="Graphic 246">
              <a:extLst>
                <a:ext uri="{FF2B5EF4-FFF2-40B4-BE49-F238E27FC236}">
                  <a16:creationId xmlns:a16="http://schemas.microsoft.com/office/drawing/2014/main" id="{03C2DC82-2D5B-4560-83B3-530900C5BCE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981238" y="1550030"/>
              <a:ext cx="4321411" cy="6226550"/>
            </a:xfrm>
            <a:prstGeom prst="rect">
              <a:avLst/>
            </a:prstGeom>
          </p:spPr>
        </p:pic>
      </p:grpSp>
      <p:pic>
        <p:nvPicPr>
          <p:cNvPr id="4" name="Picture 3">
            <a:extLst>
              <a:ext uri="{FF2B5EF4-FFF2-40B4-BE49-F238E27FC236}">
                <a16:creationId xmlns:a16="http://schemas.microsoft.com/office/drawing/2014/main" id="{3CA9CBA7-9DD4-4D6F-A422-5242BA935C9A}"/>
              </a:ext>
            </a:extLst>
          </p:cNvPr>
          <p:cNvPicPr>
            <a:picLocks noChangeAspect="1"/>
          </p:cNvPicPr>
          <p:nvPr/>
        </p:nvPicPr>
        <p:blipFill>
          <a:blip r:embed="rId7"/>
          <a:stretch>
            <a:fillRect/>
          </a:stretch>
        </p:blipFill>
        <p:spPr>
          <a:xfrm>
            <a:off x="3843316" y="439837"/>
            <a:ext cx="4889416" cy="1603387"/>
          </a:xfrm>
          <a:prstGeom prst="rect">
            <a:avLst/>
          </a:prstGeom>
        </p:spPr>
      </p:pic>
    </p:spTree>
    <p:extLst>
      <p:ext uri="{BB962C8B-B14F-4D97-AF65-F5344CB8AC3E}">
        <p14:creationId xmlns:p14="http://schemas.microsoft.com/office/powerpoint/2010/main" val="1735389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rgbClr val="84E3F0"/>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D11335A-E55D-45F6-84FC-17A415331A40}"/>
              </a:ext>
            </a:extLst>
          </p:cNvPr>
          <p:cNvSpPr/>
          <p:nvPr/>
        </p:nvSpPr>
        <p:spPr>
          <a:xfrm>
            <a:off x="384048" y="795528"/>
            <a:ext cx="11283696" cy="5724144"/>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pic>
        <p:nvPicPr>
          <p:cNvPr id="11" name="Google Shape;59;p13">
            <a:extLst>
              <a:ext uri="{FF2B5EF4-FFF2-40B4-BE49-F238E27FC236}">
                <a16:creationId xmlns:a16="http://schemas.microsoft.com/office/drawing/2014/main" id="{707E9A59-8ECA-4EBB-9B49-D08DC3A5D5DC}"/>
              </a:ext>
            </a:extLst>
          </p:cNvPr>
          <p:cNvPicPr preferRelativeResize="0"/>
          <p:nvPr/>
        </p:nvPicPr>
        <p:blipFill>
          <a:blip r:embed="rId3">
            <a:alphaModFix/>
          </a:blip>
          <a:stretch>
            <a:fillRect/>
          </a:stretch>
        </p:blipFill>
        <p:spPr>
          <a:xfrm>
            <a:off x="-90200" y="1"/>
            <a:ext cx="2762768" cy="1036033"/>
          </a:xfrm>
          <a:prstGeom prst="rect">
            <a:avLst/>
          </a:prstGeom>
          <a:noFill/>
          <a:ln>
            <a:noFill/>
          </a:ln>
        </p:spPr>
      </p:pic>
      <p:pic>
        <p:nvPicPr>
          <p:cNvPr id="12" name="Google Shape;60;p13">
            <a:extLst>
              <a:ext uri="{FF2B5EF4-FFF2-40B4-BE49-F238E27FC236}">
                <a16:creationId xmlns:a16="http://schemas.microsoft.com/office/drawing/2014/main" id="{77E2EA3B-51F6-4234-8625-2BC0AE760023}"/>
              </a:ext>
            </a:extLst>
          </p:cNvPr>
          <p:cNvPicPr preferRelativeResize="0"/>
          <p:nvPr/>
        </p:nvPicPr>
        <p:blipFill>
          <a:blip r:embed="rId3">
            <a:alphaModFix/>
          </a:blip>
          <a:stretch>
            <a:fillRect/>
          </a:stretch>
        </p:blipFill>
        <p:spPr>
          <a:xfrm>
            <a:off x="2530467" y="1"/>
            <a:ext cx="2762768" cy="1036033"/>
          </a:xfrm>
          <a:prstGeom prst="rect">
            <a:avLst/>
          </a:prstGeom>
          <a:noFill/>
          <a:ln>
            <a:noFill/>
          </a:ln>
        </p:spPr>
      </p:pic>
      <p:pic>
        <p:nvPicPr>
          <p:cNvPr id="13" name="Google Shape;61;p13">
            <a:extLst>
              <a:ext uri="{FF2B5EF4-FFF2-40B4-BE49-F238E27FC236}">
                <a16:creationId xmlns:a16="http://schemas.microsoft.com/office/drawing/2014/main" id="{E6D5511D-5F5F-43C4-BDCA-31AC2D7F4350}"/>
              </a:ext>
            </a:extLst>
          </p:cNvPr>
          <p:cNvPicPr preferRelativeResize="0"/>
          <p:nvPr/>
        </p:nvPicPr>
        <p:blipFill>
          <a:blip r:embed="rId3">
            <a:alphaModFix/>
          </a:blip>
          <a:stretch>
            <a:fillRect/>
          </a:stretch>
        </p:blipFill>
        <p:spPr>
          <a:xfrm>
            <a:off x="6808567" y="1"/>
            <a:ext cx="2762768" cy="1036033"/>
          </a:xfrm>
          <a:prstGeom prst="rect">
            <a:avLst/>
          </a:prstGeom>
          <a:noFill/>
          <a:ln>
            <a:noFill/>
          </a:ln>
        </p:spPr>
      </p:pic>
      <p:pic>
        <p:nvPicPr>
          <p:cNvPr id="18" name="Google Shape;62;p13">
            <a:extLst>
              <a:ext uri="{FF2B5EF4-FFF2-40B4-BE49-F238E27FC236}">
                <a16:creationId xmlns:a16="http://schemas.microsoft.com/office/drawing/2014/main" id="{C03FFA74-9F7C-4671-89B4-DD2A2AE96CD5}"/>
              </a:ext>
            </a:extLst>
          </p:cNvPr>
          <p:cNvPicPr preferRelativeResize="0"/>
          <p:nvPr/>
        </p:nvPicPr>
        <p:blipFill>
          <a:blip r:embed="rId3">
            <a:alphaModFix/>
          </a:blip>
          <a:stretch>
            <a:fillRect/>
          </a:stretch>
        </p:blipFill>
        <p:spPr>
          <a:xfrm>
            <a:off x="9429233" y="1"/>
            <a:ext cx="2762768" cy="1036033"/>
          </a:xfrm>
          <a:prstGeom prst="rect">
            <a:avLst/>
          </a:prstGeom>
          <a:noFill/>
          <a:ln>
            <a:noFill/>
          </a:ln>
        </p:spPr>
      </p:pic>
      <p:sp>
        <p:nvSpPr>
          <p:cNvPr id="19" name="Hexagon 18">
            <a:extLst>
              <a:ext uri="{FF2B5EF4-FFF2-40B4-BE49-F238E27FC236}">
                <a16:creationId xmlns:a16="http://schemas.microsoft.com/office/drawing/2014/main" id="{46B9EF05-038C-4ABD-9CF2-0B75BB492471}"/>
              </a:ext>
            </a:extLst>
          </p:cNvPr>
          <p:cNvSpPr/>
          <p:nvPr/>
        </p:nvSpPr>
        <p:spPr>
          <a:xfrm>
            <a:off x="1289304" y="1122610"/>
            <a:ext cx="9921240" cy="708951"/>
          </a:xfrm>
          <a:prstGeom prst="hexagon">
            <a:avLst/>
          </a:prstGeom>
          <a:solidFill>
            <a:schemeClr val="bg1"/>
          </a:solid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1000"/>
              </a:lnSpc>
            </a:pPr>
            <a:r>
              <a:rPr lang="en-US" sz="3200" dirty="0" err="1">
                <a:solidFill>
                  <a:srgbClr val="FFC000"/>
                </a:solidFill>
                <a:latin typeface="UTMAVOBOLD" panose="02040603050506020204" pitchFamily="18" charset="0"/>
              </a:rPr>
              <a:t>Sắm</a:t>
            </a:r>
            <a:r>
              <a:rPr lang="en-US" sz="3200" dirty="0">
                <a:solidFill>
                  <a:srgbClr val="FFC000"/>
                </a:solidFill>
                <a:latin typeface="UTMAVOBOLD" panose="02040603050506020204" pitchFamily="18" charset="0"/>
              </a:rPr>
              <a:t> </a:t>
            </a:r>
            <a:r>
              <a:rPr lang="en-US" sz="3200" dirty="0" err="1">
                <a:solidFill>
                  <a:srgbClr val="FFC000"/>
                </a:solidFill>
                <a:latin typeface="UTMAVOBOLD" panose="02040603050506020204" pitchFamily="18" charset="0"/>
              </a:rPr>
              <a:t>vai</a:t>
            </a:r>
            <a:r>
              <a:rPr lang="en-US" sz="3200" dirty="0">
                <a:solidFill>
                  <a:srgbClr val="FFC000"/>
                </a:solidFill>
                <a:latin typeface="UTMAVOBOLD" panose="02040603050506020204" pitchFamily="18" charset="0"/>
              </a:rPr>
              <a:t> </a:t>
            </a:r>
            <a:r>
              <a:rPr lang="en-US" sz="3200" dirty="0" err="1">
                <a:solidFill>
                  <a:srgbClr val="FFC000"/>
                </a:solidFill>
                <a:latin typeface="UTMAVOBOLD" panose="02040603050506020204" pitchFamily="18" charset="0"/>
              </a:rPr>
              <a:t>xử</a:t>
            </a:r>
            <a:r>
              <a:rPr lang="en-US" sz="3200" dirty="0">
                <a:solidFill>
                  <a:srgbClr val="FFC000"/>
                </a:solidFill>
                <a:latin typeface="UTMAVOBOLD" panose="02040603050506020204" pitchFamily="18" charset="0"/>
              </a:rPr>
              <a:t> </a:t>
            </a:r>
            <a:r>
              <a:rPr lang="en-US" sz="3200" dirty="0" err="1">
                <a:solidFill>
                  <a:srgbClr val="FFC000"/>
                </a:solidFill>
                <a:latin typeface="UTMAVOBOLD" panose="02040603050506020204" pitchFamily="18" charset="0"/>
              </a:rPr>
              <a:t>lý</a:t>
            </a:r>
            <a:r>
              <a:rPr lang="en-US" sz="3200" dirty="0">
                <a:solidFill>
                  <a:srgbClr val="FFC000"/>
                </a:solidFill>
                <a:latin typeface="UTMAVOBOLD" panose="02040603050506020204" pitchFamily="18" charset="0"/>
              </a:rPr>
              <a:t> </a:t>
            </a:r>
            <a:r>
              <a:rPr lang="en-US" sz="3200" dirty="0" err="1">
                <a:solidFill>
                  <a:srgbClr val="FFC000"/>
                </a:solidFill>
                <a:latin typeface="UTMAVOBOLD" panose="02040603050506020204" pitchFamily="18" charset="0"/>
              </a:rPr>
              <a:t>tình</a:t>
            </a:r>
            <a:r>
              <a:rPr lang="en-US" sz="3200" dirty="0">
                <a:solidFill>
                  <a:srgbClr val="FFC000"/>
                </a:solidFill>
                <a:latin typeface="UTMAVOBOLD" panose="02040603050506020204" pitchFamily="18" charset="0"/>
              </a:rPr>
              <a:t> </a:t>
            </a:r>
            <a:r>
              <a:rPr lang="en-US" sz="3200" dirty="0" err="1">
                <a:solidFill>
                  <a:srgbClr val="FFC000"/>
                </a:solidFill>
                <a:latin typeface="UTMAVOBOLD" panose="02040603050506020204" pitchFamily="18" charset="0"/>
              </a:rPr>
              <a:t>huống</a:t>
            </a:r>
            <a:r>
              <a:rPr lang="en-US" sz="3200" dirty="0">
                <a:solidFill>
                  <a:srgbClr val="FFC000"/>
                </a:solidFill>
                <a:latin typeface="UTMAVOBOLD" panose="02040603050506020204" pitchFamily="18" charset="0"/>
              </a:rPr>
              <a:t> </a:t>
            </a:r>
            <a:r>
              <a:rPr lang="en-US" sz="3200" dirty="0" err="1">
                <a:solidFill>
                  <a:srgbClr val="FFC000"/>
                </a:solidFill>
                <a:latin typeface="UTMAVOBOLD" panose="02040603050506020204" pitchFamily="18" charset="0"/>
              </a:rPr>
              <a:t>về</a:t>
            </a:r>
            <a:r>
              <a:rPr lang="en-US" sz="3200" dirty="0">
                <a:solidFill>
                  <a:srgbClr val="FFC000"/>
                </a:solidFill>
                <a:latin typeface="UTMAVOBOLD" panose="02040603050506020204" pitchFamily="18" charset="0"/>
              </a:rPr>
              <a:t> </a:t>
            </a:r>
            <a:r>
              <a:rPr lang="en-US" sz="3200" dirty="0" err="1">
                <a:solidFill>
                  <a:srgbClr val="FFC000"/>
                </a:solidFill>
                <a:latin typeface="UTMAVOBOLD" panose="02040603050506020204" pitchFamily="18" charset="0"/>
              </a:rPr>
              <a:t>tiêu</a:t>
            </a:r>
            <a:r>
              <a:rPr lang="en-US" sz="3200" dirty="0">
                <a:solidFill>
                  <a:srgbClr val="FFC000"/>
                </a:solidFill>
                <a:latin typeface="UTMAVOBOLD" panose="02040603050506020204" pitchFamily="18" charset="0"/>
              </a:rPr>
              <a:t> </a:t>
            </a:r>
            <a:r>
              <a:rPr lang="en-US" sz="3200" dirty="0" err="1">
                <a:solidFill>
                  <a:srgbClr val="FFC000"/>
                </a:solidFill>
                <a:latin typeface="UTMAVOBOLD" panose="02040603050506020204" pitchFamily="18" charset="0"/>
              </a:rPr>
              <a:t>dùng</a:t>
            </a:r>
            <a:endParaRPr lang="en-US" sz="3200" dirty="0">
              <a:solidFill>
                <a:srgbClr val="FFC000"/>
              </a:solidFill>
              <a:latin typeface="UTMAVOBOLD" panose="02040603050506020204" pitchFamily="18" charset="0"/>
            </a:endParaRPr>
          </a:p>
        </p:txBody>
      </p:sp>
      <p:pic>
        <p:nvPicPr>
          <p:cNvPr id="4" name="Picture 3">
            <a:extLst>
              <a:ext uri="{FF2B5EF4-FFF2-40B4-BE49-F238E27FC236}">
                <a16:creationId xmlns:a16="http://schemas.microsoft.com/office/drawing/2014/main" id="{DA9D3C2D-E6C6-4A96-9CE8-CDD7AB40B507}"/>
              </a:ext>
            </a:extLst>
          </p:cNvPr>
          <p:cNvPicPr>
            <a:picLocks noChangeAspect="1"/>
          </p:cNvPicPr>
          <p:nvPr/>
        </p:nvPicPr>
        <p:blipFill>
          <a:blip r:embed="rId4"/>
          <a:stretch>
            <a:fillRect/>
          </a:stretch>
        </p:blipFill>
        <p:spPr>
          <a:xfrm>
            <a:off x="679704" y="2158643"/>
            <a:ext cx="6646735" cy="3657114"/>
          </a:xfrm>
          <a:prstGeom prst="rect">
            <a:avLst/>
          </a:prstGeom>
        </p:spPr>
      </p:pic>
      <p:sp>
        <p:nvSpPr>
          <p:cNvPr id="20" name="Speech Bubble: Rectangle with Corners Rounded 19">
            <a:extLst>
              <a:ext uri="{FF2B5EF4-FFF2-40B4-BE49-F238E27FC236}">
                <a16:creationId xmlns:a16="http://schemas.microsoft.com/office/drawing/2014/main" id="{13B97406-7A79-4889-8393-D228280456B0}"/>
              </a:ext>
            </a:extLst>
          </p:cNvPr>
          <p:cNvSpPr/>
          <p:nvPr/>
        </p:nvSpPr>
        <p:spPr>
          <a:xfrm flipH="1">
            <a:off x="6958584" y="2158643"/>
            <a:ext cx="4553712" cy="1410364"/>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00B050"/>
                </a:solidFill>
                <a:latin typeface="Arial" panose="020B0604020202020204" pitchFamily="34" charset="0"/>
                <a:cs typeface="Arial" panose="020B0604020202020204" pitchFamily="34" charset="0"/>
              </a:rPr>
              <a:t>Bạn</a:t>
            </a:r>
            <a:r>
              <a:rPr lang="en-US" sz="2800" b="1" dirty="0">
                <a:solidFill>
                  <a:srgbClr val="00B050"/>
                </a:solidFill>
                <a:latin typeface="Arial" panose="020B0604020202020204" pitchFamily="34" charset="0"/>
                <a:cs typeface="Arial" panose="020B0604020202020204" pitchFamily="34" charset="0"/>
              </a:rPr>
              <a:t> </a:t>
            </a:r>
            <a:r>
              <a:rPr lang="en-US" sz="2800" b="1" dirty="0" err="1">
                <a:solidFill>
                  <a:srgbClr val="00B050"/>
                </a:solidFill>
                <a:latin typeface="Arial" panose="020B0604020202020204" pitchFamily="34" charset="0"/>
                <a:cs typeface="Arial" panose="020B0604020202020204" pitchFamily="34" charset="0"/>
              </a:rPr>
              <a:t>muốn</a:t>
            </a:r>
            <a:r>
              <a:rPr lang="en-US" sz="2800" b="1" dirty="0">
                <a:solidFill>
                  <a:srgbClr val="00B050"/>
                </a:solidFill>
                <a:latin typeface="Arial" panose="020B0604020202020204" pitchFamily="34" charset="0"/>
                <a:cs typeface="Arial" panose="020B0604020202020204" pitchFamily="34" charset="0"/>
              </a:rPr>
              <a:t> </a:t>
            </a:r>
            <a:r>
              <a:rPr lang="en-US" sz="2800" b="1" dirty="0" err="1">
                <a:solidFill>
                  <a:srgbClr val="00B050"/>
                </a:solidFill>
                <a:latin typeface="Arial" panose="020B0604020202020204" pitchFamily="34" charset="0"/>
                <a:cs typeface="Arial" panose="020B0604020202020204" pitchFamily="34" charset="0"/>
              </a:rPr>
              <a:t>mua</a:t>
            </a:r>
            <a:r>
              <a:rPr lang="en-US" sz="2800" b="1" dirty="0">
                <a:solidFill>
                  <a:srgbClr val="00B050"/>
                </a:solidFill>
                <a:latin typeface="Arial" panose="020B0604020202020204" pitchFamily="34" charset="0"/>
                <a:cs typeface="Arial" panose="020B0604020202020204" pitchFamily="34" charset="0"/>
              </a:rPr>
              <a:t> </a:t>
            </a:r>
            <a:r>
              <a:rPr lang="en-US" sz="2800" b="1" dirty="0" err="1">
                <a:solidFill>
                  <a:srgbClr val="00B050"/>
                </a:solidFill>
                <a:latin typeface="Arial" panose="020B0604020202020204" pitchFamily="34" charset="0"/>
                <a:cs typeface="Arial" panose="020B0604020202020204" pitchFamily="34" charset="0"/>
              </a:rPr>
              <a:t>thêm</a:t>
            </a:r>
            <a:r>
              <a:rPr lang="en-US" sz="2800" b="1" dirty="0">
                <a:solidFill>
                  <a:srgbClr val="00B050"/>
                </a:solidFill>
                <a:latin typeface="Arial" panose="020B0604020202020204" pitchFamily="34" charset="0"/>
                <a:cs typeface="Arial" panose="020B0604020202020204" pitchFamily="34" charset="0"/>
              </a:rPr>
              <a:t> </a:t>
            </a:r>
            <a:r>
              <a:rPr lang="en-US" sz="2800" b="1" dirty="0" err="1">
                <a:solidFill>
                  <a:srgbClr val="00B050"/>
                </a:solidFill>
                <a:latin typeface="Arial" panose="020B0604020202020204" pitchFamily="34" charset="0"/>
                <a:cs typeface="Arial" panose="020B0604020202020204" pitchFamily="34" charset="0"/>
              </a:rPr>
              <a:t>cặp</a:t>
            </a:r>
            <a:r>
              <a:rPr lang="en-US" sz="2800" b="1" dirty="0">
                <a:solidFill>
                  <a:srgbClr val="00B050"/>
                </a:solidFill>
                <a:latin typeface="Arial" panose="020B0604020202020204" pitchFamily="34" charset="0"/>
                <a:cs typeface="Arial" panose="020B0604020202020204" pitchFamily="34" charset="0"/>
              </a:rPr>
              <a:t> </a:t>
            </a:r>
            <a:r>
              <a:rPr lang="en-US" sz="2800" b="1" dirty="0" err="1">
                <a:solidFill>
                  <a:srgbClr val="00B050"/>
                </a:solidFill>
                <a:latin typeface="Arial" panose="020B0604020202020204" pitchFamily="34" charset="0"/>
                <a:cs typeface="Arial" panose="020B0604020202020204" pitchFamily="34" charset="0"/>
              </a:rPr>
              <a:t>tóc</a:t>
            </a:r>
            <a:r>
              <a:rPr lang="en-US" sz="2800" b="1" dirty="0">
                <a:solidFill>
                  <a:srgbClr val="00B050"/>
                </a:solidFill>
                <a:latin typeface="Arial" panose="020B0604020202020204" pitchFamily="34" charset="0"/>
                <a:cs typeface="Arial" panose="020B0604020202020204" pitchFamily="34" charset="0"/>
              </a:rPr>
              <a:t> </a:t>
            </a:r>
            <a:r>
              <a:rPr lang="en-US" sz="2800" b="1" dirty="0" err="1">
                <a:solidFill>
                  <a:srgbClr val="00B050"/>
                </a:solidFill>
                <a:latin typeface="Arial" panose="020B0604020202020204" pitchFamily="34" charset="0"/>
                <a:cs typeface="Arial" panose="020B0604020202020204" pitchFamily="34" charset="0"/>
              </a:rPr>
              <a:t>để</a:t>
            </a:r>
            <a:r>
              <a:rPr lang="en-US" sz="2800" b="1" dirty="0">
                <a:solidFill>
                  <a:srgbClr val="00B050"/>
                </a:solidFill>
                <a:latin typeface="Arial" panose="020B0604020202020204" pitchFamily="34" charset="0"/>
                <a:cs typeface="Arial" panose="020B0604020202020204" pitchFamily="34" charset="0"/>
              </a:rPr>
              <a:t> </a:t>
            </a:r>
            <a:r>
              <a:rPr lang="en-US" sz="2800" b="1" dirty="0" err="1">
                <a:solidFill>
                  <a:srgbClr val="00B050"/>
                </a:solidFill>
                <a:latin typeface="Arial" panose="020B0604020202020204" pitchFamily="34" charset="0"/>
                <a:cs typeface="Arial" panose="020B0604020202020204" pitchFamily="34" charset="0"/>
              </a:rPr>
              <a:t>thay</a:t>
            </a:r>
            <a:r>
              <a:rPr lang="en-US" sz="2800" b="1" dirty="0">
                <a:solidFill>
                  <a:srgbClr val="00B050"/>
                </a:solidFill>
                <a:latin typeface="Arial" panose="020B0604020202020204" pitchFamily="34" charset="0"/>
                <a:cs typeface="Arial" panose="020B0604020202020204" pitchFamily="34" charset="0"/>
              </a:rPr>
              <a:t> </a:t>
            </a:r>
            <a:r>
              <a:rPr lang="en-US" sz="2800" b="1" dirty="0" err="1">
                <a:solidFill>
                  <a:srgbClr val="00B050"/>
                </a:solidFill>
                <a:latin typeface="Arial" panose="020B0604020202020204" pitchFamily="34" charset="0"/>
                <a:cs typeface="Arial" panose="020B0604020202020204" pitchFamily="34" charset="0"/>
              </a:rPr>
              <a:t>đổi</a:t>
            </a:r>
            <a:r>
              <a:rPr lang="en-US" sz="2800" b="1" dirty="0">
                <a:solidFill>
                  <a:srgbClr val="00B050"/>
                </a:solidFill>
                <a:latin typeface="Arial" panose="020B0604020202020204" pitchFamily="34" charset="0"/>
                <a:cs typeface="Arial" panose="020B0604020202020204" pitchFamily="34" charset="0"/>
              </a:rPr>
              <a:t> </a:t>
            </a:r>
            <a:r>
              <a:rPr lang="en-US" sz="2800" b="1" dirty="0" err="1">
                <a:solidFill>
                  <a:srgbClr val="00B050"/>
                </a:solidFill>
                <a:latin typeface="Arial" panose="020B0604020202020204" pitchFamily="34" charset="0"/>
                <a:cs typeface="Arial" panose="020B0604020202020204" pitchFamily="34" charset="0"/>
              </a:rPr>
              <a:t>theo</a:t>
            </a:r>
            <a:r>
              <a:rPr lang="en-US" sz="2800" b="1" dirty="0">
                <a:solidFill>
                  <a:srgbClr val="00B050"/>
                </a:solidFill>
                <a:latin typeface="Arial" panose="020B0604020202020204" pitchFamily="34" charset="0"/>
                <a:cs typeface="Arial" panose="020B0604020202020204" pitchFamily="34" charset="0"/>
              </a:rPr>
              <a:t> </a:t>
            </a:r>
            <a:r>
              <a:rPr lang="en-US" sz="2800" b="1" dirty="0" err="1">
                <a:solidFill>
                  <a:srgbClr val="00B050"/>
                </a:solidFill>
                <a:latin typeface="Arial" panose="020B0604020202020204" pitchFamily="34" charset="0"/>
                <a:cs typeface="Arial" panose="020B0604020202020204" pitchFamily="34" charset="0"/>
              </a:rPr>
              <a:t>màu</a:t>
            </a:r>
            <a:r>
              <a:rPr lang="en-US" sz="2800" b="1" dirty="0">
                <a:solidFill>
                  <a:srgbClr val="00B050"/>
                </a:solidFill>
                <a:latin typeface="Arial" panose="020B0604020202020204" pitchFamily="34" charset="0"/>
                <a:cs typeface="Arial" panose="020B0604020202020204" pitchFamily="34" charset="0"/>
              </a:rPr>
              <a:t> </a:t>
            </a:r>
            <a:r>
              <a:rPr lang="en-US" sz="2800" b="1" dirty="0" err="1">
                <a:solidFill>
                  <a:srgbClr val="00B050"/>
                </a:solidFill>
                <a:latin typeface="Arial" panose="020B0604020202020204" pitchFamily="34" charset="0"/>
                <a:cs typeface="Arial" panose="020B0604020202020204" pitchFamily="34" charset="0"/>
              </a:rPr>
              <a:t>tóc</a:t>
            </a:r>
            <a:r>
              <a:rPr lang="en-US" sz="2800" b="1" dirty="0">
                <a:solidFill>
                  <a:srgbClr val="00B050"/>
                </a:solidFill>
                <a:latin typeface="Arial" panose="020B0604020202020204" pitchFamily="34" charset="0"/>
                <a:cs typeface="Arial" panose="020B0604020202020204" pitchFamily="34" charset="0"/>
              </a:rPr>
              <a:t> </a:t>
            </a:r>
            <a:r>
              <a:rPr lang="en-US" sz="2800" b="1" dirty="0" err="1">
                <a:solidFill>
                  <a:srgbClr val="00B050"/>
                </a:solidFill>
                <a:latin typeface="Arial" panose="020B0604020202020204" pitchFamily="34" charset="0"/>
                <a:cs typeface="Arial" panose="020B0604020202020204" pitchFamily="34" charset="0"/>
              </a:rPr>
              <a:t>mỗi</a:t>
            </a:r>
            <a:r>
              <a:rPr lang="en-US" sz="2800" b="1" dirty="0">
                <a:solidFill>
                  <a:srgbClr val="00B050"/>
                </a:solidFill>
                <a:latin typeface="Arial" panose="020B0604020202020204" pitchFamily="34" charset="0"/>
                <a:cs typeface="Arial" panose="020B0604020202020204" pitchFamily="34" charset="0"/>
              </a:rPr>
              <a:t> </a:t>
            </a:r>
            <a:r>
              <a:rPr lang="en-US" sz="2800" b="1" dirty="0" err="1">
                <a:solidFill>
                  <a:srgbClr val="00B050"/>
                </a:solidFill>
                <a:latin typeface="Arial" panose="020B0604020202020204" pitchFamily="34" charset="0"/>
                <a:cs typeface="Arial" panose="020B0604020202020204" pitchFamily="34" charset="0"/>
              </a:rPr>
              <a:t>ngày</a:t>
            </a:r>
            <a:r>
              <a:rPr lang="en-US" sz="2800" b="1" dirty="0">
                <a:solidFill>
                  <a:srgbClr val="00B050"/>
                </a:solidFill>
                <a:latin typeface="Arial" panose="020B0604020202020204" pitchFamily="34" charset="0"/>
                <a:cs typeface="Arial" panose="020B0604020202020204" pitchFamily="34" charset="0"/>
              </a:rPr>
              <a:t>.</a:t>
            </a:r>
          </a:p>
        </p:txBody>
      </p:sp>
      <p:sp>
        <p:nvSpPr>
          <p:cNvPr id="22" name="Speech Bubble: Rectangle with Corners Rounded 21">
            <a:extLst>
              <a:ext uri="{FF2B5EF4-FFF2-40B4-BE49-F238E27FC236}">
                <a16:creationId xmlns:a16="http://schemas.microsoft.com/office/drawing/2014/main" id="{4876FF1C-3A04-4A15-9466-382BD1AF31D4}"/>
              </a:ext>
            </a:extLst>
          </p:cNvPr>
          <p:cNvSpPr/>
          <p:nvPr/>
        </p:nvSpPr>
        <p:spPr>
          <a:xfrm flipH="1">
            <a:off x="7114032" y="3961754"/>
            <a:ext cx="4306824" cy="1305190"/>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00B050"/>
                </a:solidFill>
                <a:latin typeface="Arial" panose="020B0604020202020204" pitchFamily="34" charset="0"/>
                <a:cs typeface="Arial" panose="020B0604020202020204" pitchFamily="34" charset="0"/>
              </a:rPr>
              <a:t>Bạn</a:t>
            </a:r>
            <a:r>
              <a:rPr lang="en-US" sz="2800" b="1" dirty="0">
                <a:solidFill>
                  <a:srgbClr val="00B050"/>
                </a:solidFill>
                <a:latin typeface="Arial" panose="020B0604020202020204" pitchFamily="34" charset="0"/>
                <a:cs typeface="Arial" panose="020B0604020202020204" pitchFamily="34" charset="0"/>
              </a:rPr>
              <a:t> </a:t>
            </a:r>
            <a:r>
              <a:rPr lang="en-US" sz="2800" b="1" dirty="0" err="1">
                <a:solidFill>
                  <a:srgbClr val="00B050"/>
                </a:solidFill>
                <a:latin typeface="Arial" panose="020B0604020202020204" pitchFamily="34" charset="0"/>
                <a:cs typeface="Arial" panose="020B0604020202020204" pitchFamily="34" charset="0"/>
              </a:rPr>
              <a:t>muốn</a:t>
            </a:r>
            <a:r>
              <a:rPr lang="en-US" sz="2800" b="1" dirty="0">
                <a:solidFill>
                  <a:srgbClr val="00B050"/>
                </a:solidFill>
                <a:latin typeface="Arial" panose="020B0604020202020204" pitchFamily="34" charset="0"/>
                <a:cs typeface="Arial" panose="020B0604020202020204" pitchFamily="34" charset="0"/>
              </a:rPr>
              <a:t> </a:t>
            </a:r>
            <a:r>
              <a:rPr lang="en-US" sz="2800" b="1" dirty="0" err="1">
                <a:solidFill>
                  <a:srgbClr val="00B050"/>
                </a:solidFill>
                <a:latin typeface="Arial" panose="020B0604020202020204" pitchFamily="34" charset="0"/>
                <a:cs typeface="Arial" panose="020B0604020202020204" pitchFamily="34" charset="0"/>
              </a:rPr>
              <a:t>mua</a:t>
            </a:r>
            <a:r>
              <a:rPr lang="en-US" sz="2800" b="1" dirty="0">
                <a:solidFill>
                  <a:srgbClr val="00B050"/>
                </a:solidFill>
                <a:latin typeface="Arial" panose="020B0604020202020204" pitchFamily="34" charset="0"/>
                <a:cs typeface="Arial" panose="020B0604020202020204" pitchFamily="34" charset="0"/>
              </a:rPr>
              <a:t> </a:t>
            </a:r>
            <a:r>
              <a:rPr lang="en-US" sz="2800" b="1" dirty="0" err="1">
                <a:solidFill>
                  <a:srgbClr val="00B050"/>
                </a:solidFill>
                <a:latin typeface="Arial" panose="020B0604020202020204" pitchFamily="34" charset="0"/>
                <a:cs typeface="Arial" panose="020B0604020202020204" pitchFamily="34" charset="0"/>
              </a:rPr>
              <a:t>hộp</a:t>
            </a:r>
            <a:r>
              <a:rPr lang="en-US" sz="2800" b="1" dirty="0">
                <a:solidFill>
                  <a:srgbClr val="00B050"/>
                </a:solidFill>
                <a:latin typeface="Arial" panose="020B0604020202020204" pitchFamily="34" charset="0"/>
                <a:cs typeface="Arial" panose="020B0604020202020204" pitchFamily="34" charset="0"/>
              </a:rPr>
              <a:t> </a:t>
            </a:r>
            <a:r>
              <a:rPr lang="en-US" sz="2800" b="1" dirty="0" err="1">
                <a:solidFill>
                  <a:srgbClr val="00B050"/>
                </a:solidFill>
                <a:latin typeface="Arial" panose="020B0604020202020204" pitchFamily="34" charset="0"/>
                <a:cs typeface="Arial" panose="020B0604020202020204" pitchFamily="34" charset="0"/>
              </a:rPr>
              <a:t>bút</a:t>
            </a:r>
            <a:r>
              <a:rPr lang="en-US" sz="2800" b="1" dirty="0">
                <a:solidFill>
                  <a:srgbClr val="00B050"/>
                </a:solidFill>
                <a:latin typeface="Arial" panose="020B0604020202020204" pitchFamily="34" charset="0"/>
                <a:cs typeface="Arial" panose="020B0604020202020204" pitchFamily="34" charset="0"/>
              </a:rPr>
              <a:t> </a:t>
            </a:r>
            <a:r>
              <a:rPr lang="en-US" sz="2800" b="1" dirty="0" err="1">
                <a:solidFill>
                  <a:srgbClr val="00B050"/>
                </a:solidFill>
                <a:latin typeface="Arial" panose="020B0604020202020204" pitchFamily="34" charset="0"/>
                <a:cs typeface="Arial" panose="020B0604020202020204" pitchFamily="34" charset="0"/>
              </a:rPr>
              <a:t>mới</a:t>
            </a:r>
            <a:r>
              <a:rPr lang="en-US" sz="2800" b="1" dirty="0">
                <a:solidFill>
                  <a:srgbClr val="00B050"/>
                </a:solidFill>
                <a:latin typeface="Arial" panose="020B0604020202020204" pitchFamily="34" charset="0"/>
                <a:cs typeface="Arial" panose="020B0604020202020204" pitchFamily="34" charset="0"/>
              </a:rPr>
              <a:t> </a:t>
            </a:r>
            <a:r>
              <a:rPr lang="en-US" sz="2800" b="1" dirty="0" err="1">
                <a:solidFill>
                  <a:srgbClr val="00B050"/>
                </a:solidFill>
                <a:latin typeface="Arial" panose="020B0604020202020204" pitchFamily="34" charset="0"/>
                <a:cs typeface="Arial" panose="020B0604020202020204" pitchFamily="34" charset="0"/>
              </a:rPr>
              <a:t>thay</a:t>
            </a:r>
            <a:r>
              <a:rPr lang="en-US" sz="2800" b="1" dirty="0">
                <a:solidFill>
                  <a:srgbClr val="00B050"/>
                </a:solidFill>
                <a:latin typeface="Arial" panose="020B0604020202020204" pitchFamily="34" charset="0"/>
                <a:cs typeface="Arial" panose="020B0604020202020204" pitchFamily="34" charset="0"/>
              </a:rPr>
              <a:t> </a:t>
            </a:r>
            <a:r>
              <a:rPr lang="en-US" sz="2800" b="1" dirty="0" err="1">
                <a:solidFill>
                  <a:srgbClr val="00B050"/>
                </a:solidFill>
                <a:latin typeface="Arial" panose="020B0604020202020204" pitchFamily="34" charset="0"/>
                <a:cs typeface="Arial" panose="020B0604020202020204" pitchFamily="34" charset="0"/>
              </a:rPr>
              <a:t>cho</a:t>
            </a:r>
            <a:r>
              <a:rPr lang="en-US" sz="2800" b="1" dirty="0">
                <a:solidFill>
                  <a:srgbClr val="00B050"/>
                </a:solidFill>
                <a:latin typeface="Arial" panose="020B0604020202020204" pitchFamily="34" charset="0"/>
                <a:cs typeface="Arial" panose="020B0604020202020204" pitchFamily="34" charset="0"/>
              </a:rPr>
              <a:t> </a:t>
            </a:r>
            <a:r>
              <a:rPr lang="en-US" sz="2800" b="1" dirty="0" err="1">
                <a:solidFill>
                  <a:srgbClr val="00B050"/>
                </a:solidFill>
                <a:latin typeface="Arial" panose="020B0604020202020204" pitchFamily="34" charset="0"/>
                <a:cs typeface="Arial" panose="020B0604020202020204" pitchFamily="34" charset="0"/>
              </a:rPr>
              <a:t>hộp</a:t>
            </a:r>
            <a:r>
              <a:rPr lang="en-US" sz="2800" b="1" dirty="0">
                <a:solidFill>
                  <a:srgbClr val="00B050"/>
                </a:solidFill>
                <a:latin typeface="Arial" panose="020B0604020202020204" pitchFamily="34" charset="0"/>
                <a:cs typeface="Arial" panose="020B0604020202020204" pitchFamily="34" charset="0"/>
              </a:rPr>
              <a:t> </a:t>
            </a:r>
            <a:r>
              <a:rPr lang="en-US" sz="2800" b="1" dirty="0" err="1">
                <a:solidFill>
                  <a:srgbClr val="00B050"/>
                </a:solidFill>
                <a:latin typeface="Arial" panose="020B0604020202020204" pitchFamily="34" charset="0"/>
                <a:cs typeface="Arial" panose="020B0604020202020204" pitchFamily="34" charset="0"/>
              </a:rPr>
              <a:t>bút</a:t>
            </a:r>
            <a:r>
              <a:rPr lang="en-US" sz="2800" b="1" dirty="0">
                <a:solidFill>
                  <a:srgbClr val="00B050"/>
                </a:solidFill>
                <a:latin typeface="Arial" panose="020B0604020202020204" pitchFamily="34" charset="0"/>
                <a:cs typeface="Arial" panose="020B0604020202020204" pitchFamily="34" charset="0"/>
              </a:rPr>
              <a:t> </a:t>
            </a:r>
            <a:r>
              <a:rPr lang="en-US" sz="2800" b="1" dirty="0" err="1">
                <a:solidFill>
                  <a:srgbClr val="00B050"/>
                </a:solidFill>
                <a:latin typeface="Arial" panose="020B0604020202020204" pitchFamily="34" charset="0"/>
                <a:cs typeface="Arial" panose="020B0604020202020204" pitchFamily="34" charset="0"/>
              </a:rPr>
              <a:t>cũ</a:t>
            </a:r>
            <a:r>
              <a:rPr lang="en-US" sz="2800" b="1" dirty="0">
                <a:solidFill>
                  <a:srgbClr val="00B050"/>
                </a:solidFill>
                <a:latin typeface="Arial" panose="020B0604020202020204" pitchFamily="34" charset="0"/>
                <a:cs typeface="Arial" panose="020B0604020202020204" pitchFamily="34" charset="0"/>
              </a:rPr>
              <a:t> </a:t>
            </a:r>
            <a:r>
              <a:rPr lang="en-US" sz="2800" b="1" dirty="0" err="1">
                <a:solidFill>
                  <a:srgbClr val="00B050"/>
                </a:solidFill>
                <a:latin typeface="Arial" panose="020B0604020202020204" pitchFamily="34" charset="0"/>
                <a:cs typeface="Arial" panose="020B0604020202020204" pitchFamily="34" charset="0"/>
              </a:rPr>
              <a:t>bị</a:t>
            </a:r>
            <a:r>
              <a:rPr lang="en-US" sz="2800" b="1" dirty="0">
                <a:solidFill>
                  <a:srgbClr val="00B050"/>
                </a:solidFill>
                <a:latin typeface="Arial" panose="020B0604020202020204" pitchFamily="34" charset="0"/>
                <a:cs typeface="Arial" panose="020B0604020202020204" pitchFamily="34" charset="0"/>
              </a:rPr>
              <a:t> </a:t>
            </a:r>
            <a:r>
              <a:rPr lang="en-US" sz="2800" b="1" dirty="0" err="1">
                <a:solidFill>
                  <a:srgbClr val="00B050"/>
                </a:solidFill>
                <a:latin typeface="Arial" panose="020B0604020202020204" pitchFamily="34" charset="0"/>
                <a:cs typeface="Arial" panose="020B0604020202020204" pitchFamily="34" charset="0"/>
              </a:rPr>
              <a:t>rách</a:t>
            </a:r>
            <a:r>
              <a:rPr lang="en-US" sz="2800" b="1" dirty="0">
                <a:solidFill>
                  <a:srgbClr val="00B050"/>
                </a:solidFill>
                <a:latin typeface="Arial" panose="020B0604020202020204" pitchFamily="34" charset="0"/>
                <a:cs typeface="Arial" panose="020B0604020202020204" pitchFamily="34" charset="0"/>
              </a:rPr>
              <a:t> </a:t>
            </a:r>
            <a:r>
              <a:rPr lang="en-US" sz="2800" b="1" dirty="0" err="1">
                <a:solidFill>
                  <a:srgbClr val="00B050"/>
                </a:solidFill>
                <a:latin typeface="Arial" panose="020B0604020202020204" pitchFamily="34" charset="0"/>
                <a:cs typeface="Arial" panose="020B0604020202020204" pitchFamily="34" charset="0"/>
              </a:rPr>
              <a:t>một</a:t>
            </a:r>
            <a:r>
              <a:rPr lang="en-US" sz="2800" b="1" dirty="0">
                <a:solidFill>
                  <a:srgbClr val="00B050"/>
                </a:solidFill>
                <a:latin typeface="Arial" panose="020B0604020202020204" pitchFamily="34" charset="0"/>
                <a:cs typeface="Arial" panose="020B0604020202020204" pitchFamily="34" charset="0"/>
              </a:rPr>
              <a:t> </a:t>
            </a:r>
            <a:r>
              <a:rPr lang="en-US" sz="2800" b="1" dirty="0" err="1">
                <a:solidFill>
                  <a:srgbClr val="00B050"/>
                </a:solidFill>
                <a:latin typeface="Arial" panose="020B0604020202020204" pitchFamily="34" charset="0"/>
                <a:cs typeface="Arial" panose="020B0604020202020204" pitchFamily="34" charset="0"/>
              </a:rPr>
              <a:t>góc</a:t>
            </a:r>
            <a:r>
              <a:rPr lang="en-US" sz="2800" b="1" dirty="0">
                <a:solidFill>
                  <a:srgbClr val="00B050"/>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9986493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500"/>
                                        <p:tgtEl>
                                          <p:spTgt spid="20"/>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fade">
                                      <p:cBhvr>
                                        <p:cTn id="2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2"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rgbClr val="84E3F0"/>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D11335A-E55D-45F6-84FC-17A415331A40}"/>
              </a:ext>
            </a:extLst>
          </p:cNvPr>
          <p:cNvSpPr/>
          <p:nvPr/>
        </p:nvSpPr>
        <p:spPr>
          <a:xfrm>
            <a:off x="384048" y="795528"/>
            <a:ext cx="11283696" cy="5724144"/>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pic>
        <p:nvPicPr>
          <p:cNvPr id="11" name="Google Shape;59;p13">
            <a:extLst>
              <a:ext uri="{FF2B5EF4-FFF2-40B4-BE49-F238E27FC236}">
                <a16:creationId xmlns:a16="http://schemas.microsoft.com/office/drawing/2014/main" id="{707E9A59-8ECA-4EBB-9B49-D08DC3A5D5DC}"/>
              </a:ext>
            </a:extLst>
          </p:cNvPr>
          <p:cNvPicPr preferRelativeResize="0"/>
          <p:nvPr/>
        </p:nvPicPr>
        <p:blipFill>
          <a:blip r:embed="rId3">
            <a:alphaModFix/>
          </a:blip>
          <a:stretch>
            <a:fillRect/>
          </a:stretch>
        </p:blipFill>
        <p:spPr>
          <a:xfrm>
            <a:off x="-90200" y="1"/>
            <a:ext cx="2762768" cy="1036033"/>
          </a:xfrm>
          <a:prstGeom prst="rect">
            <a:avLst/>
          </a:prstGeom>
          <a:noFill/>
          <a:ln>
            <a:noFill/>
          </a:ln>
        </p:spPr>
      </p:pic>
      <p:pic>
        <p:nvPicPr>
          <p:cNvPr id="12" name="Google Shape;60;p13">
            <a:extLst>
              <a:ext uri="{FF2B5EF4-FFF2-40B4-BE49-F238E27FC236}">
                <a16:creationId xmlns:a16="http://schemas.microsoft.com/office/drawing/2014/main" id="{77E2EA3B-51F6-4234-8625-2BC0AE760023}"/>
              </a:ext>
            </a:extLst>
          </p:cNvPr>
          <p:cNvPicPr preferRelativeResize="0"/>
          <p:nvPr/>
        </p:nvPicPr>
        <p:blipFill>
          <a:blip r:embed="rId3">
            <a:alphaModFix/>
          </a:blip>
          <a:stretch>
            <a:fillRect/>
          </a:stretch>
        </p:blipFill>
        <p:spPr>
          <a:xfrm>
            <a:off x="2530467" y="1"/>
            <a:ext cx="2762768" cy="1036033"/>
          </a:xfrm>
          <a:prstGeom prst="rect">
            <a:avLst/>
          </a:prstGeom>
          <a:noFill/>
          <a:ln>
            <a:noFill/>
          </a:ln>
        </p:spPr>
      </p:pic>
      <p:pic>
        <p:nvPicPr>
          <p:cNvPr id="13" name="Google Shape;61;p13">
            <a:extLst>
              <a:ext uri="{FF2B5EF4-FFF2-40B4-BE49-F238E27FC236}">
                <a16:creationId xmlns:a16="http://schemas.microsoft.com/office/drawing/2014/main" id="{E6D5511D-5F5F-43C4-BDCA-31AC2D7F4350}"/>
              </a:ext>
            </a:extLst>
          </p:cNvPr>
          <p:cNvPicPr preferRelativeResize="0"/>
          <p:nvPr/>
        </p:nvPicPr>
        <p:blipFill>
          <a:blip r:embed="rId3">
            <a:alphaModFix/>
          </a:blip>
          <a:stretch>
            <a:fillRect/>
          </a:stretch>
        </p:blipFill>
        <p:spPr>
          <a:xfrm>
            <a:off x="6808567" y="1"/>
            <a:ext cx="2762768" cy="1036033"/>
          </a:xfrm>
          <a:prstGeom prst="rect">
            <a:avLst/>
          </a:prstGeom>
          <a:noFill/>
          <a:ln>
            <a:noFill/>
          </a:ln>
        </p:spPr>
      </p:pic>
      <p:pic>
        <p:nvPicPr>
          <p:cNvPr id="18" name="Google Shape;62;p13">
            <a:extLst>
              <a:ext uri="{FF2B5EF4-FFF2-40B4-BE49-F238E27FC236}">
                <a16:creationId xmlns:a16="http://schemas.microsoft.com/office/drawing/2014/main" id="{C03FFA74-9F7C-4671-89B4-DD2A2AE96CD5}"/>
              </a:ext>
            </a:extLst>
          </p:cNvPr>
          <p:cNvPicPr preferRelativeResize="0"/>
          <p:nvPr/>
        </p:nvPicPr>
        <p:blipFill>
          <a:blip r:embed="rId3">
            <a:alphaModFix/>
          </a:blip>
          <a:stretch>
            <a:fillRect/>
          </a:stretch>
        </p:blipFill>
        <p:spPr>
          <a:xfrm>
            <a:off x="9429233" y="1"/>
            <a:ext cx="2762768" cy="1036033"/>
          </a:xfrm>
          <a:prstGeom prst="rect">
            <a:avLst/>
          </a:prstGeom>
          <a:noFill/>
          <a:ln>
            <a:noFill/>
          </a:ln>
        </p:spPr>
      </p:pic>
      <p:grpSp>
        <p:nvGrpSpPr>
          <p:cNvPr id="15" name="Group 14">
            <a:extLst>
              <a:ext uri="{FF2B5EF4-FFF2-40B4-BE49-F238E27FC236}">
                <a16:creationId xmlns:a16="http://schemas.microsoft.com/office/drawing/2014/main" id="{7B102164-E7D1-4732-A3C2-4AB041C28A0E}"/>
              </a:ext>
            </a:extLst>
          </p:cNvPr>
          <p:cNvGrpSpPr/>
          <p:nvPr/>
        </p:nvGrpSpPr>
        <p:grpSpPr>
          <a:xfrm>
            <a:off x="3784115" y="3536559"/>
            <a:ext cx="3916499" cy="2746185"/>
            <a:chOff x="1197026" y="4232126"/>
            <a:chExt cx="3751815" cy="2630711"/>
          </a:xfrm>
        </p:grpSpPr>
        <p:pic>
          <p:nvPicPr>
            <p:cNvPr id="16" name="Picture 15">
              <a:extLst>
                <a:ext uri="{FF2B5EF4-FFF2-40B4-BE49-F238E27FC236}">
                  <a16:creationId xmlns:a16="http://schemas.microsoft.com/office/drawing/2014/main" id="{DB0D42B5-75D6-4B08-B9C0-5AA26A65DA08}"/>
                </a:ext>
              </a:extLst>
            </p:cNvPr>
            <p:cNvPicPr>
              <a:picLocks noChangeAspect="1"/>
            </p:cNvPicPr>
            <p:nvPr/>
          </p:nvPicPr>
          <p:blipFill>
            <a:blip r:embed="rId4"/>
            <a:stretch>
              <a:fillRect/>
            </a:stretch>
          </p:blipFill>
          <p:spPr>
            <a:xfrm>
              <a:off x="2901180" y="4246637"/>
              <a:ext cx="2047661" cy="2616200"/>
            </a:xfrm>
            <a:prstGeom prst="rect">
              <a:avLst/>
            </a:prstGeom>
          </p:spPr>
        </p:pic>
        <p:pic>
          <p:nvPicPr>
            <p:cNvPr id="17" name="Picture 16">
              <a:extLst>
                <a:ext uri="{FF2B5EF4-FFF2-40B4-BE49-F238E27FC236}">
                  <a16:creationId xmlns:a16="http://schemas.microsoft.com/office/drawing/2014/main" id="{470D2ED6-ABA2-44D8-A0A5-6121A8624F74}"/>
                </a:ext>
              </a:extLst>
            </p:cNvPr>
            <p:cNvPicPr>
              <a:picLocks noChangeAspect="1"/>
            </p:cNvPicPr>
            <p:nvPr/>
          </p:nvPicPr>
          <p:blipFill>
            <a:blip r:embed="rId5"/>
            <a:stretch>
              <a:fillRect/>
            </a:stretch>
          </p:blipFill>
          <p:spPr>
            <a:xfrm>
              <a:off x="1197026" y="4232126"/>
              <a:ext cx="1811038" cy="2616200"/>
            </a:xfrm>
            <a:prstGeom prst="rect">
              <a:avLst/>
            </a:prstGeom>
          </p:spPr>
        </p:pic>
      </p:grpSp>
      <p:grpSp>
        <p:nvGrpSpPr>
          <p:cNvPr id="21" name="Group 20">
            <a:extLst>
              <a:ext uri="{FF2B5EF4-FFF2-40B4-BE49-F238E27FC236}">
                <a16:creationId xmlns:a16="http://schemas.microsoft.com/office/drawing/2014/main" id="{B0059423-93E1-43B4-9BB9-D4441348E5CC}"/>
              </a:ext>
            </a:extLst>
          </p:cNvPr>
          <p:cNvGrpSpPr/>
          <p:nvPr/>
        </p:nvGrpSpPr>
        <p:grpSpPr>
          <a:xfrm flipH="1">
            <a:off x="5293235" y="1728216"/>
            <a:ext cx="4278100" cy="1425727"/>
            <a:chOff x="1883" y="2287988"/>
            <a:chExt cx="3294616" cy="1035968"/>
          </a:xfrm>
          <a:solidFill>
            <a:srgbClr val="F0F9E0"/>
          </a:solidFill>
        </p:grpSpPr>
        <p:sp>
          <p:nvSpPr>
            <p:cNvPr id="23" name="Rounded Rectangular Callout 7">
              <a:extLst>
                <a:ext uri="{FF2B5EF4-FFF2-40B4-BE49-F238E27FC236}">
                  <a16:creationId xmlns:a16="http://schemas.microsoft.com/office/drawing/2014/main" id="{92CE832F-9F65-436B-91AE-669DB04970FB}"/>
                </a:ext>
              </a:extLst>
            </p:cNvPr>
            <p:cNvSpPr/>
            <p:nvPr/>
          </p:nvSpPr>
          <p:spPr>
            <a:xfrm>
              <a:off x="24374" y="2287988"/>
              <a:ext cx="3249634" cy="1035968"/>
            </a:xfrm>
            <a:prstGeom prst="wedgeRoundRectCallout">
              <a:avLst>
                <a:gd name="adj1" fmla="val -1050"/>
                <a:gd name="adj2" fmla="val 92500"/>
                <a:gd name="adj3" fmla="val 16667"/>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64D2">
                    <a:lumMod val="75000"/>
                  </a:srgbClr>
                </a:solidFill>
                <a:effectLst/>
                <a:uLnTx/>
                <a:uFillTx/>
                <a:latin typeface="Arial"/>
                <a:ea typeface="微软雅黑"/>
                <a:cs typeface="+mn-cs"/>
              </a:endParaRPr>
            </a:p>
          </p:txBody>
        </p:sp>
        <p:sp>
          <p:nvSpPr>
            <p:cNvPr id="24" name="TextBox 23">
              <a:extLst>
                <a:ext uri="{FF2B5EF4-FFF2-40B4-BE49-F238E27FC236}">
                  <a16:creationId xmlns:a16="http://schemas.microsoft.com/office/drawing/2014/main" id="{DB2D1996-510C-4A19-81F8-0BF869002A2B}"/>
                </a:ext>
              </a:extLst>
            </p:cNvPr>
            <p:cNvSpPr txBox="1"/>
            <p:nvPr/>
          </p:nvSpPr>
          <p:spPr>
            <a:xfrm>
              <a:off x="1883" y="2328919"/>
              <a:ext cx="3294616" cy="654256"/>
            </a:xfrm>
            <a:prstGeom prst="rect">
              <a:avLst/>
            </a:prstGeom>
            <a:noFill/>
          </p:spPr>
          <p:txBody>
            <a:bodyPr wrap="square" rtlCol="0">
              <a:spAutoFit/>
            </a:bodyPr>
            <a:lstStyle/>
            <a:p>
              <a:pPr marL="0" marR="0" algn="ctr">
                <a:lnSpc>
                  <a:spcPct val="120000"/>
                </a:lnSpc>
                <a:spcBef>
                  <a:spcPts val="0"/>
                </a:spcBef>
                <a:spcAft>
                  <a:spcPts val="0"/>
                </a:spcAft>
              </a:pPr>
              <a:r>
                <a:rPr lang="nl-NL" sz="3300" dirty="0">
                  <a:effectLst/>
                  <a:latin typeface="Arial" panose="020B0604020202020204" pitchFamily="34" charset="0"/>
                  <a:ea typeface="Times New Roman" panose="02020603050405020304" pitchFamily="18" charset="0"/>
                  <a:cs typeface="Arial" panose="020B0604020202020204" pitchFamily="34" charset="0"/>
                </a:rPr>
                <a:t>Tớ muốn mua con gấu bông màu hồng</a:t>
              </a:r>
              <a:endParaRPr lang="en-US" sz="3300" dirty="0">
                <a:effectLst/>
                <a:latin typeface="Arial" panose="020B0604020202020204" pitchFamily="34" charset="0"/>
                <a:ea typeface="Times New Roman" panose="02020603050405020304" pitchFamily="18" charset="0"/>
                <a:cs typeface="Arial" panose="020B0604020202020204" pitchFamily="34" charset="0"/>
              </a:endParaRPr>
            </a:p>
          </p:txBody>
        </p:sp>
      </p:grpSp>
      <p:grpSp>
        <p:nvGrpSpPr>
          <p:cNvPr id="25" name="Group 24">
            <a:extLst>
              <a:ext uri="{FF2B5EF4-FFF2-40B4-BE49-F238E27FC236}">
                <a16:creationId xmlns:a16="http://schemas.microsoft.com/office/drawing/2014/main" id="{F9E71643-8F0D-48D1-9F3F-9B4F12BC67D5}"/>
              </a:ext>
            </a:extLst>
          </p:cNvPr>
          <p:cNvGrpSpPr/>
          <p:nvPr/>
        </p:nvGrpSpPr>
        <p:grpSpPr>
          <a:xfrm flipH="1">
            <a:off x="533518" y="1858756"/>
            <a:ext cx="4278100" cy="1425727"/>
            <a:chOff x="1883" y="2287988"/>
            <a:chExt cx="3294616" cy="1035968"/>
          </a:xfrm>
          <a:solidFill>
            <a:srgbClr val="F0F9E0"/>
          </a:solidFill>
        </p:grpSpPr>
        <p:sp>
          <p:nvSpPr>
            <p:cNvPr id="26" name="Rounded Rectangular Callout 7">
              <a:extLst>
                <a:ext uri="{FF2B5EF4-FFF2-40B4-BE49-F238E27FC236}">
                  <a16:creationId xmlns:a16="http://schemas.microsoft.com/office/drawing/2014/main" id="{3D03FCF0-CE37-4E30-9E82-42C8A0959044}"/>
                </a:ext>
              </a:extLst>
            </p:cNvPr>
            <p:cNvSpPr/>
            <p:nvPr/>
          </p:nvSpPr>
          <p:spPr>
            <a:xfrm>
              <a:off x="24374" y="2287988"/>
              <a:ext cx="3249634" cy="1035968"/>
            </a:xfrm>
            <a:prstGeom prst="wedgeRoundRectCallout">
              <a:avLst>
                <a:gd name="adj1" fmla="val -41789"/>
                <a:gd name="adj2" fmla="val 69411"/>
                <a:gd name="adj3" fmla="val 16667"/>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64D2">
                    <a:lumMod val="75000"/>
                  </a:srgbClr>
                </a:solidFill>
                <a:effectLst/>
                <a:uLnTx/>
                <a:uFillTx/>
                <a:latin typeface="Arial"/>
                <a:ea typeface="微软雅黑"/>
                <a:cs typeface="+mn-cs"/>
              </a:endParaRPr>
            </a:p>
          </p:txBody>
        </p:sp>
        <p:sp>
          <p:nvSpPr>
            <p:cNvPr id="27" name="TextBox 26">
              <a:extLst>
                <a:ext uri="{FF2B5EF4-FFF2-40B4-BE49-F238E27FC236}">
                  <a16:creationId xmlns:a16="http://schemas.microsoft.com/office/drawing/2014/main" id="{BA3D5560-0238-44C1-AB42-0A8A3AD5ACF9}"/>
                </a:ext>
              </a:extLst>
            </p:cNvPr>
            <p:cNvSpPr txBox="1"/>
            <p:nvPr/>
          </p:nvSpPr>
          <p:spPr>
            <a:xfrm>
              <a:off x="1883" y="2328919"/>
              <a:ext cx="3294616" cy="912024"/>
            </a:xfrm>
            <a:prstGeom prst="rect">
              <a:avLst/>
            </a:prstGeom>
            <a:noFill/>
          </p:spPr>
          <p:txBody>
            <a:bodyPr wrap="square" rtlCol="0">
              <a:spAutoFit/>
            </a:bodyPr>
            <a:lstStyle/>
            <a:p>
              <a:pPr marL="0" marR="0" algn="ctr">
                <a:lnSpc>
                  <a:spcPct val="120000"/>
                </a:lnSpc>
                <a:spcBef>
                  <a:spcPts val="0"/>
                </a:spcBef>
                <a:spcAft>
                  <a:spcPts val="0"/>
                </a:spcAft>
              </a:pPr>
              <a:r>
                <a:rPr lang="vi-VN" sz="3300" dirty="0">
                  <a:effectLst/>
                  <a:latin typeface="Arial" panose="020B0604020202020204" pitchFamily="34" charset="0"/>
                  <a:ea typeface="Times New Roman" panose="02020603050405020304" pitchFamily="18" charset="0"/>
                  <a:cs typeface="Arial" panose="020B0604020202020204" pitchFamily="34" charset="0"/>
                </a:rPr>
                <a:t>Bạn có con gấu bông nào chưa?</a:t>
              </a:r>
              <a:endParaRPr lang="en-US" sz="3300" dirty="0">
                <a:effectLst/>
                <a:latin typeface="Arial" panose="020B0604020202020204" pitchFamily="34" charset="0"/>
                <a:ea typeface="Times New Roman" panose="02020603050405020304" pitchFamily="18" charset="0"/>
                <a:cs typeface="Arial" panose="020B0604020202020204" pitchFamily="34" charset="0"/>
              </a:endParaRPr>
            </a:p>
          </p:txBody>
        </p:sp>
      </p:grpSp>
      <p:grpSp>
        <p:nvGrpSpPr>
          <p:cNvPr id="28" name="Group 27">
            <a:extLst>
              <a:ext uri="{FF2B5EF4-FFF2-40B4-BE49-F238E27FC236}">
                <a16:creationId xmlns:a16="http://schemas.microsoft.com/office/drawing/2014/main" id="{B78F06E2-0EB3-440D-8FF0-EA9EAC2A578D}"/>
              </a:ext>
            </a:extLst>
          </p:cNvPr>
          <p:cNvGrpSpPr/>
          <p:nvPr/>
        </p:nvGrpSpPr>
        <p:grpSpPr>
          <a:xfrm flipH="1">
            <a:off x="5280317" y="1713068"/>
            <a:ext cx="4278100" cy="1425727"/>
            <a:chOff x="1883" y="2287988"/>
            <a:chExt cx="3294616" cy="1035968"/>
          </a:xfrm>
          <a:solidFill>
            <a:srgbClr val="F0F9E0"/>
          </a:solidFill>
        </p:grpSpPr>
        <p:sp>
          <p:nvSpPr>
            <p:cNvPr id="29" name="Rounded Rectangular Callout 7">
              <a:extLst>
                <a:ext uri="{FF2B5EF4-FFF2-40B4-BE49-F238E27FC236}">
                  <a16:creationId xmlns:a16="http://schemas.microsoft.com/office/drawing/2014/main" id="{F2C28C6A-163B-434E-85D9-10A584B1E4C4}"/>
                </a:ext>
              </a:extLst>
            </p:cNvPr>
            <p:cNvSpPr/>
            <p:nvPr/>
          </p:nvSpPr>
          <p:spPr>
            <a:xfrm>
              <a:off x="24374" y="2287988"/>
              <a:ext cx="3249634" cy="1035968"/>
            </a:xfrm>
            <a:prstGeom prst="wedgeRoundRectCallout">
              <a:avLst>
                <a:gd name="adj1" fmla="val -1050"/>
                <a:gd name="adj2" fmla="val 92500"/>
                <a:gd name="adj3" fmla="val 16667"/>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64D2">
                    <a:lumMod val="75000"/>
                  </a:srgbClr>
                </a:solidFill>
                <a:effectLst/>
                <a:uLnTx/>
                <a:uFillTx/>
                <a:latin typeface="Arial"/>
                <a:ea typeface="微软雅黑"/>
                <a:cs typeface="+mn-cs"/>
              </a:endParaRPr>
            </a:p>
          </p:txBody>
        </p:sp>
        <p:sp>
          <p:nvSpPr>
            <p:cNvPr id="30" name="TextBox 29">
              <a:extLst>
                <a:ext uri="{FF2B5EF4-FFF2-40B4-BE49-F238E27FC236}">
                  <a16:creationId xmlns:a16="http://schemas.microsoft.com/office/drawing/2014/main" id="{47EAB92A-476B-4DC9-9F02-A6A90D628857}"/>
                </a:ext>
              </a:extLst>
            </p:cNvPr>
            <p:cNvSpPr txBox="1"/>
            <p:nvPr/>
          </p:nvSpPr>
          <p:spPr>
            <a:xfrm>
              <a:off x="1883" y="2328919"/>
              <a:ext cx="3294616" cy="912024"/>
            </a:xfrm>
            <a:prstGeom prst="rect">
              <a:avLst/>
            </a:prstGeom>
            <a:noFill/>
          </p:spPr>
          <p:txBody>
            <a:bodyPr wrap="square" rtlCol="0">
              <a:spAutoFit/>
            </a:bodyPr>
            <a:lstStyle/>
            <a:p>
              <a:pPr marL="0" marR="0" algn="ctr">
                <a:lnSpc>
                  <a:spcPct val="120000"/>
                </a:lnSpc>
                <a:spcBef>
                  <a:spcPts val="0"/>
                </a:spcBef>
                <a:spcAft>
                  <a:spcPts val="0"/>
                </a:spcAft>
              </a:pPr>
              <a:r>
                <a:rPr lang="nl-NL" sz="3300" dirty="0">
                  <a:effectLst/>
                  <a:latin typeface="Arial" panose="020B0604020202020204" pitchFamily="34" charset="0"/>
                  <a:ea typeface="Times New Roman" panose="02020603050405020304" pitchFamily="18" charset="0"/>
                  <a:cs typeface="Arial" panose="020B0604020202020204" pitchFamily="34" charset="0"/>
                </a:rPr>
                <a:t>Tớ có rồi nhưng nó hơi cũ.</a:t>
              </a:r>
              <a:endParaRPr lang="en-US" sz="3300" dirty="0">
                <a:effectLst/>
                <a:latin typeface="Arial" panose="020B0604020202020204" pitchFamily="34" charset="0"/>
                <a:ea typeface="Times New Roman" panose="02020603050405020304" pitchFamily="18" charset="0"/>
                <a:cs typeface="Arial" panose="020B0604020202020204" pitchFamily="34" charset="0"/>
              </a:endParaRPr>
            </a:p>
          </p:txBody>
        </p:sp>
      </p:grpSp>
      <p:grpSp>
        <p:nvGrpSpPr>
          <p:cNvPr id="31" name="Group 30">
            <a:extLst>
              <a:ext uri="{FF2B5EF4-FFF2-40B4-BE49-F238E27FC236}">
                <a16:creationId xmlns:a16="http://schemas.microsoft.com/office/drawing/2014/main" id="{9E5EB153-358E-4851-A691-EFA64802F9EE}"/>
              </a:ext>
            </a:extLst>
          </p:cNvPr>
          <p:cNvGrpSpPr/>
          <p:nvPr/>
        </p:nvGrpSpPr>
        <p:grpSpPr>
          <a:xfrm flipH="1">
            <a:off x="533518" y="1879976"/>
            <a:ext cx="4278100" cy="1437477"/>
            <a:chOff x="1883" y="2287988"/>
            <a:chExt cx="3294616" cy="1044506"/>
          </a:xfrm>
          <a:solidFill>
            <a:srgbClr val="F0F9E0"/>
          </a:solidFill>
        </p:grpSpPr>
        <p:sp>
          <p:nvSpPr>
            <p:cNvPr id="32" name="Rounded Rectangular Callout 7">
              <a:extLst>
                <a:ext uri="{FF2B5EF4-FFF2-40B4-BE49-F238E27FC236}">
                  <a16:creationId xmlns:a16="http://schemas.microsoft.com/office/drawing/2014/main" id="{77703363-17AC-436E-A30E-A75F8C2CAB37}"/>
                </a:ext>
              </a:extLst>
            </p:cNvPr>
            <p:cNvSpPr/>
            <p:nvPr/>
          </p:nvSpPr>
          <p:spPr>
            <a:xfrm>
              <a:off x="24374" y="2287988"/>
              <a:ext cx="3249634" cy="1035968"/>
            </a:xfrm>
            <a:prstGeom prst="wedgeRoundRectCallout">
              <a:avLst>
                <a:gd name="adj1" fmla="val -41789"/>
                <a:gd name="adj2" fmla="val 69411"/>
                <a:gd name="adj3" fmla="val 16667"/>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64D2">
                    <a:lumMod val="75000"/>
                  </a:srgbClr>
                </a:solidFill>
                <a:effectLst/>
                <a:uLnTx/>
                <a:uFillTx/>
                <a:latin typeface="Arial"/>
                <a:ea typeface="微软雅黑"/>
                <a:cs typeface="+mn-cs"/>
              </a:endParaRPr>
            </a:p>
          </p:txBody>
        </p:sp>
        <p:sp>
          <p:nvSpPr>
            <p:cNvPr id="33" name="TextBox 32">
              <a:extLst>
                <a:ext uri="{FF2B5EF4-FFF2-40B4-BE49-F238E27FC236}">
                  <a16:creationId xmlns:a16="http://schemas.microsoft.com/office/drawing/2014/main" id="{28D15B3D-7709-4C35-A647-1031EAEDE2BA}"/>
                </a:ext>
              </a:extLst>
            </p:cNvPr>
            <p:cNvSpPr txBox="1"/>
            <p:nvPr/>
          </p:nvSpPr>
          <p:spPr>
            <a:xfrm>
              <a:off x="1883" y="2328919"/>
              <a:ext cx="3294616" cy="1003575"/>
            </a:xfrm>
            <a:prstGeom prst="rect">
              <a:avLst/>
            </a:prstGeom>
            <a:noFill/>
          </p:spPr>
          <p:txBody>
            <a:bodyPr wrap="square" rtlCol="0">
              <a:spAutoFit/>
            </a:bodyPr>
            <a:lstStyle/>
            <a:p>
              <a:pPr marL="0" marR="0" algn="ctr">
                <a:lnSpc>
                  <a:spcPct val="120000"/>
                </a:lnSpc>
                <a:spcBef>
                  <a:spcPts val="0"/>
                </a:spcBef>
                <a:spcAft>
                  <a:spcPts val="0"/>
                </a:spcAft>
              </a:pPr>
              <a:r>
                <a:rPr lang="en-US" sz="2400" b="1" dirty="0" err="1">
                  <a:effectLst/>
                  <a:latin typeface="Arial" panose="020B0604020202020204" pitchFamily="34" charset="0"/>
                  <a:ea typeface="Times New Roman" panose="02020603050405020304" pitchFamily="18" charset="0"/>
                  <a:cs typeface="Arial" panose="020B0604020202020204" pitchFamily="34" charset="0"/>
                </a:rPr>
                <a:t>Vậy</a:t>
              </a:r>
              <a:r>
                <a:rPr lang="en-US" sz="2400" b="1" dirty="0">
                  <a:effectLst/>
                  <a:latin typeface="Arial" panose="020B0604020202020204" pitchFamily="34" charset="0"/>
                  <a:ea typeface="Times New Roman" panose="02020603050405020304" pitchFamily="18" charset="0"/>
                  <a:cs typeface="Arial" panose="020B0604020202020204" pitchFamily="34" charset="0"/>
                </a:rPr>
                <a:t> </a:t>
              </a:r>
              <a:r>
                <a:rPr lang="en-US" sz="2400" b="1" dirty="0" err="1">
                  <a:effectLst/>
                  <a:latin typeface="Arial" panose="020B0604020202020204" pitchFamily="34" charset="0"/>
                  <a:ea typeface="Times New Roman" panose="02020603050405020304" pitchFamily="18" charset="0"/>
                  <a:cs typeface="Arial" panose="020B0604020202020204" pitchFamily="34" charset="0"/>
                </a:rPr>
                <a:t>bạn</a:t>
              </a:r>
              <a:r>
                <a:rPr lang="en-US" sz="2400" b="1" dirty="0">
                  <a:effectLst/>
                  <a:latin typeface="Arial" panose="020B0604020202020204" pitchFamily="34" charset="0"/>
                  <a:ea typeface="Times New Roman" panose="02020603050405020304" pitchFamily="18" charset="0"/>
                  <a:cs typeface="Arial" panose="020B0604020202020204" pitchFamily="34" charset="0"/>
                </a:rPr>
                <a:t> </a:t>
              </a:r>
              <a:r>
                <a:rPr lang="en-US" sz="2400" b="1" dirty="0" err="1">
                  <a:effectLst/>
                  <a:latin typeface="Arial" panose="020B0604020202020204" pitchFamily="34" charset="0"/>
                  <a:ea typeface="Times New Roman" panose="02020603050405020304" pitchFamily="18" charset="0"/>
                  <a:cs typeface="Arial" panose="020B0604020202020204" pitchFamily="34" charset="0"/>
                </a:rPr>
                <a:t>chơi</a:t>
              </a:r>
              <a:r>
                <a:rPr lang="en-US" sz="2400" b="1" dirty="0">
                  <a:effectLst/>
                  <a:latin typeface="Arial" panose="020B0604020202020204" pitchFamily="34" charset="0"/>
                  <a:ea typeface="Times New Roman" panose="02020603050405020304" pitchFamily="18" charset="0"/>
                  <a:cs typeface="Arial" panose="020B0604020202020204" pitchFamily="34" charset="0"/>
                </a:rPr>
                <a:t> con </a:t>
              </a:r>
              <a:r>
                <a:rPr lang="en-US" sz="2400" b="1" dirty="0" err="1">
                  <a:effectLst/>
                  <a:latin typeface="Arial" panose="020B0604020202020204" pitchFamily="34" charset="0"/>
                  <a:ea typeface="Times New Roman" panose="02020603050405020304" pitchFamily="18" charset="0"/>
                  <a:cs typeface="Arial" panose="020B0604020202020204" pitchFamily="34" charset="0"/>
                </a:rPr>
                <a:t>gấu</a:t>
              </a:r>
              <a:r>
                <a:rPr lang="en-US" sz="2400" b="1" dirty="0">
                  <a:effectLst/>
                  <a:latin typeface="Arial" panose="020B0604020202020204" pitchFamily="34" charset="0"/>
                  <a:ea typeface="Times New Roman" panose="02020603050405020304" pitchFamily="18" charset="0"/>
                  <a:cs typeface="Arial" panose="020B0604020202020204" pitchFamily="34" charset="0"/>
                </a:rPr>
                <a:t> </a:t>
              </a:r>
              <a:r>
                <a:rPr lang="en-US" sz="2400" b="1" dirty="0" err="1">
                  <a:effectLst/>
                  <a:latin typeface="Arial" panose="020B0604020202020204" pitchFamily="34" charset="0"/>
                  <a:ea typeface="Times New Roman" panose="02020603050405020304" pitchFamily="18" charset="0"/>
                  <a:cs typeface="Arial" panose="020B0604020202020204" pitchFamily="34" charset="0"/>
                </a:rPr>
                <a:t>bông</a:t>
              </a:r>
              <a:r>
                <a:rPr lang="en-US" sz="2400" b="1" dirty="0">
                  <a:effectLst/>
                  <a:latin typeface="Arial" panose="020B0604020202020204" pitchFamily="34" charset="0"/>
                  <a:ea typeface="Times New Roman" panose="02020603050405020304" pitchFamily="18" charset="0"/>
                  <a:cs typeface="Arial" panose="020B0604020202020204" pitchFamily="34" charset="0"/>
                </a:rPr>
                <a:t> </a:t>
              </a:r>
              <a:r>
                <a:rPr lang="en-US" sz="2400" b="1" dirty="0" err="1">
                  <a:effectLst/>
                  <a:latin typeface="Arial" panose="020B0604020202020204" pitchFamily="34" charset="0"/>
                  <a:ea typeface="Times New Roman" panose="02020603050405020304" pitchFamily="18" charset="0"/>
                  <a:cs typeface="Arial" panose="020B0604020202020204" pitchFamily="34" charset="0"/>
                </a:rPr>
                <a:t>cũ</a:t>
              </a:r>
              <a:r>
                <a:rPr lang="en-US" sz="2400" b="1" dirty="0">
                  <a:effectLst/>
                  <a:latin typeface="Arial" panose="020B0604020202020204" pitchFamily="34" charset="0"/>
                  <a:ea typeface="Times New Roman" panose="02020603050405020304" pitchFamily="18" charset="0"/>
                  <a:cs typeface="Arial" panose="020B0604020202020204" pitchFamily="34" charset="0"/>
                </a:rPr>
                <a:t> </a:t>
              </a:r>
              <a:r>
                <a:rPr lang="en-US" sz="2400" b="1" dirty="0" err="1">
                  <a:effectLst/>
                  <a:latin typeface="Arial" panose="020B0604020202020204" pitchFamily="34" charset="0"/>
                  <a:ea typeface="Times New Roman" panose="02020603050405020304" pitchFamily="18" charset="0"/>
                  <a:cs typeface="Arial" panose="020B0604020202020204" pitchFamily="34" charset="0"/>
                </a:rPr>
                <a:t>đó</a:t>
              </a:r>
              <a:r>
                <a:rPr lang="en-US" sz="2400" b="1" dirty="0">
                  <a:effectLst/>
                  <a:latin typeface="Arial" panose="020B0604020202020204" pitchFamily="34" charset="0"/>
                  <a:ea typeface="Times New Roman" panose="02020603050405020304" pitchFamily="18" charset="0"/>
                  <a:cs typeface="Arial" panose="020B0604020202020204" pitchFamily="34" charset="0"/>
                </a:rPr>
                <a:t> </a:t>
              </a:r>
              <a:r>
                <a:rPr lang="en-US" sz="2400" b="1" dirty="0" err="1">
                  <a:effectLst/>
                  <a:latin typeface="Arial" panose="020B0604020202020204" pitchFamily="34" charset="0"/>
                  <a:ea typeface="Times New Roman" panose="02020603050405020304" pitchFamily="18" charset="0"/>
                  <a:cs typeface="Arial" panose="020B0604020202020204" pitchFamily="34" charset="0"/>
                </a:rPr>
                <a:t>sẽ</a:t>
              </a:r>
              <a:r>
                <a:rPr lang="en-US" sz="2400" b="1" dirty="0">
                  <a:effectLst/>
                  <a:latin typeface="Arial" panose="020B0604020202020204" pitchFamily="34" charset="0"/>
                  <a:ea typeface="Times New Roman" panose="02020603050405020304" pitchFamily="18" charset="0"/>
                  <a:cs typeface="Arial" panose="020B0604020202020204" pitchFamily="34" charset="0"/>
                </a:rPr>
                <a:t> </a:t>
              </a:r>
              <a:r>
                <a:rPr lang="en-US" sz="2400" b="1" dirty="0" err="1">
                  <a:effectLst/>
                  <a:latin typeface="Arial" panose="020B0604020202020204" pitchFamily="34" charset="0"/>
                  <a:ea typeface="Times New Roman" panose="02020603050405020304" pitchFamily="18" charset="0"/>
                  <a:cs typeface="Arial" panose="020B0604020202020204" pitchFamily="34" charset="0"/>
                </a:rPr>
                <a:t>tiết</a:t>
              </a:r>
              <a:r>
                <a:rPr lang="en-US" sz="2400" b="1" dirty="0">
                  <a:effectLst/>
                  <a:latin typeface="Arial" panose="020B0604020202020204" pitchFamily="34" charset="0"/>
                  <a:ea typeface="Times New Roman" panose="02020603050405020304" pitchFamily="18" charset="0"/>
                  <a:cs typeface="Arial" panose="020B0604020202020204" pitchFamily="34" charset="0"/>
                </a:rPr>
                <a:t> </a:t>
              </a:r>
              <a:r>
                <a:rPr lang="en-US" sz="2400" b="1" dirty="0" err="1">
                  <a:effectLst/>
                  <a:latin typeface="Arial" panose="020B0604020202020204" pitchFamily="34" charset="0"/>
                  <a:ea typeface="Times New Roman" panose="02020603050405020304" pitchFamily="18" charset="0"/>
                  <a:cs typeface="Arial" panose="020B0604020202020204" pitchFamily="34" charset="0"/>
                </a:rPr>
                <a:t>kiệm</a:t>
              </a:r>
              <a:r>
                <a:rPr lang="en-US" sz="2400" b="1" dirty="0">
                  <a:effectLst/>
                  <a:latin typeface="Arial" panose="020B0604020202020204" pitchFamily="34" charset="0"/>
                  <a:ea typeface="Times New Roman" panose="02020603050405020304" pitchFamily="18" charset="0"/>
                  <a:cs typeface="Arial" panose="020B0604020202020204" pitchFamily="34" charset="0"/>
                </a:rPr>
                <a:t> </a:t>
              </a:r>
              <a:r>
                <a:rPr lang="en-US" sz="2400" b="1" dirty="0" err="1">
                  <a:effectLst/>
                  <a:latin typeface="Arial" panose="020B0604020202020204" pitchFamily="34" charset="0"/>
                  <a:ea typeface="Times New Roman" panose="02020603050405020304" pitchFamily="18" charset="0"/>
                  <a:cs typeface="Arial" panose="020B0604020202020204" pitchFamily="34" charset="0"/>
                </a:rPr>
                <a:t>được</a:t>
              </a:r>
              <a:r>
                <a:rPr lang="en-US" sz="2400" b="1" dirty="0">
                  <a:effectLst/>
                  <a:latin typeface="Arial" panose="020B0604020202020204" pitchFamily="34" charset="0"/>
                  <a:ea typeface="Times New Roman" panose="02020603050405020304" pitchFamily="18" charset="0"/>
                  <a:cs typeface="Arial" panose="020B0604020202020204" pitchFamily="34" charset="0"/>
                </a:rPr>
                <a:t> </a:t>
              </a:r>
              <a:r>
                <a:rPr lang="en-US" sz="2400" b="1" dirty="0" err="1">
                  <a:effectLst/>
                  <a:latin typeface="Arial" panose="020B0604020202020204" pitchFamily="34" charset="0"/>
                  <a:ea typeface="Times New Roman" panose="02020603050405020304" pitchFamily="18" charset="0"/>
                  <a:cs typeface="Arial" panose="020B0604020202020204" pitchFamily="34" charset="0"/>
                </a:rPr>
                <a:t>một</a:t>
              </a:r>
              <a:r>
                <a:rPr lang="en-US" sz="2400" b="1" dirty="0">
                  <a:effectLst/>
                  <a:latin typeface="Arial" panose="020B0604020202020204" pitchFamily="34" charset="0"/>
                  <a:ea typeface="Times New Roman" panose="02020603050405020304" pitchFamily="18" charset="0"/>
                  <a:cs typeface="Arial" panose="020B0604020202020204" pitchFamily="34" charset="0"/>
                </a:rPr>
                <a:t> </a:t>
              </a:r>
              <a:r>
                <a:rPr lang="en-US" sz="2400" b="1" dirty="0" err="1">
                  <a:effectLst/>
                  <a:latin typeface="Arial" panose="020B0604020202020204" pitchFamily="34" charset="0"/>
                  <a:ea typeface="Times New Roman" panose="02020603050405020304" pitchFamily="18" charset="0"/>
                  <a:cs typeface="Arial" panose="020B0604020202020204" pitchFamily="34" charset="0"/>
                </a:rPr>
                <a:t>khoản</a:t>
              </a:r>
              <a:r>
                <a:rPr lang="en-US" sz="2400" b="1" dirty="0">
                  <a:effectLst/>
                  <a:latin typeface="Arial" panose="020B0604020202020204" pitchFamily="34" charset="0"/>
                  <a:ea typeface="Times New Roman" panose="02020603050405020304" pitchFamily="18" charset="0"/>
                  <a:cs typeface="Arial" panose="020B0604020202020204" pitchFamily="34" charset="0"/>
                </a:rPr>
                <a:t> </a:t>
              </a:r>
              <a:r>
                <a:rPr lang="en-US" sz="2400" b="1" dirty="0" err="1">
                  <a:effectLst/>
                  <a:latin typeface="Arial" panose="020B0604020202020204" pitchFamily="34" charset="0"/>
                  <a:ea typeface="Times New Roman" panose="02020603050405020304" pitchFamily="18" charset="0"/>
                  <a:cs typeface="Arial" panose="020B0604020202020204" pitchFamily="34" charset="0"/>
                </a:rPr>
                <a:t>tiền</a:t>
              </a:r>
              <a:r>
                <a:rPr lang="en-US" sz="2400" b="1" dirty="0">
                  <a:effectLst/>
                  <a:latin typeface="Arial" panose="020B0604020202020204" pitchFamily="34" charset="0"/>
                  <a:ea typeface="Times New Roman" panose="02020603050405020304" pitchFamily="18" charset="0"/>
                  <a:cs typeface="Arial" panose="020B0604020202020204" pitchFamily="34" charset="0"/>
                </a:rPr>
                <a:t>.</a:t>
              </a:r>
            </a:p>
          </p:txBody>
        </p:sp>
      </p:grpSp>
    </p:spTree>
    <p:extLst>
      <p:ext uri="{BB962C8B-B14F-4D97-AF65-F5344CB8AC3E}">
        <p14:creationId xmlns:p14="http://schemas.microsoft.com/office/powerpoint/2010/main" val="6442853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down)">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down)">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21"/>
                                        </p:tgtEl>
                                      </p:cBhvr>
                                    </p:animEffect>
                                    <p:set>
                                      <p:cBhvr>
                                        <p:cTn id="22" dur="1" fill="hold">
                                          <p:stCondLst>
                                            <p:cond delay="499"/>
                                          </p:stCondLst>
                                        </p:cTn>
                                        <p:tgtEl>
                                          <p:spTgt spid="21"/>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down)">
                                      <p:cBhvr>
                                        <p:cTn id="27" dur="500"/>
                                        <p:tgtEl>
                                          <p:spTgt spid="2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25"/>
                                        </p:tgtEl>
                                      </p:cBhvr>
                                    </p:animEffect>
                                    <p:set>
                                      <p:cBhvr>
                                        <p:cTn id="32" dur="1" fill="hold">
                                          <p:stCondLst>
                                            <p:cond delay="499"/>
                                          </p:stCondLst>
                                        </p:cTn>
                                        <p:tgtEl>
                                          <p:spTgt spid="25"/>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wipe(down)">
                                      <p:cBhvr>
                                        <p:cTn id="3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9375265" y="2642197"/>
            <a:ext cx="894267" cy="1192347"/>
          </a:xfrm>
          <a:prstGeom prst="rect">
            <a:avLst/>
          </a:prstGeom>
          <a:noFill/>
          <a:ln>
            <a:noFill/>
          </a:ln>
        </p:spPr>
      </p:pic>
      <p:pic>
        <p:nvPicPr>
          <p:cNvPr id="55" name="Google Shape;55;p13"/>
          <p:cNvPicPr preferRelativeResize="0"/>
          <p:nvPr/>
        </p:nvPicPr>
        <p:blipFill>
          <a:blip r:embed="rId4">
            <a:alphaModFix/>
          </a:blip>
          <a:stretch>
            <a:fillRect/>
          </a:stretch>
        </p:blipFill>
        <p:spPr>
          <a:xfrm>
            <a:off x="0" y="1"/>
            <a:ext cx="12192001" cy="6858000"/>
          </a:xfrm>
          <a:prstGeom prst="rect">
            <a:avLst/>
          </a:prstGeom>
          <a:noFill/>
          <a:ln>
            <a:noFill/>
          </a:ln>
        </p:spPr>
      </p:pic>
      <p:pic>
        <p:nvPicPr>
          <p:cNvPr id="56" name="Google Shape;56;p13"/>
          <p:cNvPicPr preferRelativeResize="0"/>
          <p:nvPr/>
        </p:nvPicPr>
        <p:blipFill>
          <a:blip r:embed="rId5">
            <a:alphaModFix/>
          </a:blip>
          <a:stretch>
            <a:fillRect/>
          </a:stretch>
        </p:blipFill>
        <p:spPr>
          <a:xfrm>
            <a:off x="321438" y="1055084"/>
            <a:ext cx="2116968" cy="2316093"/>
          </a:xfrm>
          <a:prstGeom prst="rect">
            <a:avLst/>
          </a:prstGeom>
          <a:noFill/>
          <a:ln>
            <a:noFill/>
          </a:ln>
        </p:spPr>
      </p:pic>
      <p:pic>
        <p:nvPicPr>
          <p:cNvPr id="59" name="Google Shape;59;p13"/>
          <p:cNvPicPr preferRelativeResize="0"/>
          <p:nvPr/>
        </p:nvPicPr>
        <p:blipFill>
          <a:blip r:embed="rId6">
            <a:alphaModFix/>
          </a:blip>
          <a:stretch>
            <a:fillRect/>
          </a:stretch>
        </p:blipFill>
        <p:spPr>
          <a:xfrm>
            <a:off x="-90200" y="1"/>
            <a:ext cx="2762768" cy="1036033"/>
          </a:xfrm>
          <a:prstGeom prst="rect">
            <a:avLst/>
          </a:prstGeom>
          <a:noFill/>
          <a:ln>
            <a:noFill/>
          </a:ln>
        </p:spPr>
      </p:pic>
      <p:pic>
        <p:nvPicPr>
          <p:cNvPr id="60" name="Google Shape;60;p13"/>
          <p:cNvPicPr preferRelativeResize="0"/>
          <p:nvPr/>
        </p:nvPicPr>
        <p:blipFill>
          <a:blip r:embed="rId6">
            <a:alphaModFix/>
          </a:blip>
          <a:stretch>
            <a:fillRect/>
          </a:stretch>
        </p:blipFill>
        <p:spPr>
          <a:xfrm>
            <a:off x="2530467" y="1"/>
            <a:ext cx="2762768" cy="1036033"/>
          </a:xfrm>
          <a:prstGeom prst="rect">
            <a:avLst/>
          </a:prstGeom>
          <a:noFill/>
          <a:ln>
            <a:noFill/>
          </a:ln>
        </p:spPr>
      </p:pic>
      <p:pic>
        <p:nvPicPr>
          <p:cNvPr id="61" name="Google Shape;61;p13"/>
          <p:cNvPicPr preferRelativeResize="0"/>
          <p:nvPr/>
        </p:nvPicPr>
        <p:blipFill>
          <a:blip r:embed="rId6">
            <a:alphaModFix/>
          </a:blip>
          <a:stretch>
            <a:fillRect/>
          </a:stretch>
        </p:blipFill>
        <p:spPr>
          <a:xfrm>
            <a:off x="6808567" y="1"/>
            <a:ext cx="2762768" cy="1036033"/>
          </a:xfrm>
          <a:prstGeom prst="rect">
            <a:avLst/>
          </a:prstGeom>
          <a:noFill/>
          <a:ln>
            <a:noFill/>
          </a:ln>
        </p:spPr>
      </p:pic>
      <p:pic>
        <p:nvPicPr>
          <p:cNvPr id="62" name="Google Shape;62;p13"/>
          <p:cNvPicPr preferRelativeResize="0"/>
          <p:nvPr/>
        </p:nvPicPr>
        <p:blipFill>
          <a:blip r:embed="rId6">
            <a:alphaModFix/>
          </a:blip>
          <a:stretch>
            <a:fillRect/>
          </a:stretch>
        </p:blipFill>
        <p:spPr>
          <a:xfrm>
            <a:off x="9429233" y="1"/>
            <a:ext cx="2762768" cy="1036033"/>
          </a:xfrm>
          <a:prstGeom prst="rect">
            <a:avLst/>
          </a:prstGeom>
          <a:noFill/>
          <a:ln>
            <a:noFill/>
          </a:ln>
        </p:spPr>
      </p:pic>
      <p:pic>
        <p:nvPicPr>
          <p:cNvPr id="63" name="Google Shape;63;p13"/>
          <p:cNvPicPr preferRelativeResize="0"/>
          <p:nvPr/>
        </p:nvPicPr>
        <p:blipFill>
          <a:blip r:embed="rId7">
            <a:alphaModFix/>
          </a:blip>
          <a:stretch>
            <a:fillRect/>
          </a:stretch>
        </p:blipFill>
        <p:spPr>
          <a:xfrm>
            <a:off x="5383901" y="-100082"/>
            <a:ext cx="1333999" cy="1333999"/>
          </a:xfrm>
          <a:prstGeom prst="rect">
            <a:avLst/>
          </a:prstGeom>
          <a:noFill/>
          <a:ln>
            <a:noFill/>
          </a:ln>
        </p:spPr>
      </p:pic>
      <p:pic>
        <p:nvPicPr>
          <p:cNvPr id="64" name="Google Shape;64;p13"/>
          <p:cNvPicPr preferRelativeResize="0"/>
          <p:nvPr/>
        </p:nvPicPr>
        <p:blipFill>
          <a:blip r:embed="rId8">
            <a:alphaModFix/>
          </a:blip>
          <a:stretch>
            <a:fillRect/>
          </a:stretch>
        </p:blipFill>
        <p:spPr>
          <a:xfrm>
            <a:off x="140584" y="3705967"/>
            <a:ext cx="2330733" cy="2330733"/>
          </a:xfrm>
          <a:prstGeom prst="rect">
            <a:avLst/>
          </a:prstGeom>
          <a:noFill/>
          <a:ln>
            <a:noFill/>
          </a:ln>
        </p:spPr>
      </p:pic>
      <p:pic>
        <p:nvPicPr>
          <p:cNvPr id="45" name="Google Shape;87;p14">
            <a:extLst>
              <a:ext uri="{FF2B5EF4-FFF2-40B4-BE49-F238E27FC236}">
                <a16:creationId xmlns:a16="http://schemas.microsoft.com/office/drawing/2014/main" id="{D36BBD45-F213-4F68-B37B-AC56AF0EF7B9}"/>
              </a:ext>
            </a:extLst>
          </p:cNvPr>
          <p:cNvPicPr preferRelativeResize="0"/>
          <p:nvPr/>
        </p:nvPicPr>
        <p:blipFill>
          <a:blip r:embed="rId9">
            <a:alphaModFix/>
          </a:blip>
          <a:stretch>
            <a:fillRect/>
          </a:stretch>
        </p:blipFill>
        <p:spPr>
          <a:xfrm>
            <a:off x="3065113" y="974663"/>
            <a:ext cx="6371708" cy="3791229"/>
          </a:xfrm>
          <a:prstGeom prst="rect">
            <a:avLst/>
          </a:prstGeom>
          <a:noFill/>
          <a:ln>
            <a:noFill/>
          </a:ln>
        </p:spPr>
      </p:pic>
      <p:sp>
        <p:nvSpPr>
          <p:cNvPr id="47" name="Google Shape;95;p14">
            <a:extLst>
              <a:ext uri="{FF2B5EF4-FFF2-40B4-BE49-F238E27FC236}">
                <a16:creationId xmlns:a16="http://schemas.microsoft.com/office/drawing/2014/main" id="{3E0DA39B-87D4-493D-B09A-A5B0539A1CD2}"/>
              </a:ext>
            </a:extLst>
          </p:cNvPr>
          <p:cNvSpPr txBox="1"/>
          <p:nvPr/>
        </p:nvSpPr>
        <p:spPr>
          <a:xfrm>
            <a:off x="3322859" y="1130744"/>
            <a:ext cx="5856134" cy="3236394"/>
          </a:xfrm>
          <a:prstGeom prst="rect">
            <a:avLst/>
          </a:prstGeom>
          <a:solidFill>
            <a:srgbClr val="FFFFFF"/>
          </a:solidFill>
          <a:ln>
            <a:noFill/>
          </a:ln>
        </p:spPr>
        <p:txBody>
          <a:bodyPr spcFirstLastPara="1" wrap="square" lIns="121900" tIns="121900" rIns="121900" bIns="12190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sz="4667" b="1" i="0" u="none" strike="noStrike" kern="0" cap="none" spc="0" normalizeH="0" baseline="0" noProof="0">
              <a:ln>
                <a:noFill/>
              </a:ln>
              <a:solidFill>
                <a:srgbClr val="FFFF00"/>
              </a:solidFill>
              <a:effectLst/>
              <a:uLnTx/>
              <a:uFillTx/>
              <a:latin typeface="Georgia"/>
              <a:ea typeface="Georgia"/>
              <a:cs typeface="Georgia"/>
              <a:sym typeface="Georgia"/>
            </a:endParaRPr>
          </a:p>
        </p:txBody>
      </p:sp>
      <p:pic>
        <p:nvPicPr>
          <p:cNvPr id="95" name="Google Shape;81;p14">
            <a:extLst>
              <a:ext uri="{FF2B5EF4-FFF2-40B4-BE49-F238E27FC236}">
                <a16:creationId xmlns:a16="http://schemas.microsoft.com/office/drawing/2014/main" id="{41963B24-EFB3-481D-B566-FACAC77F48AA}"/>
              </a:ext>
            </a:extLst>
          </p:cNvPr>
          <p:cNvPicPr preferRelativeResize="0"/>
          <p:nvPr/>
        </p:nvPicPr>
        <p:blipFill>
          <a:blip r:embed="rId10">
            <a:alphaModFix/>
          </a:blip>
          <a:stretch>
            <a:fillRect/>
          </a:stretch>
        </p:blipFill>
        <p:spPr>
          <a:xfrm>
            <a:off x="10944963" y="1194857"/>
            <a:ext cx="1091037" cy="1328842"/>
          </a:xfrm>
          <a:prstGeom prst="rect">
            <a:avLst/>
          </a:prstGeom>
          <a:noFill/>
          <a:ln w="38100" cap="flat" cmpd="sng">
            <a:solidFill>
              <a:srgbClr val="666666"/>
            </a:solidFill>
            <a:prstDash val="solid"/>
            <a:round/>
            <a:headEnd type="none" w="sm" len="sm"/>
            <a:tailEnd type="none" w="sm" len="sm"/>
          </a:ln>
        </p:spPr>
      </p:pic>
      <p:pic>
        <p:nvPicPr>
          <p:cNvPr id="96" name="Google Shape;82;p14">
            <a:extLst>
              <a:ext uri="{FF2B5EF4-FFF2-40B4-BE49-F238E27FC236}">
                <a16:creationId xmlns:a16="http://schemas.microsoft.com/office/drawing/2014/main" id="{526CF1DF-E40C-44BF-835B-EAD31A2112F5}"/>
              </a:ext>
            </a:extLst>
          </p:cNvPr>
          <p:cNvPicPr preferRelativeResize="0"/>
          <p:nvPr/>
        </p:nvPicPr>
        <p:blipFill rotWithShape="1">
          <a:blip r:embed="rId11">
            <a:alphaModFix/>
          </a:blip>
          <a:srcRect l="13052" t="3784" r="13119" b="3450"/>
          <a:stretch/>
        </p:blipFill>
        <p:spPr>
          <a:xfrm>
            <a:off x="9663256" y="1211636"/>
            <a:ext cx="1091038" cy="1360728"/>
          </a:xfrm>
          <a:prstGeom prst="rect">
            <a:avLst/>
          </a:prstGeom>
          <a:noFill/>
          <a:ln w="38100" cap="flat" cmpd="sng">
            <a:solidFill>
              <a:srgbClr val="666666"/>
            </a:solidFill>
            <a:prstDash val="solid"/>
            <a:round/>
            <a:headEnd type="none" w="sm" len="sm"/>
            <a:tailEnd type="none" w="sm" len="sm"/>
          </a:ln>
        </p:spPr>
      </p:pic>
      <p:grpSp>
        <p:nvGrpSpPr>
          <p:cNvPr id="17" name="Group 16">
            <a:extLst>
              <a:ext uri="{FF2B5EF4-FFF2-40B4-BE49-F238E27FC236}">
                <a16:creationId xmlns:a16="http://schemas.microsoft.com/office/drawing/2014/main" id="{991985B2-271C-4FF3-974E-3C936E723C52}"/>
              </a:ext>
            </a:extLst>
          </p:cNvPr>
          <p:cNvGrpSpPr/>
          <p:nvPr/>
        </p:nvGrpSpPr>
        <p:grpSpPr>
          <a:xfrm>
            <a:off x="4462041" y="3498240"/>
            <a:ext cx="3916499" cy="2746185"/>
            <a:chOff x="1197026" y="4232126"/>
            <a:chExt cx="3751815" cy="2630711"/>
          </a:xfrm>
        </p:grpSpPr>
        <p:pic>
          <p:nvPicPr>
            <p:cNvPr id="18" name="Picture 17">
              <a:extLst>
                <a:ext uri="{FF2B5EF4-FFF2-40B4-BE49-F238E27FC236}">
                  <a16:creationId xmlns:a16="http://schemas.microsoft.com/office/drawing/2014/main" id="{42B496E0-F5B7-4486-960E-E6CC46CEBD6C}"/>
                </a:ext>
              </a:extLst>
            </p:cNvPr>
            <p:cNvPicPr>
              <a:picLocks noChangeAspect="1"/>
            </p:cNvPicPr>
            <p:nvPr/>
          </p:nvPicPr>
          <p:blipFill>
            <a:blip r:embed="rId12"/>
            <a:stretch>
              <a:fillRect/>
            </a:stretch>
          </p:blipFill>
          <p:spPr>
            <a:xfrm>
              <a:off x="2901180" y="4246637"/>
              <a:ext cx="2047661" cy="2616200"/>
            </a:xfrm>
            <a:prstGeom prst="rect">
              <a:avLst/>
            </a:prstGeom>
          </p:spPr>
        </p:pic>
        <p:pic>
          <p:nvPicPr>
            <p:cNvPr id="19" name="Picture 18">
              <a:extLst>
                <a:ext uri="{FF2B5EF4-FFF2-40B4-BE49-F238E27FC236}">
                  <a16:creationId xmlns:a16="http://schemas.microsoft.com/office/drawing/2014/main" id="{D2E11461-5A5D-464C-A82C-E18D5532AE49}"/>
                </a:ext>
              </a:extLst>
            </p:cNvPr>
            <p:cNvPicPr>
              <a:picLocks noChangeAspect="1"/>
            </p:cNvPicPr>
            <p:nvPr/>
          </p:nvPicPr>
          <p:blipFill>
            <a:blip r:embed="rId13"/>
            <a:stretch>
              <a:fillRect/>
            </a:stretch>
          </p:blipFill>
          <p:spPr>
            <a:xfrm>
              <a:off x="1197026" y="4232126"/>
              <a:ext cx="1811038" cy="2616200"/>
            </a:xfrm>
            <a:prstGeom prst="rect">
              <a:avLst/>
            </a:prstGeom>
          </p:spPr>
        </p:pic>
      </p:grpSp>
      <p:sp>
        <p:nvSpPr>
          <p:cNvPr id="2" name="TextBox 1">
            <a:extLst>
              <a:ext uri="{FF2B5EF4-FFF2-40B4-BE49-F238E27FC236}">
                <a16:creationId xmlns:a16="http://schemas.microsoft.com/office/drawing/2014/main" id="{4E97C438-DB9D-491E-BBF5-FF998824DF09}"/>
              </a:ext>
            </a:extLst>
          </p:cNvPr>
          <p:cNvSpPr txBox="1"/>
          <p:nvPr/>
        </p:nvSpPr>
        <p:spPr>
          <a:xfrm>
            <a:off x="3621024" y="1725753"/>
            <a:ext cx="4855464" cy="1323439"/>
          </a:xfrm>
          <a:prstGeom prst="rect">
            <a:avLst/>
          </a:prstGeom>
          <a:noFill/>
        </p:spPr>
        <p:txBody>
          <a:bodyPr wrap="square" rtlCol="0">
            <a:spAutoFit/>
          </a:bodyPr>
          <a:lstStyle/>
          <a:p>
            <a:pPr algn="ctr"/>
            <a:r>
              <a:rPr lang="en-US" sz="4000" dirty="0" err="1">
                <a:solidFill>
                  <a:srgbClr val="FF0000"/>
                </a:solidFill>
                <a:latin typeface="Coiny" panose="02000903060500060000" pitchFamily="2" charset="0"/>
              </a:rPr>
              <a:t>Thực</a:t>
            </a:r>
            <a:r>
              <a:rPr lang="en-US" sz="4000" dirty="0">
                <a:solidFill>
                  <a:srgbClr val="FF0000"/>
                </a:solidFill>
                <a:latin typeface="Coiny" panose="02000903060500060000" pitchFamily="2" charset="0"/>
              </a:rPr>
              <a:t> </a:t>
            </a:r>
            <a:r>
              <a:rPr lang="en-US" sz="4000" dirty="0" err="1">
                <a:solidFill>
                  <a:srgbClr val="FF0000"/>
                </a:solidFill>
                <a:latin typeface="Coiny" panose="02000903060500060000" pitchFamily="2" charset="0"/>
              </a:rPr>
              <a:t>hành</a:t>
            </a:r>
            <a:r>
              <a:rPr lang="en-US" sz="4000" dirty="0">
                <a:solidFill>
                  <a:srgbClr val="FF0000"/>
                </a:solidFill>
                <a:latin typeface="Coiny" panose="02000903060500060000" pitchFamily="2" charset="0"/>
              </a:rPr>
              <a:t> </a:t>
            </a:r>
            <a:r>
              <a:rPr lang="en-US" sz="4000" dirty="0" err="1">
                <a:solidFill>
                  <a:srgbClr val="FF0000"/>
                </a:solidFill>
                <a:latin typeface="Coiny" panose="02000903060500060000" pitchFamily="2" charset="0"/>
              </a:rPr>
              <a:t>nhóm</a:t>
            </a:r>
            <a:r>
              <a:rPr lang="en-US" sz="4000" dirty="0">
                <a:solidFill>
                  <a:srgbClr val="FF0000"/>
                </a:solidFill>
                <a:latin typeface="Coiny" panose="02000903060500060000" pitchFamily="2" charset="0"/>
              </a:rPr>
              <a:t> </a:t>
            </a:r>
            <a:r>
              <a:rPr lang="en-US" sz="4000" dirty="0" err="1">
                <a:solidFill>
                  <a:srgbClr val="FF0000"/>
                </a:solidFill>
                <a:latin typeface="Coiny" panose="02000903060500060000" pitchFamily="2" charset="0"/>
              </a:rPr>
              <a:t>đôi</a:t>
            </a:r>
            <a:r>
              <a:rPr lang="en-US" sz="4000" dirty="0">
                <a:solidFill>
                  <a:srgbClr val="FF0000"/>
                </a:solidFill>
                <a:latin typeface="Coiny" panose="02000903060500060000" pitchFamily="2" charset="0"/>
              </a:rPr>
              <a:t> </a:t>
            </a:r>
            <a:r>
              <a:rPr lang="en-US" sz="4000" dirty="0" err="1">
                <a:solidFill>
                  <a:srgbClr val="FF0000"/>
                </a:solidFill>
                <a:latin typeface="Coiny" panose="02000903060500060000" pitchFamily="2" charset="0"/>
              </a:rPr>
              <a:t>trước</a:t>
            </a:r>
            <a:r>
              <a:rPr lang="en-US" sz="4000" dirty="0">
                <a:solidFill>
                  <a:srgbClr val="FF0000"/>
                </a:solidFill>
                <a:latin typeface="Coiny" panose="02000903060500060000" pitchFamily="2" charset="0"/>
              </a:rPr>
              <a:t> </a:t>
            </a:r>
            <a:r>
              <a:rPr lang="en-US" sz="4000" dirty="0" err="1">
                <a:solidFill>
                  <a:srgbClr val="FF0000"/>
                </a:solidFill>
                <a:latin typeface="Coiny" panose="02000903060500060000" pitchFamily="2" charset="0"/>
              </a:rPr>
              <a:t>lớp</a:t>
            </a:r>
            <a:endParaRPr lang="en-US" sz="4000" dirty="0">
              <a:solidFill>
                <a:srgbClr val="FF0000"/>
              </a:solidFill>
              <a:latin typeface="Coiny" panose="02000903060500060000" pitchFamily="2" charset="0"/>
            </a:endParaRPr>
          </a:p>
        </p:txBody>
      </p:sp>
    </p:spTree>
    <p:extLst>
      <p:ext uri="{BB962C8B-B14F-4D97-AF65-F5344CB8AC3E}">
        <p14:creationId xmlns:p14="http://schemas.microsoft.com/office/powerpoint/2010/main" val="214633187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1000"/>
                                        <p:tgtEl>
                                          <p:spTgt spid="2">
                                            <p:txEl>
                                              <p:pRg st="0" end="0"/>
                                            </p:txEl>
                                          </p:spTgt>
                                        </p:tgtEl>
                                      </p:cBhvr>
                                    </p:animEffect>
                                    <p:anim calcmode="lin" valueType="num">
                                      <p:cBhvr>
                                        <p:cTn id="13"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rgbClr val="84E3F0"/>
        </a:solid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a:blip r:embed="rId3"/>
          <a:stretch>
            <a:fillRect/>
          </a:stretch>
        </p:blipFill>
        <p:spPr>
          <a:xfrm>
            <a:off x="1" y="1"/>
            <a:ext cx="12192000" cy="500912"/>
          </a:xfrm>
          <a:prstGeom prst="rect">
            <a:avLst/>
          </a:prstGeom>
        </p:spPr>
      </p:pic>
      <p:sp>
        <p:nvSpPr>
          <p:cNvPr id="14" name="Rectangle: Rounded Corners 13">
            <a:extLst>
              <a:ext uri="{FF2B5EF4-FFF2-40B4-BE49-F238E27FC236}">
                <a16:creationId xmlns:a16="http://schemas.microsoft.com/office/drawing/2014/main" id="{64B44454-C8E7-47F4-9D3C-C540E53964F5}"/>
              </a:ext>
            </a:extLst>
          </p:cNvPr>
          <p:cNvSpPr/>
          <p:nvPr/>
        </p:nvSpPr>
        <p:spPr>
          <a:xfrm>
            <a:off x="585216" y="795528"/>
            <a:ext cx="10927080" cy="5724144"/>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nvGrpSpPr>
          <p:cNvPr id="15" name="Group 14">
            <a:extLst>
              <a:ext uri="{FF2B5EF4-FFF2-40B4-BE49-F238E27FC236}">
                <a16:creationId xmlns:a16="http://schemas.microsoft.com/office/drawing/2014/main" id="{C63833D3-3C2A-4F76-A895-43800D43CDBC}"/>
              </a:ext>
            </a:extLst>
          </p:cNvPr>
          <p:cNvGrpSpPr/>
          <p:nvPr/>
        </p:nvGrpSpPr>
        <p:grpSpPr>
          <a:xfrm>
            <a:off x="1188720" y="3341716"/>
            <a:ext cx="10613554" cy="1670766"/>
            <a:chOff x="1629819" y="733985"/>
            <a:chExt cx="9439138" cy="1670766"/>
          </a:xfrm>
        </p:grpSpPr>
        <p:pic>
          <p:nvPicPr>
            <p:cNvPr id="17" name="图片 16">
              <a:extLst>
                <a:ext uri="{FF2B5EF4-FFF2-40B4-BE49-F238E27FC236}">
                  <a16:creationId xmlns:a16="http://schemas.microsoft.com/office/drawing/2014/main" id="{05D4A5E0-C5F8-4675-8D36-6F974BFCB484}"/>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l="20832" t="19699" r="27415" b="24031"/>
            <a:stretch/>
          </p:blipFill>
          <p:spPr>
            <a:xfrm flipH="1">
              <a:off x="9532265" y="733985"/>
              <a:ext cx="1536692" cy="1670766"/>
            </a:xfrm>
            <a:prstGeom prst="rect">
              <a:avLst/>
            </a:prstGeom>
          </p:spPr>
        </p:pic>
        <p:cxnSp>
          <p:nvCxnSpPr>
            <p:cNvPr id="23" name="Straight Connector 22">
              <a:extLst>
                <a:ext uri="{FF2B5EF4-FFF2-40B4-BE49-F238E27FC236}">
                  <a16:creationId xmlns:a16="http://schemas.microsoft.com/office/drawing/2014/main" id="{7F8DB0CF-ABFE-4D86-9A96-A8FC9FCC4E75}"/>
                </a:ext>
              </a:extLst>
            </p:cNvPr>
            <p:cNvCxnSpPr/>
            <p:nvPr/>
          </p:nvCxnSpPr>
          <p:spPr>
            <a:xfrm>
              <a:off x="1629819" y="2303151"/>
              <a:ext cx="8094752" cy="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grpSp>
      <p:sp>
        <p:nvSpPr>
          <p:cNvPr id="24" name="TextBox 23">
            <a:extLst>
              <a:ext uri="{FF2B5EF4-FFF2-40B4-BE49-F238E27FC236}">
                <a16:creationId xmlns:a16="http://schemas.microsoft.com/office/drawing/2014/main" id="{D9DFEBB2-5342-463F-80D4-7ED6B4124D29}"/>
              </a:ext>
            </a:extLst>
          </p:cNvPr>
          <p:cNvSpPr txBox="1"/>
          <p:nvPr/>
        </p:nvSpPr>
        <p:spPr>
          <a:xfrm>
            <a:off x="585216" y="3525887"/>
            <a:ext cx="10689933" cy="1384995"/>
          </a:xfrm>
          <a:prstGeom prst="rect">
            <a:avLst/>
          </a:prstGeom>
          <a:noFill/>
        </p:spPr>
        <p:txBody>
          <a:bodyPr wrap="square" rtlCol="0">
            <a:spAutoFit/>
          </a:bodyPr>
          <a:lstStyle/>
          <a:p>
            <a:pPr lvl="0" algn="ctr"/>
            <a:r>
              <a:rPr lang="en-US" sz="4200" b="1" dirty="0">
                <a:solidFill>
                  <a:srgbClr val="FF2D4E"/>
                </a:solidFill>
                <a:latin typeface="Calibri" panose="020F0502020204030204" pitchFamily="34" charset="0"/>
                <a:cs typeface="Calibri" panose="020F0502020204030204" pitchFamily="34" charset="0"/>
              </a:rPr>
              <a:t>M</a:t>
            </a:r>
            <a:r>
              <a:rPr lang="vi-VN" sz="4200" b="1" dirty="0">
                <a:solidFill>
                  <a:srgbClr val="FF2D4E"/>
                </a:solidFill>
                <a:latin typeface="Calibri" panose="020F0502020204030204" pitchFamily="34" charset="0"/>
                <a:cs typeface="Calibri" panose="020F0502020204030204" pitchFamily="34" charset="0"/>
              </a:rPr>
              <a:t>ỗi khi đi mua sắm, luôn nên “nghĩ lại” bằng cách đặt câu hỏi: Có thật cần thiết không?</a:t>
            </a:r>
            <a:endParaRPr kumimoji="0" lang="en-US" sz="4200" b="1" i="0" u="none" strike="noStrike" kern="1200" cap="none" spc="0" normalizeH="0" baseline="0" noProof="0" dirty="0">
              <a:ln>
                <a:noFill/>
              </a:ln>
              <a:solidFill>
                <a:srgbClr val="FF2D4E"/>
              </a:solidFill>
              <a:effectLst/>
              <a:uLnTx/>
              <a:uFillTx/>
              <a:latin typeface="Calibri" panose="020F0502020204030204" pitchFamily="34" charset="0"/>
              <a:ea typeface="+mn-ea"/>
              <a:cs typeface="Calibri" panose="020F0502020204030204" pitchFamily="34" charset="0"/>
            </a:endParaRPr>
          </a:p>
        </p:txBody>
      </p:sp>
      <p:grpSp>
        <p:nvGrpSpPr>
          <p:cNvPr id="25" name="Group 24">
            <a:extLst>
              <a:ext uri="{FF2B5EF4-FFF2-40B4-BE49-F238E27FC236}">
                <a16:creationId xmlns:a16="http://schemas.microsoft.com/office/drawing/2014/main" id="{C8BE691A-1E6A-4052-B636-A0CE53CE2244}"/>
              </a:ext>
            </a:extLst>
          </p:cNvPr>
          <p:cNvGrpSpPr/>
          <p:nvPr/>
        </p:nvGrpSpPr>
        <p:grpSpPr>
          <a:xfrm>
            <a:off x="585216" y="685084"/>
            <a:ext cx="3319272" cy="2529425"/>
            <a:chOff x="1216259" y="668944"/>
            <a:chExt cx="3385354" cy="3045590"/>
          </a:xfrm>
        </p:grpSpPr>
        <p:pic>
          <p:nvPicPr>
            <p:cNvPr id="26" name="Picture 25">
              <a:extLst>
                <a:ext uri="{FF2B5EF4-FFF2-40B4-BE49-F238E27FC236}">
                  <a16:creationId xmlns:a16="http://schemas.microsoft.com/office/drawing/2014/main" id="{DEE1749D-3CAF-4A4E-B052-A52803986DFF}"/>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25000"/>
                      </a14:imgEffect>
                    </a14:imgLayer>
                  </a14:imgProps>
                </a:ext>
              </a:extLst>
            </a:blip>
            <a:stretch>
              <a:fillRect/>
            </a:stretch>
          </p:blipFill>
          <p:spPr>
            <a:xfrm rot="20785943">
              <a:off x="1216259" y="668944"/>
              <a:ext cx="3385354" cy="3045590"/>
            </a:xfrm>
            <a:prstGeom prst="rect">
              <a:avLst/>
            </a:prstGeom>
          </p:spPr>
        </p:pic>
        <p:sp>
          <p:nvSpPr>
            <p:cNvPr id="27" name="Oval 26">
              <a:extLst>
                <a:ext uri="{FF2B5EF4-FFF2-40B4-BE49-F238E27FC236}">
                  <a16:creationId xmlns:a16="http://schemas.microsoft.com/office/drawing/2014/main" id="{DA535EA5-7D21-4796-9D1A-528F32679661}"/>
                </a:ext>
              </a:extLst>
            </p:cNvPr>
            <p:cNvSpPr/>
            <p:nvPr/>
          </p:nvSpPr>
          <p:spPr>
            <a:xfrm>
              <a:off x="1676400" y="1209040"/>
              <a:ext cx="2529840" cy="2095420"/>
            </a:xfrm>
            <a:prstGeom prst="ellipse">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err="1">
                  <a:ln>
                    <a:noFill/>
                  </a:ln>
                  <a:solidFill>
                    <a:prstClr val="black"/>
                  </a:solidFill>
                  <a:effectLst/>
                  <a:uLnTx/>
                  <a:uFillTx/>
                  <a:latin typeface="Coiny" panose="02000903060500060000" pitchFamily="2" charset="0"/>
                  <a:ea typeface="+mn-ea"/>
                  <a:cs typeface="+mn-cs"/>
                </a:rPr>
                <a:t>Kết</a:t>
              </a:r>
              <a:r>
                <a:rPr kumimoji="0" lang="en-US" sz="5400" b="0" i="0" u="none" strike="noStrike" kern="1200" cap="none" spc="0" normalizeH="0" baseline="0" noProof="0" dirty="0">
                  <a:ln>
                    <a:noFill/>
                  </a:ln>
                  <a:solidFill>
                    <a:prstClr val="black"/>
                  </a:solidFill>
                  <a:effectLst/>
                  <a:uLnTx/>
                  <a:uFillTx/>
                  <a:latin typeface="Coiny" panose="02000903060500060000" pitchFamily="2" charset="0"/>
                  <a:ea typeface="+mn-ea"/>
                  <a:cs typeface="+mn-cs"/>
                </a:rPr>
                <a:t> </a:t>
              </a:r>
              <a:r>
                <a:rPr kumimoji="0" lang="en-US" sz="5400" b="0" i="0" u="none" strike="noStrike" kern="1200" cap="none" spc="0" normalizeH="0" baseline="0" noProof="0" dirty="0" err="1">
                  <a:ln>
                    <a:noFill/>
                  </a:ln>
                  <a:solidFill>
                    <a:prstClr val="black"/>
                  </a:solidFill>
                  <a:effectLst/>
                  <a:uLnTx/>
                  <a:uFillTx/>
                  <a:latin typeface="Coiny" panose="02000903060500060000" pitchFamily="2" charset="0"/>
                  <a:ea typeface="+mn-ea"/>
                  <a:cs typeface="+mn-cs"/>
                </a:rPr>
                <a:t>luận</a:t>
              </a:r>
              <a:endParaRPr kumimoji="0" lang="en-US" sz="5400" b="0" i="0" u="none" strike="noStrike" kern="1200" cap="none" spc="0" normalizeH="0" baseline="0" noProof="0" dirty="0">
                <a:ln>
                  <a:noFill/>
                </a:ln>
                <a:solidFill>
                  <a:prstClr val="black"/>
                </a:solidFill>
                <a:effectLst/>
                <a:uLnTx/>
                <a:uFillTx/>
                <a:latin typeface="Coiny" panose="02000903060500060000" pitchFamily="2" charset="0"/>
                <a:ea typeface="+mn-ea"/>
                <a:cs typeface="+mn-cs"/>
              </a:endParaRPr>
            </a:p>
          </p:txBody>
        </p:sp>
      </p:grpSp>
    </p:spTree>
    <p:extLst>
      <p:ext uri="{BB962C8B-B14F-4D97-AF65-F5344CB8AC3E}">
        <p14:creationId xmlns:p14="http://schemas.microsoft.com/office/powerpoint/2010/main" val="184406349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down)">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1000"/>
                                        <p:tgtEl>
                                          <p:spTgt spid="15"/>
                                        </p:tgtEl>
                                        <p:attrNameLst>
                                          <p:attrName>ppt_x</p:attrName>
                                        </p:attrNameLst>
                                      </p:cBhvr>
                                      <p:tavLst>
                                        <p:tav tm="0">
                                          <p:val>
                                            <p:strVal val="#ppt_x-#ppt_w*1.125000"/>
                                          </p:val>
                                        </p:tav>
                                        <p:tav tm="100000">
                                          <p:val>
                                            <p:strVal val="#ppt_x"/>
                                          </p:val>
                                        </p:tav>
                                      </p:tavLst>
                                    </p:anim>
                                    <p:animEffect transition="in" filter="wipe(right)">
                                      <p:cBhvr>
                                        <p:cTn id="13" dur="1000"/>
                                        <p:tgtEl>
                                          <p:spTgt spid="15"/>
                                        </p:tgtEl>
                                      </p:cBhvr>
                                    </p:animEffect>
                                  </p:childTnLst>
                                </p:cTn>
                              </p:par>
                              <p:par>
                                <p:cTn id="14" presetID="12" presetClass="entr" presetSubtype="8"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1000"/>
                                        <p:tgtEl>
                                          <p:spTgt spid="24"/>
                                        </p:tgtEl>
                                        <p:attrNameLst>
                                          <p:attrName>ppt_x</p:attrName>
                                        </p:attrNameLst>
                                      </p:cBhvr>
                                      <p:tavLst>
                                        <p:tav tm="0">
                                          <p:val>
                                            <p:strVal val="#ppt_x-#ppt_w*1.125000"/>
                                          </p:val>
                                        </p:tav>
                                        <p:tav tm="100000">
                                          <p:val>
                                            <p:strVal val="#ppt_x"/>
                                          </p:val>
                                        </p:tav>
                                      </p:tavLst>
                                    </p:anim>
                                    <p:animEffect transition="in" filter="wipe(right)">
                                      <p:cBhvr>
                                        <p:cTn id="1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51" name="Group 250">
            <a:extLst>
              <a:ext uri="{FF2B5EF4-FFF2-40B4-BE49-F238E27FC236}">
                <a16:creationId xmlns:a16="http://schemas.microsoft.com/office/drawing/2014/main" id="{BAD0B418-0841-4468-989F-CAF88AA353BE}"/>
              </a:ext>
            </a:extLst>
          </p:cNvPr>
          <p:cNvGrpSpPr/>
          <p:nvPr/>
        </p:nvGrpSpPr>
        <p:grpSpPr>
          <a:xfrm>
            <a:off x="-135158" y="439837"/>
            <a:ext cx="12520069" cy="7336743"/>
            <a:chOff x="-135158" y="439837"/>
            <a:chExt cx="12520069" cy="7336743"/>
          </a:xfrm>
        </p:grpSpPr>
        <p:pic>
          <p:nvPicPr>
            <p:cNvPr id="250" name="Graphic 249">
              <a:extLst>
                <a:ext uri="{FF2B5EF4-FFF2-40B4-BE49-F238E27FC236}">
                  <a16:creationId xmlns:a16="http://schemas.microsoft.com/office/drawing/2014/main" id="{A01E01B0-D109-4CE4-999D-2425B94A59D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5158" y="439837"/>
              <a:ext cx="12520069" cy="6643869"/>
            </a:xfrm>
            <a:prstGeom prst="rect">
              <a:avLst/>
            </a:prstGeom>
          </p:spPr>
        </p:pic>
        <p:pic>
          <p:nvPicPr>
            <p:cNvPr id="247" name="Graphic 246">
              <a:extLst>
                <a:ext uri="{FF2B5EF4-FFF2-40B4-BE49-F238E27FC236}">
                  <a16:creationId xmlns:a16="http://schemas.microsoft.com/office/drawing/2014/main" id="{03C2DC82-2D5B-4560-83B3-530900C5BCE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981238" y="1550030"/>
              <a:ext cx="4321411" cy="6226550"/>
            </a:xfrm>
            <a:prstGeom prst="rect">
              <a:avLst/>
            </a:prstGeom>
          </p:spPr>
        </p:pic>
      </p:grpSp>
      <p:pic>
        <p:nvPicPr>
          <p:cNvPr id="2" name="Picture 1">
            <a:extLst>
              <a:ext uri="{FF2B5EF4-FFF2-40B4-BE49-F238E27FC236}">
                <a16:creationId xmlns:a16="http://schemas.microsoft.com/office/drawing/2014/main" id="{0E727E12-3D70-4902-A810-7034262B1D64}"/>
              </a:ext>
            </a:extLst>
          </p:cNvPr>
          <p:cNvPicPr>
            <a:picLocks noChangeAspect="1"/>
          </p:cNvPicPr>
          <p:nvPr/>
        </p:nvPicPr>
        <p:blipFill>
          <a:blip r:embed="rId7"/>
          <a:stretch>
            <a:fillRect/>
          </a:stretch>
        </p:blipFill>
        <p:spPr>
          <a:xfrm>
            <a:off x="3367764" y="667452"/>
            <a:ext cx="6370872" cy="1390008"/>
          </a:xfrm>
          <a:prstGeom prst="rect">
            <a:avLst/>
          </a:prstGeom>
        </p:spPr>
      </p:pic>
    </p:spTree>
    <p:extLst>
      <p:ext uri="{BB962C8B-B14F-4D97-AF65-F5344CB8AC3E}">
        <p14:creationId xmlns:p14="http://schemas.microsoft.com/office/powerpoint/2010/main" val="33364780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rgbClr val="84E3F0"/>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D11335A-E55D-45F6-84FC-17A415331A40}"/>
              </a:ext>
            </a:extLst>
          </p:cNvPr>
          <p:cNvSpPr/>
          <p:nvPr/>
        </p:nvSpPr>
        <p:spPr>
          <a:xfrm>
            <a:off x="384048" y="314960"/>
            <a:ext cx="11283696" cy="640080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pic>
        <p:nvPicPr>
          <p:cNvPr id="11" name="Google Shape;59;p13">
            <a:extLst>
              <a:ext uri="{FF2B5EF4-FFF2-40B4-BE49-F238E27FC236}">
                <a16:creationId xmlns:a16="http://schemas.microsoft.com/office/drawing/2014/main" id="{707E9A59-8ECA-4EBB-9B49-D08DC3A5D5DC}"/>
              </a:ext>
            </a:extLst>
          </p:cNvPr>
          <p:cNvPicPr preferRelativeResize="0"/>
          <p:nvPr/>
        </p:nvPicPr>
        <p:blipFill>
          <a:blip r:embed="rId3">
            <a:alphaModFix/>
          </a:blip>
          <a:stretch>
            <a:fillRect/>
          </a:stretch>
        </p:blipFill>
        <p:spPr>
          <a:xfrm>
            <a:off x="-90200" y="1"/>
            <a:ext cx="2762768" cy="1036033"/>
          </a:xfrm>
          <a:prstGeom prst="rect">
            <a:avLst/>
          </a:prstGeom>
          <a:noFill/>
          <a:ln>
            <a:noFill/>
          </a:ln>
        </p:spPr>
      </p:pic>
      <p:pic>
        <p:nvPicPr>
          <p:cNvPr id="12" name="Google Shape;60;p13">
            <a:extLst>
              <a:ext uri="{FF2B5EF4-FFF2-40B4-BE49-F238E27FC236}">
                <a16:creationId xmlns:a16="http://schemas.microsoft.com/office/drawing/2014/main" id="{77E2EA3B-51F6-4234-8625-2BC0AE760023}"/>
              </a:ext>
            </a:extLst>
          </p:cNvPr>
          <p:cNvPicPr preferRelativeResize="0"/>
          <p:nvPr/>
        </p:nvPicPr>
        <p:blipFill>
          <a:blip r:embed="rId3">
            <a:alphaModFix/>
          </a:blip>
          <a:stretch>
            <a:fillRect/>
          </a:stretch>
        </p:blipFill>
        <p:spPr>
          <a:xfrm>
            <a:off x="2530467" y="1"/>
            <a:ext cx="2762768" cy="1036033"/>
          </a:xfrm>
          <a:prstGeom prst="rect">
            <a:avLst/>
          </a:prstGeom>
          <a:noFill/>
          <a:ln>
            <a:noFill/>
          </a:ln>
        </p:spPr>
      </p:pic>
      <p:pic>
        <p:nvPicPr>
          <p:cNvPr id="13" name="Google Shape;61;p13">
            <a:extLst>
              <a:ext uri="{FF2B5EF4-FFF2-40B4-BE49-F238E27FC236}">
                <a16:creationId xmlns:a16="http://schemas.microsoft.com/office/drawing/2014/main" id="{E6D5511D-5F5F-43C4-BDCA-31AC2D7F4350}"/>
              </a:ext>
            </a:extLst>
          </p:cNvPr>
          <p:cNvPicPr preferRelativeResize="0"/>
          <p:nvPr/>
        </p:nvPicPr>
        <p:blipFill>
          <a:blip r:embed="rId3">
            <a:alphaModFix/>
          </a:blip>
          <a:stretch>
            <a:fillRect/>
          </a:stretch>
        </p:blipFill>
        <p:spPr>
          <a:xfrm>
            <a:off x="6808567" y="1"/>
            <a:ext cx="2762768" cy="1036033"/>
          </a:xfrm>
          <a:prstGeom prst="rect">
            <a:avLst/>
          </a:prstGeom>
          <a:noFill/>
          <a:ln>
            <a:noFill/>
          </a:ln>
        </p:spPr>
      </p:pic>
      <p:pic>
        <p:nvPicPr>
          <p:cNvPr id="18" name="Google Shape;62;p13">
            <a:extLst>
              <a:ext uri="{FF2B5EF4-FFF2-40B4-BE49-F238E27FC236}">
                <a16:creationId xmlns:a16="http://schemas.microsoft.com/office/drawing/2014/main" id="{C03FFA74-9F7C-4671-89B4-DD2A2AE96CD5}"/>
              </a:ext>
            </a:extLst>
          </p:cNvPr>
          <p:cNvPicPr preferRelativeResize="0"/>
          <p:nvPr/>
        </p:nvPicPr>
        <p:blipFill>
          <a:blip r:embed="rId3">
            <a:alphaModFix/>
          </a:blip>
          <a:stretch>
            <a:fillRect/>
          </a:stretch>
        </p:blipFill>
        <p:spPr>
          <a:xfrm>
            <a:off x="9429233" y="1"/>
            <a:ext cx="2762768" cy="1036033"/>
          </a:xfrm>
          <a:prstGeom prst="rect">
            <a:avLst/>
          </a:prstGeom>
          <a:noFill/>
          <a:ln>
            <a:noFill/>
          </a:ln>
        </p:spPr>
      </p:pic>
      <p:sp>
        <p:nvSpPr>
          <p:cNvPr id="19" name="Hexagon 18">
            <a:extLst>
              <a:ext uri="{FF2B5EF4-FFF2-40B4-BE49-F238E27FC236}">
                <a16:creationId xmlns:a16="http://schemas.microsoft.com/office/drawing/2014/main" id="{46B9EF05-038C-4ABD-9CF2-0B75BB492471}"/>
              </a:ext>
            </a:extLst>
          </p:cNvPr>
          <p:cNvSpPr/>
          <p:nvPr/>
        </p:nvSpPr>
        <p:spPr>
          <a:xfrm>
            <a:off x="932688" y="642042"/>
            <a:ext cx="10326624" cy="708951"/>
          </a:xfrm>
          <a:prstGeom prst="hexagon">
            <a:avLst/>
          </a:prstGeom>
          <a:solidFill>
            <a:schemeClr val="bg1"/>
          </a:solid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11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FFC000"/>
                </a:solidFill>
                <a:effectLst/>
                <a:uLnTx/>
                <a:uFillTx/>
                <a:latin typeface="UTMAVOBOLD" panose="02040603050506020204" pitchFamily="18" charset="0"/>
                <a:ea typeface="+mn-ea"/>
                <a:cs typeface="+mn-cs"/>
              </a:rPr>
              <a:t>Cùng</a:t>
            </a:r>
            <a:r>
              <a:rPr kumimoji="0" lang="en-US" sz="3200" b="0" i="0" u="none" strike="noStrike" kern="1200" cap="none" spc="0" normalizeH="0" noProof="0" dirty="0">
                <a:ln>
                  <a:noFill/>
                </a:ln>
                <a:solidFill>
                  <a:srgbClr val="FFC000"/>
                </a:solidFill>
                <a:effectLst/>
                <a:uLnTx/>
                <a:uFillTx/>
                <a:latin typeface="UTMAVOBOLD" panose="02040603050506020204" pitchFamily="18" charset="0"/>
                <a:ea typeface="+mn-ea"/>
                <a:cs typeface="+mn-cs"/>
              </a:rPr>
              <a:t> </a:t>
            </a:r>
            <a:r>
              <a:rPr kumimoji="0" lang="en-US" sz="3200" b="0" i="0" u="none" strike="noStrike" kern="1200" cap="none" spc="0" normalizeH="0" noProof="0" dirty="0" err="1">
                <a:ln>
                  <a:noFill/>
                </a:ln>
                <a:solidFill>
                  <a:srgbClr val="FFC000"/>
                </a:solidFill>
                <a:effectLst/>
                <a:uLnTx/>
                <a:uFillTx/>
                <a:latin typeface="UTMAVOBOLD" panose="02040603050506020204" pitchFamily="18" charset="0"/>
                <a:ea typeface="+mn-ea"/>
                <a:cs typeface="+mn-cs"/>
              </a:rPr>
              <a:t>đọc</a:t>
            </a:r>
            <a:r>
              <a:rPr kumimoji="0" lang="en-US" sz="3200" b="0" i="0" u="none" strike="noStrike" kern="1200" cap="none" spc="0" normalizeH="0" noProof="0" dirty="0">
                <a:ln>
                  <a:noFill/>
                </a:ln>
                <a:solidFill>
                  <a:srgbClr val="FFC000"/>
                </a:solidFill>
                <a:effectLst/>
                <a:uLnTx/>
                <a:uFillTx/>
                <a:latin typeface="UTMAVOBOLD" panose="02040603050506020204" pitchFamily="18" charset="0"/>
                <a:ea typeface="+mn-ea"/>
                <a:cs typeface="+mn-cs"/>
              </a:rPr>
              <a:t> </a:t>
            </a:r>
            <a:r>
              <a:rPr kumimoji="0" lang="en-US" sz="3200" b="0" i="0" u="none" strike="noStrike" kern="1200" cap="none" spc="0" normalizeH="0" noProof="0" dirty="0" err="1">
                <a:ln>
                  <a:noFill/>
                </a:ln>
                <a:solidFill>
                  <a:srgbClr val="FFC000"/>
                </a:solidFill>
                <a:effectLst/>
                <a:uLnTx/>
                <a:uFillTx/>
                <a:latin typeface="UTMAVOBOLD" panose="02040603050506020204" pitchFamily="18" charset="0"/>
                <a:ea typeface="+mn-ea"/>
                <a:cs typeface="+mn-cs"/>
              </a:rPr>
              <a:t>bí</a:t>
            </a:r>
            <a:r>
              <a:rPr kumimoji="0" lang="en-US" sz="3200" b="0" i="0" u="none" strike="noStrike" kern="1200" cap="none" spc="0" normalizeH="0" noProof="0" dirty="0">
                <a:ln>
                  <a:noFill/>
                </a:ln>
                <a:solidFill>
                  <a:srgbClr val="FFC000"/>
                </a:solidFill>
                <a:effectLst/>
                <a:uLnTx/>
                <a:uFillTx/>
                <a:latin typeface="UTMAVOBOLD" panose="02040603050506020204" pitchFamily="18" charset="0"/>
                <a:ea typeface="+mn-ea"/>
                <a:cs typeface="+mn-cs"/>
              </a:rPr>
              <a:t> </a:t>
            </a:r>
            <a:r>
              <a:rPr kumimoji="0" lang="en-US" sz="3200" b="0" i="0" u="none" strike="noStrike" kern="1200" cap="none" spc="0" normalizeH="0" noProof="0" dirty="0" err="1">
                <a:ln>
                  <a:noFill/>
                </a:ln>
                <a:solidFill>
                  <a:srgbClr val="FFC000"/>
                </a:solidFill>
                <a:effectLst/>
                <a:uLnTx/>
                <a:uFillTx/>
                <a:latin typeface="UTMAVOBOLD" panose="02040603050506020204" pitchFamily="18" charset="0"/>
                <a:ea typeface="+mn-ea"/>
                <a:cs typeface="+mn-cs"/>
              </a:rPr>
              <a:t>kíp</a:t>
            </a:r>
            <a:r>
              <a:rPr kumimoji="0" lang="en-US" sz="3200" b="0" i="0" u="none" strike="noStrike" kern="1200" cap="none" spc="0" normalizeH="0" noProof="0" dirty="0">
                <a:ln>
                  <a:noFill/>
                </a:ln>
                <a:solidFill>
                  <a:srgbClr val="FFC000"/>
                </a:solidFill>
                <a:effectLst/>
                <a:uLnTx/>
                <a:uFillTx/>
                <a:latin typeface="UTMAVOBOLD" panose="02040603050506020204" pitchFamily="18" charset="0"/>
                <a:ea typeface="+mn-ea"/>
                <a:cs typeface="+mn-cs"/>
              </a:rPr>
              <a:t> “</a:t>
            </a:r>
            <a:r>
              <a:rPr kumimoji="0" lang="en-US" sz="3200" b="0" i="0" u="none" strike="noStrike" kern="1200" cap="none" spc="0" normalizeH="0" noProof="0" dirty="0" err="1">
                <a:ln>
                  <a:noFill/>
                </a:ln>
                <a:solidFill>
                  <a:srgbClr val="FFC000"/>
                </a:solidFill>
                <a:effectLst/>
                <a:uLnTx/>
                <a:uFillTx/>
                <a:latin typeface="UTMAVOBOLD" panose="02040603050506020204" pitchFamily="18" charset="0"/>
                <a:ea typeface="+mn-ea"/>
                <a:cs typeface="+mn-cs"/>
              </a:rPr>
              <a:t>Muốn</a:t>
            </a:r>
            <a:r>
              <a:rPr kumimoji="0" lang="en-US" sz="3200" b="0" i="0" u="none" strike="noStrike" kern="1200" cap="none" spc="0" normalizeH="0" noProof="0" dirty="0">
                <a:ln>
                  <a:noFill/>
                </a:ln>
                <a:solidFill>
                  <a:srgbClr val="FFC000"/>
                </a:solidFill>
                <a:effectLst/>
                <a:uLnTx/>
                <a:uFillTx/>
                <a:latin typeface="UTMAVOBOLD" panose="02040603050506020204" pitchFamily="18" charset="0"/>
                <a:ea typeface="+mn-ea"/>
                <a:cs typeface="+mn-cs"/>
              </a:rPr>
              <a:t> – </a:t>
            </a:r>
            <a:r>
              <a:rPr kumimoji="0" lang="en-US" sz="3200" b="0" i="0" u="none" strike="noStrike" kern="1200" cap="none" spc="0" normalizeH="0" noProof="0" dirty="0" err="1">
                <a:ln>
                  <a:noFill/>
                </a:ln>
                <a:solidFill>
                  <a:srgbClr val="FFC000"/>
                </a:solidFill>
                <a:effectLst/>
                <a:uLnTx/>
                <a:uFillTx/>
                <a:latin typeface="UTMAVOBOLD" panose="02040603050506020204" pitchFamily="18" charset="0"/>
                <a:ea typeface="+mn-ea"/>
                <a:cs typeface="+mn-cs"/>
              </a:rPr>
              <a:t>cần</a:t>
            </a:r>
            <a:r>
              <a:rPr kumimoji="0" lang="en-US" sz="3200" b="0" i="0" u="none" strike="noStrike" kern="1200" cap="none" spc="0" normalizeH="0" noProof="0" dirty="0">
                <a:ln>
                  <a:noFill/>
                </a:ln>
                <a:solidFill>
                  <a:srgbClr val="FFC000"/>
                </a:solidFill>
                <a:effectLst/>
                <a:uLnTx/>
                <a:uFillTx/>
                <a:latin typeface="UTMAVOBOLD" panose="02040603050506020204" pitchFamily="18" charset="0"/>
                <a:ea typeface="+mn-ea"/>
                <a:cs typeface="+mn-cs"/>
              </a:rPr>
              <a:t> – </a:t>
            </a:r>
            <a:r>
              <a:rPr kumimoji="0" lang="en-US" sz="3200" b="0" i="0" u="none" strike="noStrike" kern="1200" cap="none" spc="0" normalizeH="0" noProof="0" dirty="0" err="1">
                <a:ln>
                  <a:noFill/>
                </a:ln>
                <a:solidFill>
                  <a:srgbClr val="FFC000"/>
                </a:solidFill>
                <a:effectLst/>
                <a:uLnTx/>
                <a:uFillTx/>
                <a:latin typeface="UTMAVOBOLD" panose="02040603050506020204" pitchFamily="18" charset="0"/>
                <a:ea typeface="+mn-ea"/>
                <a:cs typeface="+mn-cs"/>
              </a:rPr>
              <a:t>có</a:t>
            </a:r>
            <a:r>
              <a:rPr kumimoji="0" lang="en-US" sz="3200" b="0" i="0" u="none" strike="noStrike" kern="1200" cap="none" spc="0" normalizeH="0" noProof="0" dirty="0">
                <a:ln>
                  <a:noFill/>
                </a:ln>
                <a:solidFill>
                  <a:srgbClr val="FFC000"/>
                </a:solidFill>
                <a:effectLst/>
                <a:uLnTx/>
                <a:uFillTx/>
                <a:latin typeface="UTMAVOBOLD" panose="02040603050506020204" pitchFamily="18" charset="0"/>
                <a:ea typeface="+mn-ea"/>
                <a:cs typeface="+mn-cs"/>
              </a:rPr>
              <a:t> </a:t>
            </a:r>
            <a:r>
              <a:rPr kumimoji="0" lang="en-US" sz="3200" b="0" i="0" u="none" strike="noStrike" kern="1200" cap="none" spc="0" normalizeH="0" noProof="0" dirty="0" err="1">
                <a:ln>
                  <a:noFill/>
                </a:ln>
                <a:solidFill>
                  <a:srgbClr val="FFC000"/>
                </a:solidFill>
                <a:effectLst/>
                <a:uLnTx/>
                <a:uFillTx/>
                <a:latin typeface="UTMAVOBOLD" panose="02040603050506020204" pitchFamily="18" charset="0"/>
                <a:ea typeface="+mn-ea"/>
                <a:cs typeface="+mn-cs"/>
              </a:rPr>
              <a:t>thể</a:t>
            </a:r>
            <a:r>
              <a:rPr kumimoji="0" lang="en-US" sz="3200" b="0" i="0" u="none" strike="noStrike" kern="1200" cap="none" spc="0" normalizeH="0" noProof="0" dirty="0">
                <a:ln>
                  <a:noFill/>
                </a:ln>
                <a:solidFill>
                  <a:srgbClr val="FFC000"/>
                </a:solidFill>
                <a:effectLst/>
                <a:uLnTx/>
                <a:uFillTx/>
                <a:latin typeface="UTMAVOBOLD" panose="02040603050506020204" pitchFamily="18" charset="0"/>
                <a:ea typeface="+mn-ea"/>
                <a:cs typeface="+mn-cs"/>
              </a:rPr>
              <a:t>”</a:t>
            </a:r>
            <a:endParaRPr kumimoji="0" lang="en-US" sz="3200" b="0" i="0" u="none" strike="noStrike" kern="1200" cap="none" spc="0" normalizeH="0" baseline="0" noProof="0" dirty="0">
              <a:ln>
                <a:noFill/>
              </a:ln>
              <a:solidFill>
                <a:srgbClr val="FFC000"/>
              </a:solidFill>
              <a:effectLst/>
              <a:uLnTx/>
              <a:uFillTx/>
              <a:latin typeface="UTMAVOBOLD" panose="02040603050506020204" pitchFamily="18" charset="0"/>
              <a:ea typeface="+mn-ea"/>
              <a:cs typeface="+mn-cs"/>
            </a:endParaRPr>
          </a:p>
        </p:txBody>
      </p:sp>
      <p:pic>
        <p:nvPicPr>
          <p:cNvPr id="5" name="Picture 4">
            <a:extLst>
              <a:ext uri="{FF2B5EF4-FFF2-40B4-BE49-F238E27FC236}">
                <a16:creationId xmlns:a16="http://schemas.microsoft.com/office/drawing/2014/main" id="{A9E021F5-A52D-4F19-9C1F-FD441BFCEB35}"/>
              </a:ext>
            </a:extLst>
          </p:cNvPr>
          <p:cNvPicPr>
            <a:picLocks noChangeAspect="1"/>
          </p:cNvPicPr>
          <p:nvPr/>
        </p:nvPicPr>
        <p:blipFill>
          <a:blip r:embed="rId4"/>
          <a:stretch>
            <a:fillRect/>
          </a:stretch>
        </p:blipFill>
        <p:spPr>
          <a:xfrm>
            <a:off x="1933575" y="1486535"/>
            <a:ext cx="8324850" cy="5229225"/>
          </a:xfrm>
          <a:prstGeom prst="rect">
            <a:avLst/>
          </a:prstGeom>
        </p:spPr>
      </p:pic>
    </p:spTree>
    <p:extLst>
      <p:ext uri="{BB962C8B-B14F-4D97-AF65-F5344CB8AC3E}">
        <p14:creationId xmlns:p14="http://schemas.microsoft.com/office/powerpoint/2010/main" val="14145721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9375265" y="2642197"/>
            <a:ext cx="894267" cy="1192347"/>
          </a:xfrm>
          <a:prstGeom prst="rect">
            <a:avLst/>
          </a:prstGeom>
          <a:noFill/>
          <a:ln>
            <a:noFill/>
          </a:ln>
        </p:spPr>
      </p:pic>
      <p:pic>
        <p:nvPicPr>
          <p:cNvPr id="55" name="Google Shape;55;p13"/>
          <p:cNvPicPr preferRelativeResize="0"/>
          <p:nvPr/>
        </p:nvPicPr>
        <p:blipFill>
          <a:blip r:embed="rId4">
            <a:alphaModFix/>
          </a:blip>
          <a:stretch>
            <a:fillRect/>
          </a:stretch>
        </p:blipFill>
        <p:spPr>
          <a:xfrm>
            <a:off x="0" y="1"/>
            <a:ext cx="12192001" cy="6858000"/>
          </a:xfrm>
          <a:prstGeom prst="rect">
            <a:avLst/>
          </a:prstGeom>
          <a:noFill/>
          <a:ln>
            <a:noFill/>
          </a:ln>
        </p:spPr>
      </p:pic>
      <p:pic>
        <p:nvPicPr>
          <p:cNvPr id="56" name="Google Shape;56;p13"/>
          <p:cNvPicPr preferRelativeResize="0"/>
          <p:nvPr/>
        </p:nvPicPr>
        <p:blipFill>
          <a:blip r:embed="rId5">
            <a:alphaModFix/>
          </a:blip>
          <a:stretch>
            <a:fillRect/>
          </a:stretch>
        </p:blipFill>
        <p:spPr>
          <a:xfrm>
            <a:off x="321438" y="1055084"/>
            <a:ext cx="2116968" cy="2316093"/>
          </a:xfrm>
          <a:prstGeom prst="rect">
            <a:avLst/>
          </a:prstGeom>
          <a:noFill/>
          <a:ln>
            <a:noFill/>
          </a:ln>
        </p:spPr>
      </p:pic>
      <p:pic>
        <p:nvPicPr>
          <p:cNvPr id="59" name="Google Shape;59;p13"/>
          <p:cNvPicPr preferRelativeResize="0"/>
          <p:nvPr/>
        </p:nvPicPr>
        <p:blipFill>
          <a:blip r:embed="rId6">
            <a:alphaModFix/>
          </a:blip>
          <a:stretch>
            <a:fillRect/>
          </a:stretch>
        </p:blipFill>
        <p:spPr>
          <a:xfrm>
            <a:off x="-90200" y="1"/>
            <a:ext cx="2762768" cy="1036033"/>
          </a:xfrm>
          <a:prstGeom prst="rect">
            <a:avLst/>
          </a:prstGeom>
          <a:noFill/>
          <a:ln>
            <a:noFill/>
          </a:ln>
        </p:spPr>
      </p:pic>
      <p:pic>
        <p:nvPicPr>
          <p:cNvPr id="60" name="Google Shape;60;p13"/>
          <p:cNvPicPr preferRelativeResize="0"/>
          <p:nvPr/>
        </p:nvPicPr>
        <p:blipFill>
          <a:blip r:embed="rId6">
            <a:alphaModFix/>
          </a:blip>
          <a:stretch>
            <a:fillRect/>
          </a:stretch>
        </p:blipFill>
        <p:spPr>
          <a:xfrm>
            <a:off x="2530467" y="1"/>
            <a:ext cx="2762768" cy="1036033"/>
          </a:xfrm>
          <a:prstGeom prst="rect">
            <a:avLst/>
          </a:prstGeom>
          <a:noFill/>
          <a:ln>
            <a:noFill/>
          </a:ln>
        </p:spPr>
      </p:pic>
      <p:pic>
        <p:nvPicPr>
          <p:cNvPr id="61" name="Google Shape;61;p13"/>
          <p:cNvPicPr preferRelativeResize="0"/>
          <p:nvPr/>
        </p:nvPicPr>
        <p:blipFill>
          <a:blip r:embed="rId6">
            <a:alphaModFix/>
          </a:blip>
          <a:stretch>
            <a:fillRect/>
          </a:stretch>
        </p:blipFill>
        <p:spPr>
          <a:xfrm>
            <a:off x="6808567" y="1"/>
            <a:ext cx="2762768" cy="1036033"/>
          </a:xfrm>
          <a:prstGeom prst="rect">
            <a:avLst/>
          </a:prstGeom>
          <a:noFill/>
          <a:ln>
            <a:noFill/>
          </a:ln>
        </p:spPr>
      </p:pic>
      <p:pic>
        <p:nvPicPr>
          <p:cNvPr id="62" name="Google Shape;62;p13"/>
          <p:cNvPicPr preferRelativeResize="0"/>
          <p:nvPr/>
        </p:nvPicPr>
        <p:blipFill>
          <a:blip r:embed="rId6">
            <a:alphaModFix/>
          </a:blip>
          <a:stretch>
            <a:fillRect/>
          </a:stretch>
        </p:blipFill>
        <p:spPr>
          <a:xfrm>
            <a:off x="9429233" y="1"/>
            <a:ext cx="2762768" cy="1036033"/>
          </a:xfrm>
          <a:prstGeom prst="rect">
            <a:avLst/>
          </a:prstGeom>
          <a:noFill/>
          <a:ln>
            <a:noFill/>
          </a:ln>
        </p:spPr>
      </p:pic>
      <p:pic>
        <p:nvPicPr>
          <p:cNvPr id="63" name="Google Shape;63;p13"/>
          <p:cNvPicPr preferRelativeResize="0"/>
          <p:nvPr/>
        </p:nvPicPr>
        <p:blipFill>
          <a:blip r:embed="rId7">
            <a:alphaModFix/>
          </a:blip>
          <a:stretch>
            <a:fillRect/>
          </a:stretch>
        </p:blipFill>
        <p:spPr>
          <a:xfrm>
            <a:off x="5383901" y="-100082"/>
            <a:ext cx="1333999" cy="1333999"/>
          </a:xfrm>
          <a:prstGeom prst="rect">
            <a:avLst/>
          </a:prstGeom>
          <a:noFill/>
          <a:ln>
            <a:noFill/>
          </a:ln>
        </p:spPr>
      </p:pic>
      <p:pic>
        <p:nvPicPr>
          <p:cNvPr id="64" name="Google Shape;64;p13"/>
          <p:cNvPicPr preferRelativeResize="0"/>
          <p:nvPr/>
        </p:nvPicPr>
        <p:blipFill>
          <a:blip r:embed="rId8">
            <a:alphaModFix/>
          </a:blip>
          <a:stretch>
            <a:fillRect/>
          </a:stretch>
        </p:blipFill>
        <p:spPr>
          <a:xfrm>
            <a:off x="140584" y="3705967"/>
            <a:ext cx="2330733" cy="2330733"/>
          </a:xfrm>
          <a:prstGeom prst="rect">
            <a:avLst/>
          </a:prstGeom>
          <a:noFill/>
          <a:ln>
            <a:noFill/>
          </a:ln>
        </p:spPr>
      </p:pic>
      <p:pic>
        <p:nvPicPr>
          <p:cNvPr id="45" name="Google Shape;87;p14">
            <a:extLst>
              <a:ext uri="{FF2B5EF4-FFF2-40B4-BE49-F238E27FC236}">
                <a16:creationId xmlns:a16="http://schemas.microsoft.com/office/drawing/2014/main" id="{D36BBD45-F213-4F68-B37B-AC56AF0EF7B9}"/>
              </a:ext>
            </a:extLst>
          </p:cNvPr>
          <p:cNvPicPr preferRelativeResize="0"/>
          <p:nvPr/>
        </p:nvPicPr>
        <p:blipFill>
          <a:blip r:embed="rId9">
            <a:alphaModFix/>
          </a:blip>
          <a:stretch>
            <a:fillRect/>
          </a:stretch>
        </p:blipFill>
        <p:spPr>
          <a:xfrm>
            <a:off x="3065113" y="974663"/>
            <a:ext cx="6371708" cy="4085017"/>
          </a:xfrm>
          <a:prstGeom prst="rect">
            <a:avLst/>
          </a:prstGeom>
          <a:noFill/>
          <a:ln>
            <a:noFill/>
          </a:ln>
        </p:spPr>
      </p:pic>
      <p:sp>
        <p:nvSpPr>
          <p:cNvPr id="47" name="Google Shape;95;p14">
            <a:extLst>
              <a:ext uri="{FF2B5EF4-FFF2-40B4-BE49-F238E27FC236}">
                <a16:creationId xmlns:a16="http://schemas.microsoft.com/office/drawing/2014/main" id="{3E0DA39B-87D4-493D-B09A-A5B0539A1CD2}"/>
              </a:ext>
            </a:extLst>
          </p:cNvPr>
          <p:cNvSpPr txBox="1"/>
          <p:nvPr/>
        </p:nvSpPr>
        <p:spPr>
          <a:xfrm>
            <a:off x="3322859" y="1130744"/>
            <a:ext cx="5856134" cy="3636586"/>
          </a:xfrm>
          <a:prstGeom prst="rect">
            <a:avLst/>
          </a:prstGeom>
          <a:solidFill>
            <a:srgbClr val="FFFFFF"/>
          </a:solidFill>
          <a:ln>
            <a:noFill/>
          </a:ln>
        </p:spPr>
        <p:txBody>
          <a:bodyPr spcFirstLastPara="1" wrap="square" lIns="121900" tIns="121900" rIns="121900" bIns="12190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sz="4667" b="1" i="0" u="none" strike="noStrike" kern="0" cap="none" spc="0" normalizeH="0" baseline="0" noProof="0">
              <a:ln>
                <a:noFill/>
              </a:ln>
              <a:solidFill>
                <a:srgbClr val="FFFF00"/>
              </a:solidFill>
              <a:effectLst/>
              <a:uLnTx/>
              <a:uFillTx/>
              <a:latin typeface="Georgia"/>
              <a:ea typeface="Georgia"/>
              <a:cs typeface="Georgia"/>
              <a:sym typeface="Georgia"/>
            </a:endParaRPr>
          </a:p>
        </p:txBody>
      </p:sp>
      <p:pic>
        <p:nvPicPr>
          <p:cNvPr id="95" name="Google Shape;81;p14">
            <a:extLst>
              <a:ext uri="{FF2B5EF4-FFF2-40B4-BE49-F238E27FC236}">
                <a16:creationId xmlns:a16="http://schemas.microsoft.com/office/drawing/2014/main" id="{41963B24-EFB3-481D-B566-FACAC77F48AA}"/>
              </a:ext>
            </a:extLst>
          </p:cNvPr>
          <p:cNvPicPr preferRelativeResize="0"/>
          <p:nvPr/>
        </p:nvPicPr>
        <p:blipFill>
          <a:blip r:embed="rId10">
            <a:alphaModFix/>
          </a:blip>
          <a:stretch>
            <a:fillRect/>
          </a:stretch>
        </p:blipFill>
        <p:spPr>
          <a:xfrm>
            <a:off x="10944963" y="1194857"/>
            <a:ext cx="1091037" cy="1328842"/>
          </a:xfrm>
          <a:prstGeom prst="rect">
            <a:avLst/>
          </a:prstGeom>
          <a:noFill/>
          <a:ln w="38100" cap="flat" cmpd="sng">
            <a:solidFill>
              <a:srgbClr val="666666"/>
            </a:solidFill>
            <a:prstDash val="solid"/>
            <a:round/>
            <a:headEnd type="none" w="sm" len="sm"/>
            <a:tailEnd type="none" w="sm" len="sm"/>
          </a:ln>
        </p:spPr>
      </p:pic>
      <p:pic>
        <p:nvPicPr>
          <p:cNvPr id="96" name="Google Shape;82;p14">
            <a:extLst>
              <a:ext uri="{FF2B5EF4-FFF2-40B4-BE49-F238E27FC236}">
                <a16:creationId xmlns:a16="http://schemas.microsoft.com/office/drawing/2014/main" id="{526CF1DF-E40C-44BF-835B-EAD31A2112F5}"/>
              </a:ext>
            </a:extLst>
          </p:cNvPr>
          <p:cNvPicPr preferRelativeResize="0"/>
          <p:nvPr/>
        </p:nvPicPr>
        <p:blipFill rotWithShape="1">
          <a:blip r:embed="rId11">
            <a:alphaModFix/>
          </a:blip>
          <a:srcRect l="13052" t="3784" r="13119" b="3450"/>
          <a:stretch/>
        </p:blipFill>
        <p:spPr>
          <a:xfrm>
            <a:off x="9663256" y="1211636"/>
            <a:ext cx="1091038" cy="1360728"/>
          </a:xfrm>
          <a:prstGeom prst="rect">
            <a:avLst/>
          </a:prstGeom>
          <a:noFill/>
          <a:ln w="38100" cap="flat" cmpd="sng">
            <a:solidFill>
              <a:srgbClr val="666666"/>
            </a:solidFill>
            <a:prstDash val="solid"/>
            <a:round/>
            <a:headEnd type="none" w="sm" len="sm"/>
            <a:tailEnd type="none" w="sm" len="sm"/>
          </a:ln>
        </p:spPr>
      </p:pic>
      <p:pic>
        <p:nvPicPr>
          <p:cNvPr id="1026" name="Picture 2" descr="Feliz Menino Bonitinho Garoto Com Idéia De Luz | Art drawings for kids,  School art activities, Back to school art activity"/>
          <p:cNvPicPr>
            <a:picLocks noChangeAspect="1" noChangeArrowheads="1"/>
          </p:cNvPicPr>
          <p:nvPr/>
        </p:nvPicPr>
        <p:blipFill>
          <a:blip r:embed="rId12">
            <a:extLst>
              <a:ext uri="{BEBA8EAE-BF5A-486C-A8C5-ECC9F3942E4B}">
                <a14:imgProps xmlns:a14="http://schemas.microsoft.com/office/drawing/2010/main">
                  <a14:imgLayer r:embed="rId13">
                    <a14:imgEffect>
                      <a14:backgroundRemoval t="9869" b="100000" l="9904" r="89936">
                        <a14:foregroundMark x1="44569" y1="44702" x2="44569" y2="44702"/>
                        <a14:foregroundMark x1="45687" y1="45283" x2="46006" y2="53266"/>
                        <a14:foregroundMark x1="59425" y1="45283" x2="58147" y2="54572"/>
                        <a14:foregroundMark x1="54633" y1="79390" x2="57508" y2="85341"/>
                        <a14:foregroundMark x1="48243" y1="79826" x2="43291" y2="88824"/>
                        <a14:foregroundMark x1="57029" y1="86938" x2="65335" y2="90131"/>
                      </a14:backgroundRemoval>
                    </a14:imgEffect>
                  </a14:imgLayer>
                </a14:imgProps>
              </a:ext>
              <a:ext uri="{28A0092B-C50C-407E-A947-70E740481C1C}">
                <a14:useLocalDpi xmlns:a14="http://schemas.microsoft.com/office/drawing/2010/main" val="0"/>
              </a:ext>
            </a:extLst>
          </a:blip>
          <a:srcRect/>
          <a:stretch>
            <a:fillRect/>
          </a:stretch>
        </p:blipFill>
        <p:spPr bwMode="auto">
          <a:xfrm>
            <a:off x="6905067" y="2840826"/>
            <a:ext cx="3849227" cy="423660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EEA3E46A-5841-4D51-BE18-EB8603A468F0}"/>
              </a:ext>
            </a:extLst>
          </p:cNvPr>
          <p:cNvPicPr>
            <a:picLocks noChangeAspect="1"/>
          </p:cNvPicPr>
          <p:nvPr/>
        </p:nvPicPr>
        <p:blipFill>
          <a:blip r:embed="rId14"/>
          <a:stretch>
            <a:fillRect/>
          </a:stretch>
        </p:blipFill>
        <p:spPr>
          <a:xfrm>
            <a:off x="3458735" y="993578"/>
            <a:ext cx="5383235" cy="1847248"/>
          </a:xfrm>
          <a:prstGeom prst="rect">
            <a:avLst/>
          </a:prstGeom>
        </p:spPr>
      </p:pic>
      <p:pic>
        <p:nvPicPr>
          <p:cNvPr id="19" name="Picture 18">
            <a:extLst>
              <a:ext uri="{FF2B5EF4-FFF2-40B4-BE49-F238E27FC236}">
                <a16:creationId xmlns:a16="http://schemas.microsoft.com/office/drawing/2014/main" id="{727EDCE2-06B9-45BF-8631-D39F10FF3CF7}"/>
              </a:ext>
            </a:extLst>
          </p:cNvPr>
          <p:cNvPicPr>
            <a:picLocks noChangeAspect="1"/>
          </p:cNvPicPr>
          <p:nvPr/>
        </p:nvPicPr>
        <p:blipFill>
          <a:blip r:embed="rId15"/>
          <a:stretch>
            <a:fillRect/>
          </a:stretch>
        </p:blipFill>
        <p:spPr>
          <a:xfrm>
            <a:off x="4267200" y="2541035"/>
            <a:ext cx="3384899" cy="2126212"/>
          </a:xfrm>
          <a:prstGeom prst="rect">
            <a:avLst/>
          </a:prstGeom>
        </p:spPr>
      </p:pic>
    </p:spTree>
    <p:extLst>
      <p:ext uri="{BB962C8B-B14F-4D97-AF65-F5344CB8AC3E}">
        <p14:creationId xmlns:p14="http://schemas.microsoft.com/office/powerpoint/2010/main" val="259055618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rgbClr val="84E3F0"/>
        </a:solid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a:blip r:embed="rId3"/>
          <a:stretch>
            <a:fillRect/>
          </a:stretch>
        </p:blipFill>
        <p:spPr>
          <a:xfrm>
            <a:off x="1" y="1"/>
            <a:ext cx="12192000" cy="500912"/>
          </a:xfrm>
          <a:prstGeom prst="rect">
            <a:avLst/>
          </a:prstGeom>
        </p:spPr>
      </p:pic>
      <p:sp>
        <p:nvSpPr>
          <p:cNvPr id="14" name="Rectangle: Rounded Corners 13">
            <a:extLst>
              <a:ext uri="{FF2B5EF4-FFF2-40B4-BE49-F238E27FC236}">
                <a16:creationId xmlns:a16="http://schemas.microsoft.com/office/drawing/2014/main" id="{64B44454-C8E7-47F4-9D3C-C540E53964F5}"/>
              </a:ext>
            </a:extLst>
          </p:cNvPr>
          <p:cNvSpPr/>
          <p:nvPr/>
        </p:nvSpPr>
        <p:spPr>
          <a:xfrm>
            <a:off x="585216" y="795528"/>
            <a:ext cx="10927080" cy="5724144"/>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nvGrpSpPr>
          <p:cNvPr id="15" name="Group 14">
            <a:extLst>
              <a:ext uri="{FF2B5EF4-FFF2-40B4-BE49-F238E27FC236}">
                <a16:creationId xmlns:a16="http://schemas.microsoft.com/office/drawing/2014/main" id="{C63833D3-3C2A-4F76-A895-43800D43CDBC}"/>
              </a:ext>
            </a:extLst>
          </p:cNvPr>
          <p:cNvGrpSpPr/>
          <p:nvPr/>
        </p:nvGrpSpPr>
        <p:grpSpPr>
          <a:xfrm>
            <a:off x="1188720" y="3341716"/>
            <a:ext cx="10613554" cy="1670766"/>
            <a:chOff x="1629819" y="733985"/>
            <a:chExt cx="9439138" cy="1670766"/>
          </a:xfrm>
        </p:grpSpPr>
        <p:pic>
          <p:nvPicPr>
            <p:cNvPr id="17" name="图片 16">
              <a:extLst>
                <a:ext uri="{FF2B5EF4-FFF2-40B4-BE49-F238E27FC236}">
                  <a16:creationId xmlns:a16="http://schemas.microsoft.com/office/drawing/2014/main" id="{05D4A5E0-C5F8-4675-8D36-6F974BFCB484}"/>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l="20832" t="19699" r="27415" b="24031"/>
            <a:stretch/>
          </p:blipFill>
          <p:spPr>
            <a:xfrm flipH="1">
              <a:off x="9532265" y="733985"/>
              <a:ext cx="1536692" cy="1670766"/>
            </a:xfrm>
            <a:prstGeom prst="rect">
              <a:avLst/>
            </a:prstGeom>
          </p:spPr>
        </p:pic>
        <p:cxnSp>
          <p:nvCxnSpPr>
            <p:cNvPr id="23" name="Straight Connector 22">
              <a:extLst>
                <a:ext uri="{FF2B5EF4-FFF2-40B4-BE49-F238E27FC236}">
                  <a16:creationId xmlns:a16="http://schemas.microsoft.com/office/drawing/2014/main" id="{7F8DB0CF-ABFE-4D86-9A96-A8FC9FCC4E75}"/>
                </a:ext>
              </a:extLst>
            </p:cNvPr>
            <p:cNvCxnSpPr/>
            <p:nvPr/>
          </p:nvCxnSpPr>
          <p:spPr>
            <a:xfrm>
              <a:off x="1629819" y="2303151"/>
              <a:ext cx="8094752" cy="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grpSp>
      <p:sp>
        <p:nvSpPr>
          <p:cNvPr id="24" name="TextBox 23">
            <a:extLst>
              <a:ext uri="{FF2B5EF4-FFF2-40B4-BE49-F238E27FC236}">
                <a16:creationId xmlns:a16="http://schemas.microsoft.com/office/drawing/2014/main" id="{D9DFEBB2-5342-463F-80D4-7ED6B4124D29}"/>
              </a:ext>
            </a:extLst>
          </p:cNvPr>
          <p:cNvSpPr txBox="1"/>
          <p:nvPr/>
        </p:nvSpPr>
        <p:spPr>
          <a:xfrm>
            <a:off x="585216" y="3670522"/>
            <a:ext cx="10689933" cy="1384995"/>
          </a:xfrm>
          <a:prstGeom prst="rect">
            <a:avLst/>
          </a:prstGeom>
          <a:noFill/>
        </p:spPr>
        <p:txBody>
          <a:bodyPr wrap="square" rtlCol="0">
            <a:spAutoFit/>
          </a:bodyPr>
          <a:lstStyle/>
          <a:p>
            <a:pPr lvl="0" algn="ctr"/>
            <a:r>
              <a:rPr lang="en-US" sz="4200" b="1">
                <a:solidFill>
                  <a:srgbClr val="FF2D4E"/>
                </a:solidFill>
                <a:latin typeface="Calibri" panose="020F0502020204030204" pitchFamily="34" charset="0"/>
                <a:cs typeface="Calibri" panose="020F0502020204030204" pitchFamily="34" charset="0"/>
              </a:rPr>
              <a:t>Chúng ta cần phải luôn nhớ bí kíp NGHĨ LẠI về việc : MUỐN – CẦN – CÓ THỂ”.</a:t>
            </a:r>
            <a:endParaRPr kumimoji="0" lang="en-US" sz="4200" b="1" i="0" u="none" strike="noStrike" kern="1200" cap="none" spc="0" normalizeH="0" baseline="0" noProof="0" dirty="0">
              <a:ln>
                <a:noFill/>
              </a:ln>
              <a:solidFill>
                <a:srgbClr val="FF2D4E"/>
              </a:solidFill>
              <a:effectLst/>
              <a:uLnTx/>
              <a:uFillTx/>
              <a:latin typeface="Calibri" panose="020F0502020204030204" pitchFamily="34" charset="0"/>
              <a:ea typeface="+mn-ea"/>
              <a:cs typeface="Calibri" panose="020F0502020204030204" pitchFamily="34" charset="0"/>
            </a:endParaRPr>
          </a:p>
        </p:txBody>
      </p:sp>
      <p:grpSp>
        <p:nvGrpSpPr>
          <p:cNvPr id="25" name="Group 24">
            <a:extLst>
              <a:ext uri="{FF2B5EF4-FFF2-40B4-BE49-F238E27FC236}">
                <a16:creationId xmlns:a16="http://schemas.microsoft.com/office/drawing/2014/main" id="{C8BE691A-1E6A-4052-B636-A0CE53CE2244}"/>
              </a:ext>
            </a:extLst>
          </p:cNvPr>
          <p:cNvGrpSpPr/>
          <p:nvPr/>
        </p:nvGrpSpPr>
        <p:grpSpPr>
          <a:xfrm>
            <a:off x="585216" y="685084"/>
            <a:ext cx="3319272" cy="2529425"/>
            <a:chOff x="1216259" y="668944"/>
            <a:chExt cx="3385354" cy="3045590"/>
          </a:xfrm>
        </p:grpSpPr>
        <p:pic>
          <p:nvPicPr>
            <p:cNvPr id="26" name="Picture 25">
              <a:extLst>
                <a:ext uri="{FF2B5EF4-FFF2-40B4-BE49-F238E27FC236}">
                  <a16:creationId xmlns:a16="http://schemas.microsoft.com/office/drawing/2014/main" id="{DEE1749D-3CAF-4A4E-B052-A52803986DFF}"/>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25000"/>
                      </a14:imgEffect>
                    </a14:imgLayer>
                  </a14:imgProps>
                </a:ext>
              </a:extLst>
            </a:blip>
            <a:stretch>
              <a:fillRect/>
            </a:stretch>
          </p:blipFill>
          <p:spPr>
            <a:xfrm rot="20785943">
              <a:off x="1216259" y="668944"/>
              <a:ext cx="3385354" cy="3045590"/>
            </a:xfrm>
            <a:prstGeom prst="rect">
              <a:avLst/>
            </a:prstGeom>
          </p:spPr>
        </p:pic>
        <p:sp>
          <p:nvSpPr>
            <p:cNvPr id="27" name="Oval 26">
              <a:extLst>
                <a:ext uri="{FF2B5EF4-FFF2-40B4-BE49-F238E27FC236}">
                  <a16:creationId xmlns:a16="http://schemas.microsoft.com/office/drawing/2014/main" id="{DA535EA5-7D21-4796-9D1A-528F32679661}"/>
                </a:ext>
              </a:extLst>
            </p:cNvPr>
            <p:cNvSpPr/>
            <p:nvPr/>
          </p:nvSpPr>
          <p:spPr>
            <a:xfrm>
              <a:off x="1676400" y="1209040"/>
              <a:ext cx="2529840" cy="2095420"/>
            </a:xfrm>
            <a:prstGeom prst="ellipse">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err="1">
                  <a:ln>
                    <a:noFill/>
                  </a:ln>
                  <a:solidFill>
                    <a:prstClr val="black"/>
                  </a:solidFill>
                  <a:effectLst/>
                  <a:uLnTx/>
                  <a:uFillTx/>
                  <a:latin typeface="Coiny" panose="02000903060500060000" pitchFamily="2" charset="0"/>
                  <a:ea typeface="+mn-ea"/>
                  <a:cs typeface="+mn-cs"/>
                </a:rPr>
                <a:t>Kết</a:t>
              </a:r>
              <a:r>
                <a:rPr kumimoji="0" lang="en-US" sz="5400" b="0" i="0" u="none" strike="noStrike" kern="1200" cap="none" spc="0" normalizeH="0" baseline="0" noProof="0" dirty="0">
                  <a:ln>
                    <a:noFill/>
                  </a:ln>
                  <a:solidFill>
                    <a:prstClr val="black"/>
                  </a:solidFill>
                  <a:effectLst/>
                  <a:uLnTx/>
                  <a:uFillTx/>
                  <a:latin typeface="Coiny" panose="02000903060500060000" pitchFamily="2" charset="0"/>
                  <a:ea typeface="+mn-ea"/>
                  <a:cs typeface="+mn-cs"/>
                </a:rPr>
                <a:t> </a:t>
              </a:r>
              <a:r>
                <a:rPr kumimoji="0" lang="en-US" sz="5400" b="0" i="0" u="none" strike="noStrike" kern="1200" cap="none" spc="0" normalizeH="0" baseline="0" noProof="0" dirty="0" err="1">
                  <a:ln>
                    <a:noFill/>
                  </a:ln>
                  <a:solidFill>
                    <a:prstClr val="black"/>
                  </a:solidFill>
                  <a:effectLst/>
                  <a:uLnTx/>
                  <a:uFillTx/>
                  <a:latin typeface="Coiny" panose="02000903060500060000" pitchFamily="2" charset="0"/>
                  <a:ea typeface="+mn-ea"/>
                  <a:cs typeface="+mn-cs"/>
                </a:rPr>
                <a:t>luận</a:t>
              </a:r>
              <a:endParaRPr kumimoji="0" lang="en-US" sz="5400" b="0" i="0" u="none" strike="noStrike" kern="1200" cap="none" spc="0" normalizeH="0" baseline="0" noProof="0" dirty="0">
                <a:ln>
                  <a:noFill/>
                </a:ln>
                <a:solidFill>
                  <a:prstClr val="black"/>
                </a:solidFill>
                <a:effectLst/>
                <a:uLnTx/>
                <a:uFillTx/>
                <a:latin typeface="Coiny" panose="02000903060500060000" pitchFamily="2" charset="0"/>
                <a:ea typeface="+mn-ea"/>
                <a:cs typeface="+mn-cs"/>
              </a:endParaRPr>
            </a:p>
          </p:txBody>
        </p:sp>
      </p:grpSp>
    </p:spTree>
    <p:extLst>
      <p:ext uri="{BB962C8B-B14F-4D97-AF65-F5344CB8AC3E}">
        <p14:creationId xmlns:p14="http://schemas.microsoft.com/office/powerpoint/2010/main" val="363920816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down)">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1000"/>
                                        <p:tgtEl>
                                          <p:spTgt spid="15"/>
                                        </p:tgtEl>
                                        <p:attrNameLst>
                                          <p:attrName>ppt_x</p:attrName>
                                        </p:attrNameLst>
                                      </p:cBhvr>
                                      <p:tavLst>
                                        <p:tav tm="0">
                                          <p:val>
                                            <p:strVal val="#ppt_x-#ppt_w*1.125000"/>
                                          </p:val>
                                        </p:tav>
                                        <p:tav tm="100000">
                                          <p:val>
                                            <p:strVal val="#ppt_x"/>
                                          </p:val>
                                        </p:tav>
                                      </p:tavLst>
                                    </p:anim>
                                    <p:animEffect transition="in" filter="wipe(right)">
                                      <p:cBhvr>
                                        <p:cTn id="13" dur="1000"/>
                                        <p:tgtEl>
                                          <p:spTgt spid="15"/>
                                        </p:tgtEl>
                                      </p:cBhvr>
                                    </p:animEffect>
                                  </p:childTnLst>
                                </p:cTn>
                              </p:par>
                              <p:par>
                                <p:cTn id="14" presetID="12" presetClass="entr" presetSubtype="8"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1000"/>
                                        <p:tgtEl>
                                          <p:spTgt spid="24"/>
                                        </p:tgtEl>
                                        <p:attrNameLst>
                                          <p:attrName>ppt_x</p:attrName>
                                        </p:attrNameLst>
                                      </p:cBhvr>
                                      <p:tavLst>
                                        <p:tav tm="0">
                                          <p:val>
                                            <p:strVal val="#ppt_x-#ppt_w*1.125000"/>
                                          </p:val>
                                        </p:tav>
                                        <p:tav tm="100000">
                                          <p:val>
                                            <p:strVal val="#ppt_x"/>
                                          </p:val>
                                        </p:tav>
                                      </p:tavLst>
                                    </p:anim>
                                    <p:animEffect transition="in" filter="wipe(right)">
                                      <p:cBhvr>
                                        <p:cTn id="1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51" name="Group 250">
            <a:extLst>
              <a:ext uri="{FF2B5EF4-FFF2-40B4-BE49-F238E27FC236}">
                <a16:creationId xmlns:a16="http://schemas.microsoft.com/office/drawing/2014/main" id="{BAD0B418-0841-4468-989F-CAF88AA353BE}"/>
              </a:ext>
            </a:extLst>
          </p:cNvPr>
          <p:cNvGrpSpPr/>
          <p:nvPr/>
        </p:nvGrpSpPr>
        <p:grpSpPr>
          <a:xfrm>
            <a:off x="-135158" y="439837"/>
            <a:ext cx="12520069" cy="7336743"/>
            <a:chOff x="-135158" y="439837"/>
            <a:chExt cx="12520069" cy="7336743"/>
          </a:xfrm>
        </p:grpSpPr>
        <p:pic>
          <p:nvPicPr>
            <p:cNvPr id="250" name="Graphic 249">
              <a:extLst>
                <a:ext uri="{FF2B5EF4-FFF2-40B4-BE49-F238E27FC236}">
                  <a16:creationId xmlns:a16="http://schemas.microsoft.com/office/drawing/2014/main" id="{A01E01B0-D109-4CE4-999D-2425B94A59D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5158" y="439837"/>
              <a:ext cx="12520069" cy="6643869"/>
            </a:xfrm>
            <a:prstGeom prst="rect">
              <a:avLst/>
            </a:prstGeom>
          </p:spPr>
        </p:pic>
        <p:pic>
          <p:nvPicPr>
            <p:cNvPr id="247" name="Graphic 246">
              <a:extLst>
                <a:ext uri="{FF2B5EF4-FFF2-40B4-BE49-F238E27FC236}">
                  <a16:creationId xmlns:a16="http://schemas.microsoft.com/office/drawing/2014/main" id="{03C2DC82-2D5B-4560-83B3-530900C5BCE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981238" y="1550030"/>
              <a:ext cx="4321411" cy="6226550"/>
            </a:xfrm>
            <a:prstGeom prst="rect">
              <a:avLst/>
            </a:prstGeom>
          </p:spPr>
        </p:pic>
      </p:grpSp>
      <p:pic>
        <p:nvPicPr>
          <p:cNvPr id="3" name="Picture 2">
            <a:extLst>
              <a:ext uri="{FF2B5EF4-FFF2-40B4-BE49-F238E27FC236}">
                <a16:creationId xmlns:a16="http://schemas.microsoft.com/office/drawing/2014/main" id="{8A2A9272-73EC-4321-BCEC-5698D6B9829F}"/>
              </a:ext>
            </a:extLst>
          </p:cNvPr>
          <p:cNvPicPr>
            <a:picLocks noChangeAspect="1"/>
          </p:cNvPicPr>
          <p:nvPr/>
        </p:nvPicPr>
        <p:blipFill>
          <a:blip r:embed="rId7"/>
          <a:stretch>
            <a:fillRect/>
          </a:stretch>
        </p:blipFill>
        <p:spPr>
          <a:xfrm>
            <a:off x="1891412" y="111674"/>
            <a:ext cx="8754615" cy="1981372"/>
          </a:xfrm>
          <a:prstGeom prst="rect">
            <a:avLst/>
          </a:prstGeom>
        </p:spPr>
      </p:pic>
    </p:spTree>
    <p:extLst>
      <p:ext uri="{BB962C8B-B14F-4D97-AF65-F5344CB8AC3E}">
        <p14:creationId xmlns:p14="http://schemas.microsoft.com/office/powerpoint/2010/main" val="3185292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51" name="Group 250">
            <a:extLst>
              <a:ext uri="{FF2B5EF4-FFF2-40B4-BE49-F238E27FC236}">
                <a16:creationId xmlns:a16="http://schemas.microsoft.com/office/drawing/2014/main" id="{BAD0B418-0841-4468-989F-CAF88AA353BE}"/>
              </a:ext>
            </a:extLst>
          </p:cNvPr>
          <p:cNvGrpSpPr/>
          <p:nvPr/>
        </p:nvGrpSpPr>
        <p:grpSpPr>
          <a:xfrm>
            <a:off x="-135158" y="439837"/>
            <a:ext cx="12520069" cy="7336743"/>
            <a:chOff x="-135158" y="439837"/>
            <a:chExt cx="12520069" cy="7336743"/>
          </a:xfrm>
        </p:grpSpPr>
        <p:pic>
          <p:nvPicPr>
            <p:cNvPr id="250" name="Graphic 249">
              <a:extLst>
                <a:ext uri="{FF2B5EF4-FFF2-40B4-BE49-F238E27FC236}">
                  <a16:creationId xmlns:a16="http://schemas.microsoft.com/office/drawing/2014/main" id="{A01E01B0-D109-4CE4-999D-2425B94A59D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5158" y="439837"/>
              <a:ext cx="12520069" cy="6643869"/>
            </a:xfrm>
            <a:prstGeom prst="rect">
              <a:avLst/>
            </a:prstGeom>
          </p:spPr>
        </p:pic>
        <p:pic>
          <p:nvPicPr>
            <p:cNvPr id="247" name="Graphic 246">
              <a:extLst>
                <a:ext uri="{FF2B5EF4-FFF2-40B4-BE49-F238E27FC236}">
                  <a16:creationId xmlns:a16="http://schemas.microsoft.com/office/drawing/2014/main" id="{03C2DC82-2D5B-4560-83B3-530900C5BCE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981238" y="1550030"/>
              <a:ext cx="4321411" cy="6226550"/>
            </a:xfrm>
            <a:prstGeom prst="rect">
              <a:avLst/>
            </a:prstGeom>
          </p:spPr>
        </p:pic>
      </p:grpSp>
      <p:pic>
        <p:nvPicPr>
          <p:cNvPr id="2" name="Picture 1">
            <a:extLst>
              <a:ext uri="{FF2B5EF4-FFF2-40B4-BE49-F238E27FC236}">
                <a16:creationId xmlns:a16="http://schemas.microsoft.com/office/drawing/2014/main" id="{4762A806-C282-477F-A95D-823999320212}"/>
              </a:ext>
            </a:extLst>
          </p:cNvPr>
          <p:cNvPicPr>
            <a:picLocks noChangeAspect="1"/>
          </p:cNvPicPr>
          <p:nvPr/>
        </p:nvPicPr>
        <p:blipFill>
          <a:blip r:embed="rId7"/>
          <a:stretch>
            <a:fillRect/>
          </a:stretch>
        </p:blipFill>
        <p:spPr>
          <a:xfrm>
            <a:off x="3462747" y="439837"/>
            <a:ext cx="5005250" cy="1499746"/>
          </a:xfrm>
          <a:prstGeom prst="rect">
            <a:avLst/>
          </a:prstGeom>
        </p:spPr>
      </p:pic>
    </p:spTree>
    <p:extLst>
      <p:ext uri="{BB962C8B-B14F-4D97-AF65-F5344CB8AC3E}">
        <p14:creationId xmlns:p14="http://schemas.microsoft.com/office/powerpoint/2010/main" val="3563793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rgbClr val="84E3F0"/>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D11335A-E55D-45F6-84FC-17A415331A40}"/>
              </a:ext>
            </a:extLst>
          </p:cNvPr>
          <p:cNvSpPr/>
          <p:nvPr/>
        </p:nvSpPr>
        <p:spPr>
          <a:xfrm>
            <a:off x="384048" y="795528"/>
            <a:ext cx="11283696" cy="5724144"/>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pic>
        <p:nvPicPr>
          <p:cNvPr id="11" name="Google Shape;59;p13">
            <a:extLst>
              <a:ext uri="{FF2B5EF4-FFF2-40B4-BE49-F238E27FC236}">
                <a16:creationId xmlns:a16="http://schemas.microsoft.com/office/drawing/2014/main" id="{707E9A59-8ECA-4EBB-9B49-D08DC3A5D5DC}"/>
              </a:ext>
            </a:extLst>
          </p:cNvPr>
          <p:cNvPicPr preferRelativeResize="0"/>
          <p:nvPr/>
        </p:nvPicPr>
        <p:blipFill>
          <a:blip r:embed="rId3">
            <a:alphaModFix/>
          </a:blip>
          <a:stretch>
            <a:fillRect/>
          </a:stretch>
        </p:blipFill>
        <p:spPr>
          <a:xfrm>
            <a:off x="-90200" y="1"/>
            <a:ext cx="2762768" cy="1036033"/>
          </a:xfrm>
          <a:prstGeom prst="rect">
            <a:avLst/>
          </a:prstGeom>
          <a:noFill/>
          <a:ln>
            <a:noFill/>
          </a:ln>
        </p:spPr>
      </p:pic>
      <p:pic>
        <p:nvPicPr>
          <p:cNvPr id="12" name="Google Shape;60;p13">
            <a:extLst>
              <a:ext uri="{FF2B5EF4-FFF2-40B4-BE49-F238E27FC236}">
                <a16:creationId xmlns:a16="http://schemas.microsoft.com/office/drawing/2014/main" id="{77E2EA3B-51F6-4234-8625-2BC0AE760023}"/>
              </a:ext>
            </a:extLst>
          </p:cNvPr>
          <p:cNvPicPr preferRelativeResize="0"/>
          <p:nvPr/>
        </p:nvPicPr>
        <p:blipFill>
          <a:blip r:embed="rId3">
            <a:alphaModFix/>
          </a:blip>
          <a:stretch>
            <a:fillRect/>
          </a:stretch>
        </p:blipFill>
        <p:spPr>
          <a:xfrm>
            <a:off x="2530467" y="1"/>
            <a:ext cx="2762768" cy="1036033"/>
          </a:xfrm>
          <a:prstGeom prst="rect">
            <a:avLst/>
          </a:prstGeom>
          <a:noFill/>
          <a:ln>
            <a:noFill/>
          </a:ln>
        </p:spPr>
      </p:pic>
      <p:pic>
        <p:nvPicPr>
          <p:cNvPr id="13" name="Google Shape;61;p13">
            <a:extLst>
              <a:ext uri="{FF2B5EF4-FFF2-40B4-BE49-F238E27FC236}">
                <a16:creationId xmlns:a16="http://schemas.microsoft.com/office/drawing/2014/main" id="{E6D5511D-5F5F-43C4-BDCA-31AC2D7F4350}"/>
              </a:ext>
            </a:extLst>
          </p:cNvPr>
          <p:cNvPicPr preferRelativeResize="0"/>
          <p:nvPr/>
        </p:nvPicPr>
        <p:blipFill>
          <a:blip r:embed="rId3">
            <a:alphaModFix/>
          </a:blip>
          <a:stretch>
            <a:fillRect/>
          </a:stretch>
        </p:blipFill>
        <p:spPr>
          <a:xfrm>
            <a:off x="6808567" y="1"/>
            <a:ext cx="2762768" cy="1036033"/>
          </a:xfrm>
          <a:prstGeom prst="rect">
            <a:avLst/>
          </a:prstGeom>
          <a:noFill/>
          <a:ln>
            <a:noFill/>
          </a:ln>
        </p:spPr>
      </p:pic>
      <p:pic>
        <p:nvPicPr>
          <p:cNvPr id="18" name="Google Shape;62;p13">
            <a:extLst>
              <a:ext uri="{FF2B5EF4-FFF2-40B4-BE49-F238E27FC236}">
                <a16:creationId xmlns:a16="http://schemas.microsoft.com/office/drawing/2014/main" id="{C03FFA74-9F7C-4671-89B4-DD2A2AE96CD5}"/>
              </a:ext>
            </a:extLst>
          </p:cNvPr>
          <p:cNvPicPr preferRelativeResize="0"/>
          <p:nvPr/>
        </p:nvPicPr>
        <p:blipFill>
          <a:blip r:embed="rId3">
            <a:alphaModFix/>
          </a:blip>
          <a:stretch>
            <a:fillRect/>
          </a:stretch>
        </p:blipFill>
        <p:spPr>
          <a:xfrm>
            <a:off x="9429233" y="1"/>
            <a:ext cx="2762768" cy="1036033"/>
          </a:xfrm>
          <a:prstGeom prst="rect">
            <a:avLst/>
          </a:prstGeom>
          <a:noFill/>
          <a:ln>
            <a:noFill/>
          </a:ln>
        </p:spPr>
      </p:pic>
      <p:pic>
        <p:nvPicPr>
          <p:cNvPr id="22" name="Picture 21">
            <a:extLst>
              <a:ext uri="{FF2B5EF4-FFF2-40B4-BE49-F238E27FC236}">
                <a16:creationId xmlns:a16="http://schemas.microsoft.com/office/drawing/2014/main" id="{F86361D7-FAF1-48D7-A2B5-D4C636BBD762}"/>
              </a:ext>
            </a:extLst>
          </p:cNvPr>
          <p:cNvPicPr>
            <a:picLocks noChangeAspect="1"/>
          </p:cNvPicPr>
          <p:nvPr/>
        </p:nvPicPr>
        <p:blipFill>
          <a:blip r:embed="rId4"/>
          <a:stretch>
            <a:fillRect/>
          </a:stretch>
        </p:blipFill>
        <p:spPr>
          <a:xfrm>
            <a:off x="1681050" y="1831560"/>
            <a:ext cx="9316746" cy="2832571"/>
          </a:xfrm>
          <a:prstGeom prst="rect">
            <a:avLst/>
          </a:prstGeom>
        </p:spPr>
      </p:pic>
      <p:grpSp>
        <p:nvGrpSpPr>
          <p:cNvPr id="34" name="Group 33">
            <a:extLst>
              <a:ext uri="{FF2B5EF4-FFF2-40B4-BE49-F238E27FC236}">
                <a16:creationId xmlns:a16="http://schemas.microsoft.com/office/drawing/2014/main" id="{71D5F8C1-12AC-4845-AEE0-A109E877CB8B}"/>
              </a:ext>
            </a:extLst>
          </p:cNvPr>
          <p:cNvGrpSpPr/>
          <p:nvPr/>
        </p:nvGrpSpPr>
        <p:grpSpPr>
          <a:xfrm>
            <a:off x="4488203" y="4240647"/>
            <a:ext cx="3916499" cy="2746185"/>
            <a:chOff x="1197026" y="4232126"/>
            <a:chExt cx="3751815" cy="2630711"/>
          </a:xfrm>
        </p:grpSpPr>
        <p:pic>
          <p:nvPicPr>
            <p:cNvPr id="35" name="Picture 34">
              <a:extLst>
                <a:ext uri="{FF2B5EF4-FFF2-40B4-BE49-F238E27FC236}">
                  <a16:creationId xmlns:a16="http://schemas.microsoft.com/office/drawing/2014/main" id="{F57BC93E-A92A-4CD3-8373-21116AB6C2E2}"/>
                </a:ext>
              </a:extLst>
            </p:cNvPr>
            <p:cNvPicPr>
              <a:picLocks noChangeAspect="1"/>
            </p:cNvPicPr>
            <p:nvPr/>
          </p:nvPicPr>
          <p:blipFill>
            <a:blip r:embed="rId5"/>
            <a:stretch>
              <a:fillRect/>
            </a:stretch>
          </p:blipFill>
          <p:spPr>
            <a:xfrm>
              <a:off x="2901180" y="4246637"/>
              <a:ext cx="2047661" cy="2616200"/>
            </a:xfrm>
            <a:prstGeom prst="rect">
              <a:avLst/>
            </a:prstGeom>
          </p:spPr>
        </p:pic>
        <p:pic>
          <p:nvPicPr>
            <p:cNvPr id="36" name="Picture 35">
              <a:extLst>
                <a:ext uri="{FF2B5EF4-FFF2-40B4-BE49-F238E27FC236}">
                  <a16:creationId xmlns:a16="http://schemas.microsoft.com/office/drawing/2014/main" id="{BC4FB733-4946-4FAC-B502-E36459C5BE05}"/>
                </a:ext>
              </a:extLst>
            </p:cNvPr>
            <p:cNvPicPr>
              <a:picLocks noChangeAspect="1"/>
            </p:cNvPicPr>
            <p:nvPr/>
          </p:nvPicPr>
          <p:blipFill>
            <a:blip r:embed="rId6"/>
            <a:stretch>
              <a:fillRect/>
            </a:stretch>
          </p:blipFill>
          <p:spPr>
            <a:xfrm>
              <a:off x="1197026" y="4232126"/>
              <a:ext cx="1811038" cy="2616200"/>
            </a:xfrm>
            <a:prstGeom prst="rect">
              <a:avLst/>
            </a:prstGeom>
          </p:spPr>
        </p:pic>
      </p:grpSp>
      <p:pic>
        <p:nvPicPr>
          <p:cNvPr id="37" name="Picture 36">
            <a:extLst>
              <a:ext uri="{FF2B5EF4-FFF2-40B4-BE49-F238E27FC236}">
                <a16:creationId xmlns:a16="http://schemas.microsoft.com/office/drawing/2014/main" id="{1D2021BA-A33A-4F4C-98D2-58183365FBB5}"/>
              </a:ext>
            </a:extLst>
          </p:cNvPr>
          <p:cNvPicPr>
            <a:picLocks noChangeAspect="1"/>
          </p:cNvPicPr>
          <p:nvPr/>
        </p:nvPicPr>
        <p:blipFill>
          <a:blip r:embed="rId7"/>
          <a:stretch>
            <a:fillRect/>
          </a:stretch>
        </p:blipFill>
        <p:spPr>
          <a:xfrm>
            <a:off x="4351909" y="571811"/>
            <a:ext cx="3830502" cy="1615473"/>
          </a:xfrm>
          <a:prstGeom prst="rect">
            <a:avLst/>
          </a:prstGeom>
        </p:spPr>
      </p:pic>
      <p:sp>
        <p:nvSpPr>
          <p:cNvPr id="3" name="TextBox 2">
            <a:extLst>
              <a:ext uri="{FF2B5EF4-FFF2-40B4-BE49-F238E27FC236}">
                <a16:creationId xmlns:a16="http://schemas.microsoft.com/office/drawing/2014/main" id="{CA964178-E39F-47C5-B036-CE414B23235A}"/>
              </a:ext>
            </a:extLst>
          </p:cNvPr>
          <p:cNvSpPr txBox="1"/>
          <p:nvPr/>
        </p:nvSpPr>
        <p:spPr>
          <a:xfrm>
            <a:off x="2133600" y="2346153"/>
            <a:ext cx="8209280" cy="1754326"/>
          </a:xfrm>
          <a:prstGeom prst="rect">
            <a:avLst/>
          </a:prstGeom>
          <a:noFill/>
        </p:spPr>
        <p:txBody>
          <a:bodyPr wrap="square" rtlCol="0">
            <a:spAutoFit/>
          </a:bodyPr>
          <a:lstStyle/>
          <a:p>
            <a:pPr marL="571500" indent="-571500" algn="just">
              <a:buFont typeface="Arial" panose="020B0604020202020204" pitchFamily="34" charset="0"/>
              <a:buChar char="•"/>
            </a:pPr>
            <a:r>
              <a:rPr lang="en-US" sz="3600" dirty="0">
                <a:latin typeface="Calibri" panose="020F0502020204030204" pitchFamily="34" charset="0"/>
                <a:cs typeface="Calibri" panose="020F0502020204030204" pitchFamily="34" charset="0"/>
              </a:rPr>
              <a:t>K</a:t>
            </a:r>
            <a:r>
              <a:rPr lang="vi-VN" sz="3600" dirty="0">
                <a:latin typeface="Calibri" panose="020F0502020204030204" pitchFamily="34" charset="0"/>
                <a:cs typeface="Calibri" panose="020F0502020204030204" pitchFamily="34" charset="0"/>
              </a:rPr>
              <a:t>iểm tra đồ dùng học tập và đồ dùng cá nhân của mình, sau đó lập danh mục các món đồ đã mua mà chưa dùng đến.</a:t>
            </a:r>
            <a:endParaRPr lang="en-US" sz="3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600728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ppt_x"/>
                                          </p:val>
                                        </p:tav>
                                        <p:tav tm="100000">
                                          <p:val>
                                            <p:strVal val="#ppt_x"/>
                                          </p:val>
                                        </p:tav>
                                      </p:tavLst>
                                    </p:anim>
                                    <p:anim calcmode="lin" valueType="num">
                                      <p:cBhvr additive="base">
                                        <p:cTn id="8"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fade">
                                      <p:cBhvr>
                                        <p:cTn id="13" dur="500"/>
                                        <p:tgtEl>
                                          <p:spTgt spid="37"/>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wipe(down)">
                                      <p:cBhvr>
                                        <p:cTn id="18" dur="500"/>
                                        <p:tgtEl>
                                          <p:spTgt spid="22"/>
                                        </p:tgtEl>
                                      </p:cBhvr>
                                    </p:animEffect>
                                  </p:childTnLst>
                                </p:cTn>
                              </p:par>
                            </p:childTnLst>
                          </p:cTn>
                        </p:par>
                      </p:childTnLst>
                    </p:cTn>
                  </p:par>
                  <p:par>
                    <p:cTn id="19" fill="hold">
                      <p:stCondLst>
                        <p:cond delay="indefinite"/>
                      </p:stCondLst>
                      <p:childTnLst>
                        <p:par>
                          <p:cTn id="20" fill="hold">
                            <p:stCondLst>
                              <p:cond delay="0"/>
                            </p:stCondLst>
                            <p:childTnLst>
                              <p:par>
                                <p:cTn id="21" presetID="26"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rgbClr val="84E3F0"/>
        </a:solid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1" y="1"/>
            <a:ext cx="12192000" cy="500912"/>
          </a:xfrm>
          <a:prstGeom prst="rect">
            <a:avLst/>
          </a:prstGeom>
        </p:spPr>
      </p:pic>
      <p:sp>
        <p:nvSpPr>
          <p:cNvPr id="4" name="云形 3"/>
          <p:cNvSpPr/>
          <p:nvPr/>
        </p:nvSpPr>
        <p:spPr>
          <a:xfrm rot="180000">
            <a:off x="950595" y="1173480"/>
            <a:ext cx="10113010" cy="4309745"/>
          </a:xfrm>
          <a:prstGeom prst="cloud">
            <a:avLst/>
          </a:prstGeom>
          <a:solidFill>
            <a:schemeClr val="bg1"/>
          </a:solidFill>
          <a:ln w="92075">
            <a:solidFill>
              <a:srgbClr val="A9CA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字魂36号-正文宋楷" panose="02000000000000000000" pitchFamily="2" charset="-122"/>
              <a:ea typeface="字魂36号-正文宋楷" panose="02000000000000000000" pitchFamily="2" charset="-122"/>
              <a:cs typeface="+mn-cs"/>
            </a:endParaRPr>
          </a:p>
        </p:txBody>
      </p:sp>
      <p:pic>
        <p:nvPicPr>
          <p:cNvPr id="6" name="图片 5" descr="248288a694d7a183367fb0367a596b10"/>
          <p:cNvPicPr>
            <a:picLocks noChangeAspect="1"/>
          </p:cNvPicPr>
          <p:nvPr/>
        </p:nvPicPr>
        <p:blipFill rotWithShape="1">
          <a:blip r:embed="rId4"/>
          <a:srcRect t="2930" r="47641"/>
          <a:stretch/>
        </p:blipFill>
        <p:spPr>
          <a:xfrm>
            <a:off x="-27940" y="5297213"/>
            <a:ext cx="12219941" cy="1579201"/>
          </a:xfrm>
          <a:prstGeom prst="rect">
            <a:avLst/>
          </a:prstGeom>
        </p:spPr>
      </p:pic>
      <p:pic>
        <p:nvPicPr>
          <p:cNvPr id="7" name="图片 6" descr="1a960b73464c3b6a9b2d71b3a40e4850"/>
          <p:cNvPicPr>
            <a:picLocks noChangeAspect="1"/>
          </p:cNvPicPr>
          <p:nvPr/>
        </p:nvPicPr>
        <p:blipFill>
          <a:blip r:embed="rId5"/>
          <a:stretch>
            <a:fillRect/>
          </a:stretch>
        </p:blipFill>
        <p:spPr>
          <a:xfrm flipH="1">
            <a:off x="182880" y="2859405"/>
            <a:ext cx="2632075" cy="3941445"/>
          </a:xfrm>
          <a:prstGeom prst="rect">
            <a:avLst/>
          </a:prstGeom>
        </p:spPr>
      </p:pic>
      <p:pic>
        <p:nvPicPr>
          <p:cNvPr id="8" name="图片 7" descr="1a960b73464c3b6a9b2d71b3a40e4850"/>
          <p:cNvPicPr>
            <a:picLocks noChangeAspect="1"/>
          </p:cNvPicPr>
          <p:nvPr/>
        </p:nvPicPr>
        <p:blipFill>
          <a:blip r:embed="rId5"/>
          <a:stretch>
            <a:fillRect/>
          </a:stretch>
        </p:blipFill>
        <p:spPr>
          <a:xfrm>
            <a:off x="8540796" y="2859405"/>
            <a:ext cx="2774986" cy="4154568"/>
          </a:xfrm>
          <a:prstGeom prst="rect">
            <a:avLst/>
          </a:prstGeom>
        </p:spPr>
      </p:pic>
      <p:sp>
        <p:nvSpPr>
          <p:cNvPr id="9" name="TextBox 8">
            <a:extLst>
              <a:ext uri="{FF2B5EF4-FFF2-40B4-BE49-F238E27FC236}">
                <a16:creationId xmlns:a16="http://schemas.microsoft.com/office/drawing/2014/main" id="{6B1D16C7-D41E-4284-A9E6-3DDF78D0840D}"/>
              </a:ext>
            </a:extLst>
          </p:cNvPr>
          <p:cNvSpPr txBox="1"/>
          <p:nvPr/>
        </p:nvSpPr>
        <p:spPr>
          <a:xfrm>
            <a:off x="2421497" y="1559232"/>
            <a:ext cx="7171205" cy="3270895"/>
          </a:xfrm>
          <a:prstGeom prst="rect">
            <a:avLst/>
          </a:prstGeom>
          <a:noFill/>
        </p:spPr>
        <p:txBody>
          <a:bodyPr wrap="square" rtlCol="0">
            <a:spAutoFit/>
          </a:bodyPr>
          <a:lstStyle/>
          <a:p>
            <a:pPr marL="0" marR="0" lvl="0" indent="0" algn="ctr" defTabSz="914400" rtl="0" eaLnBrk="1" fontAlgn="auto" latinLnBrk="0" hangingPunct="1">
              <a:lnSpc>
                <a:spcPct val="13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00B0F0"/>
                </a:solidFill>
                <a:effectLst/>
                <a:uLnTx/>
                <a:uFillTx/>
                <a:latin typeface="Coiny" panose="02000903060500060000" pitchFamily="2" charset="0"/>
                <a:ea typeface="+mn-ea"/>
                <a:cs typeface="+mn-cs"/>
              </a:rPr>
              <a:t>TẠM BIỆT</a:t>
            </a:r>
          </a:p>
          <a:p>
            <a:pPr marL="0" marR="0" lvl="0" indent="0" algn="ctr" defTabSz="914400" rtl="0" eaLnBrk="1" fontAlgn="auto" latinLnBrk="0" hangingPunct="1">
              <a:lnSpc>
                <a:spcPct val="13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00B0F0"/>
                </a:solidFill>
                <a:effectLst/>
                <a:uLnTx/>
                <a:uFillTx/>
                <a:latin typeface="Coiny" panose="02000903060500060000" pitchFamily="2" charset="0"/>
                <a:ea typeface="+mn-ea"/>
                <a:cs typeface="+mn-cs"/>
              </a:rPr>
              <a:t>VÀ</a:t>
            </a:r>
          </a:p>
          <a:p>
            <a:pPr marL="0" marR="0" lvl="0" indent="0" algn="ctr" defTabSz="914400" rtl="0" eaLnBrk="1" fontAlgn="auto" latinLnBrk="0" hangingPunct="1">
              <a:lnSpc>
                <a:spcPct val="13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00B0F0"/>
                </a:solidFill>
                <a:effectLst/>
                <a:uLnTx/>
                <a:uFillTx/>
                <a:latin typeface="Coiny" panose="02000903060500060000" pitchFamily="2" charset="0"/>
                <a:ea typeface="+mn-ea"/>
                <a:cs typeface="+mn-cs"/>
              </a:rPr>
              <a:t>HẸN GẶP LẠI</a:t>
            </a:r>
          </a:p>
        </p:txBody>
      </p:sp>
      <p:pic>
        <p:nvPicPr>
          <p:cNvPr id="3" name="图片 2" descr="be63a2bb084e4dcc6af2fd21eb4c43b0"/>
          <p:cNvPicPr>
            <a:picLocks noChangeAspect="1"/>
          </p:cNvPicPr>
          <p:nvPr/>
        </p:nvPicPr>
        <p:blipFill>
          <a:blip r:embed="rId6"/>
          <a:stretch>
            <a:fillRect/>
          </a:stretch>
        </p:blipFill>
        <p:spPr>
          <a:xfrm rot="540000">
            <a:off x="9320587" y="547736"/>
            <a:ext cx="2524125" cy="2300605"/>
          </a:xfrm>
          <a:prstGeom prst="rect">
            <a:avLst/>
          </a:prstGeom>
        </p:spPr>
      </p:pic>
    </p:spTree>
    <p:extLst>
      <p:ext uri="{BB962C8B-B14F-4D97-AF65-F5344CB8AC3E}">
        <p14:creationId xmlns:p14="http://schemas.microsoft.com/office/powerpoint/2010/main" val="672735013"/>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500" fill="hold">
                                          <p:stCondLst>
                                            <p:cond delay="0"/>
                                          </p:stCondLst>
                                        </p:cTn>
                                        <p:tgtEl>
                                          <p:spTgt spid="3"/>
                                        </p:tgtEl>
                                        <p:attrNameLst>
                                          <p:attrName>r</p:attrName>
                                        </p:attrNameLst>
                                      </p:cBhvr>
                                    </p:animRot>
                                    <p:animRot by="-240000">
                                      <p:cBhvr>
                                        <p:cTn id="7" dur="1000" fill="hold">
                                          <p:stCondLst>
                                            <p:cond delay="1000"/>
                                          </p:stCondLst>
                                        </p:cTn>
                                        <p:tgtEl>
                                          <p:spTgt spid="3"/>
                                        </p:tgtEl>
                                        <p:attrNameLst>
                                          <p:attrName>r</p:attrName>
                                        </p:attrNameLst>
                                      </p:cBhvr>
                                    </p:animRot>
                                    <p:animRot by="240000">
                                      <p:cBhvr>
                                        <p:cTn id="8" dur="1000" fill="hold">
                                          <p:stCondLst>
                                            <p:cond delay="2000"/>
                                          </p:stCondLst>
                                        </p:cTn>
                                        <p:tgtEl>
                                          <p:spTgt spid="3"/>
                                        </p:tgtEl>
                                        <p:attrNameLst>
                                          <p:attrName>r</p:attrName>
                                        </p:attrNameLst>
                                      </p:cBhvr>
                                    </p:animRot>
                                    <p:animRot by="-240000">
                                      <p:cBhvr>
                                        <p:cTn id="9" dur="1000" fill="hold">
                                          <p:stCondLst>
                                            <p:cond delay="3000"/>
                                          </p:stCondLst>
                                        </p:cTn>
                                        <p:tgtEl>
                                          <p:spTgt spid="3"/>
                                        </p:tgtEl>
                                        <p:attrNameLst>
                                          <p:attrName>r</p:attrName>
                                        </p:attrNameLst>
                                      </p:cBhvr>
                                    </p:animRot>
                                    <p:animRot by="120000">
                                      <p:cBhvr>
                                        <p:cTn id="10" dur="1000" fill="hold">
                                          <p:stCondLst>
                                            <p:cond delay="4000"/>
                                          </p:stCondLst>
                                        </p:cTn>
                                        <p:tgtEl>
                                          <p:spTgt spid="3"/>
                                        </p:tgtEl>
                                        <p:attrNameLst>
                                          <p:attrName>r</p:attrName>
                                        </p:attrNameLst>
                                      </p:cBhvr>
                                    </p:animRot>
                                  </p:childTnLst>
                                </p:cTn>
                              </p:par>
                              <p:par>
                                <p:cTn id="11" presetID="53" presetClass="entr" presetSubtype="16"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rgbClr val="84E3F0"/>
        </a:solid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a:blip r:embed="rId3"/>
          <a:stretch>
            <a:fillRect/>
          </a:stretch>
        </p:blipFill>
        <p:spPr>
          <a:xfrm>
            <a:off x="1" y="1"/>
            <a:ext cx="12192000" cy="500912"/>
          </a:xfrm>
          <a:prstGeom prst="rect">
            <a:avLst/>
          </a:prstGeom>
        </p:spPr>
      </p:pic>
      <p:grpSp>
        <p:nvGrpSpPr>
          <p:cNvPr id="41" name="Group 40">
            <a:extLst>
              <a:ext uri="{FF2B5EF4-FFF2-40B4-BE49-F238E27FC236}">
                <a16:creationId xmlns:a16="http://schemas.microsoft.com/office/drawing/2014/main" id="{58C5F316-4E64-4990-8C96-22027289CDE6}"/>
              </a:ext>
            </a:extLst>
          </p:cNvPr>
          <p:cNvGrpSpPr/>
          <p:nvPr/>
        </p:nvGrpSpPr>
        <p:grpSpPr>
          <a:xfrm>
            <a:off x="2656883" y="500913"/>
            <a:ext cx="7401517" cy="1745062"/>
            <a:chOff x="5625979" y="3429000"/>
            <a:chExt cx="5736545" cy="2688775"/>
          </a:xfrm>
        </p:grpSpPr>
        <p:grpSp>
          <p:nvGrpSpPr>
            <p:cNvPr id="42" name="Graphic 3">
              <a:extLst>
                <a:ext uri="{FF2B5EF4-FFF2-40B4-BE49-F238E27FC236}">
                  <a16:creationId xmlns:a16="http://schemas.microsoft.com/office/drawing/2014/main" id="{563D44EC-B7B4-4B53-A56D-1294A3C15413}"/>
                </a:ext>
              </a:extLst>
            </p:cNvPr>
            <p:cNvGrpSpPr/>
            <p:nvPr/>
          </p:nvGrpSpPr>
          <p:grpSpPr>
            <a:xfrm>
              <a:off x="5625979" y="3429000"/>
              <a:ext cx="5736545" cy="2688775"/>
              <a:chOff x="3649055" y="2289634"/>
              <a:chExt cx="7931467" cy="4107044"/>
            </a:xfrm>
          </p:grpSpPr>
          <p:sp>
            <p:nvSpPr>
              <p:cNvPr id="44" name="Freeform: Shape 43">
                <a:extLst>
                  <a:ext uri="{FF2B5EF4-FFF2-40B4-BE49-F238E27FC236}">
                    <a16:creationId xmlns:a16="http://schemas.microsoft.com/office/drawing/2014/main" id="{79CD35E1-B480-4D35-919C-B19E9C850257}"/>
                  </a:ext>
                </a:extLst>
              </p:cNvPr>
              <p:cNvSpPr/>
              <p:nvPr/>
            </p:nvSpPr>
            <p:spPr>
              <a:xfrm>
                <a:off x="3649055" y="3090494"/>
                <a:ext cx="7811452" cy="3306184"/>
              </a:xfrm>
              <a:custGeom>
                <a:avLst/>
                <a:gdLst>
                  <a:gd name="connsiteX0" fmla="*/ 7368540 w 7811452"/>
                  <a:gd name="connsiteY0" fmla="*/ 2864168 h 3306184"/>
                  <a:gd name="connsiteX1" fmla="*/ 7608570 w 7811452"/>
                  <a:gd name="connsiteY1" fmla="*/ 3051810 h 3306184"/>
                  <a:gd name="connsiteX2" fmla="*/ 315278 w 7811452"/>
                  <a:gd name="connsiteY2" fmla="*/ 3099435 h 3306184"/>
                  <a:gd name="connsiteX3" fmla="*/ 261938 w 7811452"/>
                  <a:gd name="connsiteY3" fmla="*/ 2593658 h 3306184"/>
                  <a:gd name="connsiteX4" fmla="*/ 120015 w 7811452"/>
                  <a:gd name="connsiteY4" fmla="*/ 2520315 h 3306184"/>
                  <a:gd name="connsiteX5" fmla="*/ 281940 w 7811452"/>
                  <a:gd name="connsiteY5" fmla="*/ 2227898 h 3306184"/>
                  <a:gd name="connsiteX6" fmla="*/ 52388 w 7811452"/>
                  <a:gd name="connsiteY6" fmla="*/ 2022158 h 3306184"/>
                  <a:gd name="connsiteX7" fmla="*/ 320040 w 7811452"/>
                  <a:gd name="connsiteY7" fmla="*/ 1744980 h 3306184"/>
                  <a:gd name="connsiteX8" fmla="*/ 230505 w 7811452"/>
                  <a:gd name="connsiteY8" fmla="*/ 975360 h 3306184"/>
                  <a:gd name="connsiteX9" fmla="*/ 140018 w 7811452"/>
                  <a:gd name="connsiteY9" fmla="*/ 929640 h 3306184"/>
                  <a:gd name="connsiteX10" fmla="*/ 280988 w 7811452"/>
                  <a:gd name="connsiteY10" fmla="*/ 720090 h 3306184"/>
                  <a:gd name="connsiteX11" fmla="*/ 0 w 7811452"/>
                  <a:gd name="connsiteY11" fmla="*/ 532448 h 3306184"/>
                  <a:gd name="connsiteX12" fmla="*/ 187643 w 7811452"/>
                  <a:gd name="connsiteY12" fmla="*/ 318135 h 3306184"/>
                  <a:gd name="connsiteX13" fmla="*/ 35243 w 7811452"/>
                  <a:gd name="connsiteY13" fmla="*/ 76200 h 3306184"/>
                  <a:gd name="connsiteX14" fmla="*/ 7439025 w 7811452"/>
                  <a:gd name="connsiteY14" fmla="*/ 0 h 3306184"/>
                  <a:gd name="connsiteX15" fmla="*/ 7167563 w 7811452"/>
                  <a:gd name="connsiteY15" fmla="*/ 337185 h 3306184"/>
                  <a:gd name="connsiteX16" fmla="*/ 7617143 w 7811452"/>
                  <a:gd name="connsiteY16" fmla="*/ 554355 h 3306184"/>
                  <a:gd name="connsiteX17" fmla="*/ 7167563 w 7811452"/>
                  <a:gd name="connsiteY17" fmla="*/ 630555 h 3306184"/>
                  <a:gd name="connsiteX18" fmla="*/ 7425690 w 7811452"/>
                  <a:gd name="connsiteY18" fmla="*/ 789623 h 3306184"/>
                  <a:gd name="connsiteX19" fmla="*/ 7450455 w 7811452"/>
                  <a:gd name="connsiteY19" fmla="*/ 2069783 h 3306184"/>
                  <a:gd name="connsiteX20" fmla="*/ 7610475 w 7811452"/>
                  <a:gd name="connsiteY20" fmla="*/ 2229803 h 3306184"/>
                  <a:gd name="connsiteX21" fmla="*/ 7454265 w 7811452"/>
                  <a:gd name="connsiteY21" fmla="*/ 2352675 h 3306184"/>
                  <a:gd name="connsiteX22" fmla="*/ 7811453 w 7811452"/>
                  <a:gd name="connsiteY22" fmla="*/ 2592705 h 3306184"/>
                  <a:gd name="connsiteX23" fmla="*/ 7368540 w 7811452"/>
                  <a:gd name="connsiteY23" fmla="*/ 2864168 h 330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811452" h="3306184">
                    <a:moveTo>
                      <a:pt x="7368540" y="2864168"/>
                    </a:moveTo>
                    <a:cubicBezTo>
                      <a:pt x="7452360" y="2939415"/>
                      <a:pt x="7524750" y="2976563"/>
                      <a:pt x="7608570" y="3051810"/>
                    </a:cubicBezTo>
                    <a:cubicBezTo>
                      <a:pt x="5187315" y="3376613"/>
                      <a:pt x="2741295" y="3388043"/>
                      <a:pt x="315278" y="3099435"/>
                    </a:cubicBezTo>
                    <a:cubicBezTo>
                      <a:pt x="307658" y="2932748"/>
                      <a:pt x="305753" y="2754630"/>
                      <a:pt x="261938" y="2593658"/>
                    </a:cubicBezTo>
                    <a:cubicBezTo>
                      <a:pt x="209550" y="2567940"/>
                      <a:pt x="172403" y="2546033"/>
                      <a:pt x="120015" y="2520315"/>
                    </a:cubicBezTo>
                    <a:cubicBezTo>
                      <a:pt x="178118" y="2420303"/>
                      <a:pt x="223838" y="2327910"/>
                      <a:pt x="281940" y="2227898"/>
                    </a:cubicBezTo>
                    <a:cubicBezTo>
                      <a:pt x="212408" y="2169795"/>
                      <a:pt x="121920" y="2081213"/>
                      <a:pt x="52388" y="2022158"/>
                    </a:cubicBezTo>
                    <a:cubicBezTo>
                      <a:pt x="135255" y="1945958"/>
                      <a:pt x="237173" y="1821180"/>
                      <a:pt x="320040" y="1744980"/>
                    </a:cubicBezTo>
                    <a:cubicBezTo>
                      <a:pt x="286703" y="1480185"/>
                      <a:pt x="263843" y="1239203"/>
                      <a:pt x="230505" y="975360"/>
                    </a:cubicBezTo>
                    <a:cubicBezTo>
                      <a:pt x="200025" y="957263"/>
                      <a:pt x="171450" y="947738"/>
                      <a:pt x="140018" y="929640"/>
                    </a:cubicBezTo>
                    <a:cubicBezTo>
                      <a:pt x="187643" y="868680"/>
                      <a:pt x="232410" y="782003"/>
                      <a:pt x="280988" y="720090"/>
                    </a:cubicBezTo>
                    <a:cubicBezTo>
                      <a:pt x="187643" y="672465"/>
                      <a:pt x="91440" y="579120"/>
                      <a:pt x="0" y="532448"/>
                    </a:cubicBezTo>
                    <a:cubicBezTo>
                      <a:pt x="61913" y="471488"/>
                      <a:pt x="125730" y="379095"/>
                      <a:pt x="187643" y="318135"/>
                    </a:cubicBezTo>
                    <a:cubicBezTo>
                      <a:pt x="124778" y="243840"/>
                      <a:pt x="97155" y="150495"/>
                      <a:pt x="35243" y="76200"/>
                    </a:cubicBezTo>
                    <a:cubicBezTo>
                      <a:pt x="2501265" y="219075"/>
                      <a:pt x="4976813" y="194310"/>
                      <a:pt x="7439025" y="0"/>
                    </a:cubicBezTo>
                    <a:cubicBezTo>
                      <a:pt x="7332345" y="106680"/>
                      <a:pt x="7275195" y="230505"/>
                      <a:pt x="7167563" y="337185"/>
                    </a:cubicBezTo>
                    <a:cubicBezTo>
                      <a:pt x="7319963" y="406718"/>
                      <a:pt x="7464743" y="483870"/>
                      <a:pt x="7617143" y="554355"/>
                    </a:cubicBezTo>
                    <a:cubicBezTo>
                      <a:pt x="7472363" y="574357"/>
                      <a:pt x="7312343" y="610553"/>
                      <a:pt x="7167563" y="630555"/>
                    </a:cubicBezTo>
                    <a:cubicBezTo>
                      <a:pt x="7275195" y="665798"/>
                      <a:pt x="7318058" y="754380"/>
                      <a:pt x="7425690" y="789623"/>
                    </a:cubicBezTo>
                    <a:cubicBezTo>
                      <a:pt x="7434263" y="1207770"/>
                      <a:pt x="7441883" y="1651635"/>
                      <a:pt x="7450455" y="2069783"/>
                    </a:cubicBezTo>
                    <a:cubicBezTo>
                      <a:pt x="7506653" y="2117408"/>
                      <a:pt x="7554278" y="2182178"/>
                      <a:pt x="7610475" y="2229803"/>
                    </a:cubicBezTo>
                    <a:cubicBezTo>
                      <a:pt x="7557135" y="2277428"/>
                      <a:pt x="7508558" y="2304098"/>
                      <a:pt x="7454265" y="2352675"/>
                    </a:cubicBezTo>
                    <a:cubicBezTo>
                      <a:pt x="7556183" y="2465070"/>
                      <a:pt x="7670483" y="2536508"/>
                      <a:pt x="7811453" y="2592705"/>
                    </a:cubicBezTo>
                    <a:cubicBezTo>
                      <a:pt x="7666673" y="2667953"/>
                      <a:pt x="7514273" y="2788920"/>
                      <a:pt x="7368540" y="2864168"/>
                    </a:cubicBezTo>
                    <a:close/>
                  </a:path>
                </a:pathLst>
              </a:custGeom>
              <a:solidFill>
                <a:schemeClr val="accent4">
                  <a:lumMod val="5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5" name="Freeform: Shape 44">
                <a:extLst>
                  <a:ext uri="{FF2B5EF4-FFF2-40B4-BE49-F238E27FC236}">
                    <a16:creationId xmlns:a16="http://schemas.microsoft.com/office/drawing/2014/main" id="{1C0C5752-D9BB-48AD-A77F-857C9AFC520B}"/>
                  </a:ext>
                </a:extLst>
              </p:cNvPr>
              <p:cNvSpPr/>
              <p:nvPr/>
            </p:nvSpPr>
            <p:spPr>
              <a:xfrm>
                <a:off x="3743353" y="2777122"/>
                <a:ext cx="7811451" cy="3305231"/>
              </a:xfrm>
              <a:custGeom>
                <a:avLst/>
                <a:gdLst>
                  <a:gd name="connsiteX0" fmla="*/ 7366635 w 7811452"/>
                  <a:gd name="connsiteY0" fmla="*/ 2863215 h 3305231"/>
                  <a:gd name="connsiteX1" fmla="*/ 7606665 w 7811452"/>
                  <a:gd name="connsiteY1" fmla="*/ 3050858 h 3305231"/>
                  <a:gd name="connsiteX2" fmla="*/ 313373 w 7811452"/>
                  <a:gd name="connsiteY2" fmla="*/ 3098483 h 3305231"/>
                  <a:gd name="connsiteX3" fmla="*/ 260033 w 7811452"/>
                  <a:gd name="connsiteY3" fmla="*/ 2592705 h 3305231"/>
                  <a:gd name="connsiteX4" fmla="*/ 118110 w 7811452"/>
                  <a:gd name="connsiteY4" fmla="*/ 2519363 h 3305231"/>
                  <a:gd name="connsiteX5" fmla="*/ 280035 w 7811452"/>
                  <a:gd name="connsiteY5" fmla="*/ 2226945 h 3305231"/>
                  <a:gd name="connsiteX6" fmla="*/ 50483 w 7811452"/>
                  <a:gd name="connsiteY6" fmla="*/ 2021205 h 3305231"/>
                  <a:gd name="connsiteX7" fmla="*/ 318135 w 7811452"/>
                  <a:gd name="connsiteY7" fmla="*/ 1744028 h 3305231"/>
                  <a:gd name="connsiteX8" fmla="*/ 228600 w 7811452"/>
                  <a:gd name="connsiteY8" fmla="*/ 974408 h 3305231"/>
                  <a:gd name="connsiteX9" fmla="*/ 138113 w 7811452"/>
                  <a:gd name="connsiteY9" fmla="*/ 928687 h 3305231"/>
                  <a:gd name="connsiteX10" fmla="*/ 279083 w 7811452"/>
                  <a:gd name="connsiteY10" fmla="*/ 719137 h 3305231"/>
                  <a:gd name="connsiteX11" fmla="*/ 0 w 7811452"/>
                  <a:gd name="connsiteY11" fmla="*/ 532448 h 3305231"/>
                  <a:gd name="connsiteX12" fmla="*/ 187643 w 7811452"/>
                  <a:gd name="connsiteY12" fmla="*/ 318135 h 3305231"/>
                  <a:gd name="connsiteX13" fmla="*/ 35243 w 7811452"/>
                  <a:gd name="connsiteY13" fmla="*/ 76200 h 3305231"/>
                  <a:gd name="connsiteX14" fmla="*/ 7439025 w 7811452"/>
                  <a:gd name="connsiteY14" fmla="*/ 0 h 3305231"/>
                  <a:gd name="connsiteX15" fmla="*/ 7167563 w 7811452"/>
                  <a:gd name="connsiteY15" fmla="*/ 337185 h 3305231"/>
                  <a:gd name="connsiteX16" fmla="*/ 7617143 w 7811452"/>
                  <a:gd name="connsiteY16" fmla="*/ 554355 h 3305231"/>
                  <a:gd name="connsiteX17" fmla="*/ 7167563 w 7811452"/>
                  <a:gd name="connsiteY17" fmla="*/ 630555 h 3305231"/>
                  <a:gd name="connsiteX18" fmla="*/ 7425690 w 7811452"/>
                  <a:gd name="connsiteY18" fmla="*/ 789623 h 3305231"/>
                  <a:gd name="connsiteX19" fmla="*/ 7450455 w 7811452"/>
                  <a:gd name="connsiteY19" fmla="*/ 2069783 h 3305231"/>
                  <a:gd name="connsiteX20" fmla="*/ 7610475 w 7811452"/>
                  <a:gd name="connsiteY20" fmla="*/ 2229803 h 3305231"/>
                  <a:gd name="connsiteX21" fmla="*/ 7454265 w 7811452"/>
                  <a:gd name="connsiteY21" fmla="*/ 2352675 h 3305231"/>
                  <a:gd name="connsiteX22" fmla="*/ 7811453 w 7811452"/>
                  <a:gd name="connsiteY22" fmla="*/ 2592705 h 3305231"/>
                  <a:gd name="connsiteX23" fmla="*/ 7366635 w 7811452"/>
                  <a:gd name="connsiteY23" fmla="*/ 2863215 h 3305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811452" h="3305231">
                    <a:moveTo>
                      <a:pt x="7366635" y="2863215"/>
                    </a:moveTo>
                    <a:cubicBezTo>
                      <a:pt x="7450455" y="2938463"/>
                      <a:pt x="7522845" y="2975610"/>
                      <a:pt x="7606665" y="3050858"/>
                    </a:cubicBezTo>
                    <a:cubicBezTo>
                      <a:pt x="5185410" y="3375660"/>
                      <a:pt x="2739390" y="3387090"/>
                      <a:pt x="313373" y="3098483"/>
                    </a:cubicBezTo>
                    <a:cubicBezTo>
                      <a:pt x="305753" y="2931795"/>
                      <a:pt x="303848" y="2753678"/>
                      <a:pt x="260033" y="2592705"/>
                    </a:cubicBezTo>
                    <a:cubicBezTo>
                      <a:pt x="207645" y="2566988"/>
                      <a:pt x="170498" y="2545080"/>
                      <a:pt x="118110" y="2519363"/>
                    </a:cubicBezTo>
                    <a:cubicBezTo>
                      <a:pt x="176213" y="2419350"/>
                      <a:pt x="221933" y="2326958"/>
                      <a:pt x="280035" y="2226945"/>
                    </a:cubicBezTo>
                    <a:cubicBezTo>
                      <a:pt x="210503" y="2168843"/>
                      <a:pt x="120015" y="2080260"/>
                      <a:pt x="50483" y="2021205"/>
                    </a:cubicBezTo>
                    <a:cubicBezTo>
                      <a:pt x="133350" y="1945005"/>
                      <a:pt x="235267" y="1820228"/>
                      <a:pt x="318135" y="1744028"/>
                    </a:cubicBezTo>
                    <a:cubicBezTo>
                      <a:pt x="284798" y="1479233"/>
                      <a:pt x="261938" y="1238250"/>
                      <a:pt x="228600" y="974408"/>
                    </a:cubicBezTo>
                    <a:cubicBezTo>
                      <a:pt x="198120" y="956310"/>
                      <a:pt x="169545" y="946785"/>
                      <a:pt x="138113" y="928687"/>
                    </a:cubicBezTo>
                    <a:cubicBezTo>
                      <a:pt x="185738" y="867728"/>
                      <a:pt x="230505" y="781050"/>
                      <a:pt x="279083" y="719137"/>
                    </a:cubicBezTo>
                    <a:cubicBezTo>
                      <a:pt x="187643" y="672465"/>
                      <a:pt x="91440" y="579120"/>
                      <a:pt x="0" y="532448"/>
                    </a:cubicBezTo>
                    <a:cubicBezTo>
                      <a:pt x="61913" y="471487"/>
                      <a:pt x="125730" y="379095"/>
                      <a:pt x="187643" y="318135"/>
                    </a:cubicBezTo>
                    <a:cubicBezTo>
                      <a:pt x="124778" y="243840"/>
                      <a:pt x="97155" y="150495"/>
                      <a:pt x="35243" y="76200"/>
                    </a:cubicBezTo>
                    <a:cubicBezTo>
                      <a:pt x="2501265" y="219075"/>
                      <a:pt x="4976813" y="194310"/>
                      <a:pt x="7439025" y="0"/>
                    </a:cubicBezTo>
                    <a:cubicBezTo>
                      <a:pt x="7332345" y="106680"/>
                      <a:pt x="7275195" y="230505"/>
                      <a:pt x="7167563" y="337185"/>
                    </a:cubicBezTo>
                    <a:cubicBezTo>
                      <a:pt x="7319963" y="406718"/>
                      <a:pt x="7464743" y="483870"/>
                      <a:pt x="7617143" y="554355"/>
                    </a:cubicBezTo>
                    <a:cubicBezTo>
                      <a:pt x="7472363" y="574358"/>
                      <a:pt x="7312343" y="610553"/>
                      <a:pt x="7167563" y="630555"/>
                    </a:cubicBezTo>
                    <a:cubicBezTo>
                      <a:pt x="7275195" y="665798"/>
                      <a:pt x="7318058" y="754380"/>
                      <a:pt x="7425690" y="789623"/>
                    </a:cubicBezTo>
                    <a:cubicBezTo>
                      <a:pt x="7434263" y="1207770"/>
                      <a:pt x="7441883" y="1651635"/>
                      <a:pt x="7450455" y="2069783"/>
                    </a:cubicBezTo>
                    <a:cubicBezTo>
                      <a:pt x="7506653" y="2117408"/>
                      <a:pt x="7554278" y="2182178"/>
                      <a:pt x="7610475" y="2229803"/>
                    </a:cubicBezTo>
                    <a:cubicBezTo>
                      <a:pt x="7557135" y="2277428"/>
                      <a:pt x="7508558" y="2304098"/>
                      <a:pt x="7454265" y="2352675"/>
                    </a:cubicBezTo>
                    <a:cubicBezTo>
                      <a:pt x="7556183" y="2465070"/>
                      <a:pt x="7670483" y="2536508"/>
                      <a:pt x="7811453" y="2592705"/>
                    </a:cubicBezTo>
                    <a:cubicBezTo>
                      <a:pt x="7664768" y="2667000"/>
                      <a:pt x="7512368" y="2787968"/>
                      <a:pt x="7366635" y="2863215"/>
                    </a:cubicBezTo>
                    <a:close/>
                  </a:path>
                </a:pathLst>
              </a:custGeom>
              <a:solidFill>
                <a:srgbClr val="FDF5A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等线" panose="020F0502020204030204"/>
                  <a:ea typeface="+mn-ea"/>
                  <a:cs typeface="+mn-cs"/>
                </a:endParaRPr>
              </a:p>
            </p:txBody>
          </p:sp>
          <p:sp>
            <p:nvSpPr>
              <p:cNvPr id="46" name="Freeform: Shape 45">
                <a:extLst>
                  <a:ext uri="{FF2B5EF4-FFF2-40B4-BE49-F238E27FC236}">
                    <a16:creationId xmlns:a16="http://schemas.microsoft.com/office/drawing/2014/main" id="{6D139A59-28D6-4B89-A0FF-6B560C75AECD}"/>
                  </a:ext>
                </a:extLst>
              </p:cNvPr>
              <p:cNvSpPr/>
              <p:nvPr/>
            </p:nvSpPr>
            <p:spPr>
              <a:xfrm>
                <a:off x="3720258" y="2754158"/>
                <a:ext cx="7860264" cy="3350999"/>
              </a:xfrm>
              <a:custGeom>
                <a:avLst/>
                <a:gdLst>
                  <a:gd name="connsiteX0" fmla="*/ 3809281 w 7860264"/>
                  <a:gd name="connsiteY0" fmla="*/ 3350999 h 3350998"/>
                  <a:gd name="connsiteX1" fmla="*/ 333609 w 7860264"/>
                  <a:gd name="connsiteY1" fmla="*/ 3144306 h 3350998"/>
                  <a:gd name="connsiteX2" fmla="*/ 313606 w 7860264"/>
                  <a:gd name="connsiteY2" fmla="*/ 3122399 h 3350998"/>
                  <a:gd name="connsiteX3" fmla="*/ 310749 w 7860264"/>
                  <a:gd name="connsiteY3" fmla="*/ 3060486 h 3350998"/>
                  <a:gd name="connsiteX4" fmla="*/ 263124 w 7860264"/>
                  <a:gd name="connsiteY4" fmla="*/ 2631861 h 3350998"/>
                  <a:gd name="connsiteX5" fmla="*/ 201211 w 7860264"/>
                  <a:gd name="connsiteY5" fmla="*/ 2599476 h 3350998"/>
                  <a:gd name="connsiteX6" fmla="*/ 130726 w 7860264"/>
                  <a:gd name="connsiteY6" fmla="*/ 2562328 h 3350998"/>
                  <a:gd name="connsiteX7" fmla="*/ 118344 w 7860264"/>
                  <a:gd name="connsiteY7" fmla="*/ 2548041 h 3350998"/>
                  <a:gd name="connsiteX8" fmla="*/ 120249 w 7860264"/>
                  <a:gd name="connsiteY8" fmla="*/ 2529944 h 3350998"/>
                  <a:gd name="connsiteX9" fmla="*/ 201211 w 7860264"/>
                  <a:gd name="connsiteY9" fmla="*/ 2384211 h 3350998"/>
                  <a:gd name="connsiteX10" fmla="*/ 272649 w 7860264"/>
                  <a:gd name="connsiteY10" fmla="*/ 2254671 h 3350998"/>
                  <a:gd name="connsiteX11" fmla="*/ 172636 w 7860264"/>
                  <a:gd name="connsiteY11" fmla="*/ 2164184 h 3350998"/>
                  <a:gd name="connsiteX12" fmla="*/ 58336 w 7860264"/>
                  <a:gd name="connsiteY12" fmla="*/ 2061314 h 3350998"/>
                  <a:gd name="connsiteX13" fmla="*/ 49764 w 7860264"/>
                  <a:gd name="connsiteY13" fmla="*/ 2044168 h 3350998"/>
                  <a:gd name="connsiteX14" fmla="*/ 57384 w 7860264"/>
                  <a:gd name="connsiteY14" fmla="*/ 2027024 h 3350998"/>
                  <a:gd name="connsiteX15" fmla="*/ 189781 w 7860264"/>
                  <a:gd name="connsiteY15" fmla="*/ 1889864 h 3350998"/>
                  <a:gd name="connsiteX16" fmla="*/ 316464 w 7860264"/>
                  <a:gd name="connsiteY16" fmla="*/ 1757466 h 3350998"/>
                  <a:gd name="connsiteX17" fmla="*/ 273601 w 7860264"/>
                  <a:gd name="connsiteY17" fmla="*/ 1384086 h 3350998"/>
                  <a:gd name="connsiteX18" fmla="*/ 230739 w 7860264"/>
                  <a:gd name="connsiteY18" fmla="*/ 1010706 h 3350998"/>
                  <a:gd name="connsiteX19" fmla="*/ 197401 w 7860264"/>
                  <a:gd name="connsiteY19" fmla="*/ 994513 h 3350998"/>
                  <a:gd name="connsiteX20" fmla="*/ 149776 w 7860264"/>
                  <a:gd name="connsiteY20" fmla="*/ 970701 h 3350998"/>
                  <a:gd name="connsiteX21" fmla="*/ 139299 w 7860264"/>
                  <a:gd name="connsiteY21" fmla="*/ 955461 h 3350998"/>
                  <a:gd name="connsiteX22" fmla="*/ 144061 w 7860264"/>
                  <a:gd name="connsiteY22" fmla="*/ 937363 h 3350998"/>
                  <a:gd name="connsiteX23" fmla="*/ 212641 w 7860264"/>
                  <a:gd name="connsiteY23" fmla="*/ 834493 h 3350998"/>
                  <a:gd name="connsiteX24" fmla="*/ 267886 w 7860264"/>
                  <a:gd name="connsiteY24" fmla="*/ 749721 h 3350998"/>
                  <a:gd name="connsiteX25" fmla="*/ 148824 w 7860264"/>
                  <a:gd name="connsiteY25" fmla="*/ 667806 h 3350998"/>
                  <a:gd name="connsiteX26" fmla="*/ 12616 w 7860264"/>
                  <a:gd name="connsiteY26" fmla="*/ 576366 h 3350998"/>
                  <a:gd name="connsiteX27" fmla="*/ 234 w 7860264"/>
                  <a:gd name="connsiteY27" fmla="*/ 559221 h 3350998"/>
                  <a:gd name="connsiteX28" fmla="*/ 6901 w 7860264"/>
                  <a:gd name="connsiteY28" fmla="*/ 539219 h 3350998"/>
                  <a:gd name="connsiteX29" fmla="*/ 99294 w 7860264"/>
                  <a:gd name="connsiteY29" fmla="*/ 433491 h 3350998"/>
                  <a:gd name="connsiteX30" fmla="*/ 180256 w 7860264"/>
                  <a:gd name="connsiteY30" fmla="*/ 339194 h 3350998"/>
                  <a:gd name="connsiteX31" fmla="*/ 114534 w 7860264"/>
                  <a:gd name="connsiteY31" fmla="*/ 230608 h 3350998"/>
                  <a:gd name="connsiteX32" fmla="*/ 41191 w 7860264"/>
                  <a:gd name="connsiteY32" fmla="*/ 113451 h 3350998"/>
                  <a:gd name="connsiteX33" fmla="*/ 38334 w 7860264"/>
                  <a:gd name="connsiteY33" fmla="*/ 88686 h 3350998"/>
                  <a:gd name="connsiteX34" fmla="*/ 60241 w 7860264"/>
                  <a:gd name="connsiteY34" fmla="*/ 76303 h 3350998"/>
                  <a:gd name="connsiteX35" fmla="*/ 7461167 w 7860264"/>
                  <a:gd name="connsiteY35" fmla="*/ 103 h 3350998"/>
                  <a:gd name="connsiteX36" fmla="*/ 7484027 w 7860264"/>
                  <a:gd name="connsiteY36" fmla="*/ 13438 h 3350998"/>
                  <a:gd name="connsiteX37" fmla="*/ 7479264 w 7860264"/>
                  <a:gd name="connsiteY37" fmla="*/ 39156 h 3350998"/>
                  <a:gd name="connsiteX38" fmla="*/ 7345914 w 7860264"/>
                  <a:gd name="connsiteY38" fmla="*/ 204891 h 3350998"/>
                  <a:gd name="connsiteX39" fmla="*/ 7230661 w 7860264"/>
                  <a:gd name="connsiteY39" fmla="*/ 352529 h 3350998"/>
                  <a:gd name="connsiteX40" fmla="*/ 7425924 w 7860264"/>
                  <a:gd name="connsiteY40" fmla="*/ 447779 h 3350998"/>
                  <a:gd name="connsiteX41" fmla="*/ 7650714 w 7860264"/>
                  <a:gd name="connsiteY41" fmla="*/ 556363 h 3350998"/>
                  <a:gd name="connsiteX42" fmla="*/ 7664049 w 7860264"/>
                  <a:gd name="connsiteY42" fmla="*/ 581129 h 3350998"/>
                  <a:gd name="connsiteX43" fmla="*/ 7644047 w 7860264"/>
                  <a:gd name="connsiteY43" fmla="*/ 600179 h 3350998"/>
                  <a:gd name="connsiteX44" fmla="*/ 7421161 w 7860264"/>
                  <a:gd name="connsiteY44" fmla="*/ 638279 h 3350998"/>
                  <a:gd name="connsiteX45" fmla="*/ 7268761 w 7860264"/>
                  <a:gd name="connsiteY45" fmla="*/ 664949 h 3350998"/>
                  <a:gd name="connsiteX46" fmla="*/ 7335436 w 7860264"/>
                  <a:gd name="connsiteY46" fmla="*/ 714479 h 3350998"/>
                  <a:gd name="connsiteX47" fmla="*/ 7457357 w 7860264"/>
                  <a:gd name="connsiteY47" fmla="*/ 789726 h 3350998"/>
                  <a:gd name="connsiteX48" fmla="*/ 7473549 w 7860264"/>
                  <a:gd name="connsiteY48" fmla="*/ 811634 h 3350998"/>
                  <a:gd name="connsiteX49" fmla="*/ 7484979 w 7860264"/>
                  <a:gd name="connsiteY49" fmla="*/ 1433616 h 3350998"/>
                  <a:gd name="connsiteX50" fmla="*/ 7497361 w 7860264"/>
                  <a:gd name="connsiteY50" fmla="*/ 2081316 h 3350998"/>
                  <a:gd name="connsiteX51" fmla="*/ 7571657 w 7860264"/>
                  <a:gd name="connsiteY51" fmla="*/ 2156564 h 3350998"/>
                  <a:gd name="connsiteX52" fmla="*/ 7649761 w 7860264"/>
                  <a:gd name="connsiteY52" fmla="*/ 2234669 h 3350998"/>
                  <a:gd name="connsiteX53" fmla="*/ 7658334 w 7860264"/>
                  <a:gd name="connsiteY53" fmla="*/ 2251814 h 3350998"/>
                  <a:gd name="connsiteX54" fmla="*/ 7650714 w 7860264"/>
                  <a:gd name="connsiteY54" fmla="*/ 2268959 h 3350998"/>
                  <a:gd name="connsiteX55" fmla="*/ 7570704 w 7860264"/>
                  <a:gd name="connsiteY55" fmla="*/ 2331824 h 3350998"/>
                  <a:gd name="connsiteX56" fmla="*/ 7512602 w 7860264"/>
                  <a:gd name="connsiteY56" fmla="*/ 2376591 h 3350998"/>
                  <a:gd name="connsiteX57" fmla="*/ 7845977 w 7860264"/>
                  <a:gd name="connsiteY57" fmla="*/ 2593761 h 3350998"/>
                  <a:gd name="connsiteX58" fmla="*/ 7860264 w 7860264"/>
                  <a:gd name="connsiteY58" fmla="*/ 2613764 h 3350998"/>
                  <a:gd name="connsiteX59" fmla="*/ 7847882 w 7860264"/>
                  <a:gd name="connsiteY59" fmla="*/ 2635671 h 3350998"/>
                  <a:gd name="connsiteX60" fmla="*/ 7627854 w 7860264"/>
                  <a:gd name="connsiteY60" fmla="*/ 2769974 h 3350998"/>
                  <a:gd name="connsiteX61" fmla="*/ 7433544 w 7860264"/>
                  <a:gd name="connsiteY61" fmla="*/ 2890941 h 3350998"/>
                  <a:gd name="connsiteX62" fmla="*/ 7525936 w 7860264"/>
                  <a:gd name="connsiteY62" fmla="*/ 2961426 h 3350998"/>
                  <a:gd name="connsiteX63" fmla="*/ 7647857 w 7860264"/>
                  <a:gd name="connsiteY63" fmla="*/ 3056676 h 3350998"/>
                  <a:gd name="connsiteX64" fmla="*/ 7654524 w 7860264"/>
                  <a:gd name="connsiteY64" fmla="*/ 3080489 h 3350998"/>
                  <a:gd name="connsiteX65" fmla="*/ 7635474 w 7860264"/>
                  <a:gd name="connsiteY65" fmla="*/ 3096681 h 3350998"/>
                  <a:gd name="connsiteX66" fmla="*/ 3809281 w 7860264"/>
                  <a:gd name="connsiteY66" fmla="*/ 3350999 h 3350998"/>
                  <a:gd name="connsiteX67" fmla="*/ 358374 w 7860264"/>
                  <a:gd name="connsiteY67" fmla="*/ 3100491 h 3350998"/>
                  <a:gd name="connsiteX68" fmla="*/ 3809281 w 7860264"/>
                  <a:gd name="connsiteY68" fmla="*/ 3304326 h 3350998"/>
                  <a:gd name="connsiteX69" fmla="*/ 7575467 w 7860264"/>
                  <a:gd name="connsiteY69" fmla="*/ 3057628 h 3350998"/>
                  <a:gd name="connsiteX70" fmla="*/ 7496409 w 7860264"/>
                  <a:gd name="connsiteY70" fmla="*/ 2998574 h 3350998"/>
                  <a:gd name="connsiteX71" fmla="*/ 7374489 w 7860264"/>
                  <a:gd name="connsiteY71" fmla="*/ 2903324 h 3350998"/>
                  <a:gd name="connsiteX72" fmla="*/ 7366869 w 7860264"/>
                  <a:gd name="connsiteY72" fmla="*/ 2883321 h 3350998"/>
                  <a:gd name="connsiteX73" fmla="*/ 7379252 w 7860264"/>
                  <a:gd name="connsiteY73" fmla="*/ 2866176 h 3350998"/>
                  <a:gd name="connsiteX74" fmla="*/ 7599279 w 7860264"/>
                  <a:gd name="connsiteY74" fmla="*/ 2731874 h 3350998"/>
                  <a:gd name="connsiteX75" fmla="*/ 7780254 w 7860264"/>
                  <a:gd name="connsiteY75" fmla="*/ 2618526 h 3350998"/>
                  <a:gd name="connsiteX76" fmla="*/ 7458309 w 7860264"/>
                  <a:gd name="connsiteY76" fmla="*/ 2390878 h 3350998"/>
                  <a:gd name="connsiteX77" fmla="*/ 7452594 w 7860264"/>
                  <a:gd name="connsiteY77" fmla="*/ 2373734 h 3350998"/>
                  <a:gd name="connsiteX78" fmla="*/ 7460214 w 7860264"/>
                  <a:gd name="connsiteY78" fmla="*/ 2357541 h 3350998"/>
                  <a:gd name="connsiteX79" fmla="*/ 7540224 w 7860264"/>
                  <a:gd name="connsiteY79" fmla="*/ 2294676 h 3350998"/>
                  <a:gd name="connsiteX80" fmla="*/ 7596422 w 7860264"/>
                  <a:gd name="connsiteY80" fmla="*/ 2251814 h 3350998"/>
                  <a:gd name="connsiteX81" fmla="*/ 7534509 w 7860264"/>
                  <a:gd name="connsiteY81" fmla="*/ 2187996 h 3350998"/>
                  <a:gd name="connsiteX82" fmla="*/ 7456404 w 7860264"/>
                  <a:gd name="connsiteY82" fmla="*/ 2109891 h 3350998"/>
                  <a:gd name="connsiteX83" fmla="*/ 7448784 w 7860264"/>
                  <a:gd name="connsiteY83" fmla="*/ 2092746 h 3350998"/>
                  <a:gd name="connsiteX84" fmla="*/ 7436402 w 7860264"/>
                  <a:gd name="connsiteY84" fmla="*/ 1434568 h 3350998"/>
                  <a:gd name="connsiteX85" fmla="*/ 7424972 w 7860264"/>
                  <a:gd name="connsiteY85" fmla="*/ 828779 h 3350998"/>
                  <a:gd name="connsiteX86" fmla="*/ 7304004 w 7860264"/>
                  <a:gd name="connsiteY86" fmla="*/ 750674 h 3350998"/>
                  <a:gd name="connsiteX87" fmla="*/ 7182084 w 7860264"/>
                  <a:gd name="connsiteY87" fmla="*/ 675426 h 3350998"/>
                  <a:gd name="connsiteX88" fmla="*/ 7165892 w 7860264"/>
                  <a:gd name="connsiteY88" fmla="*/ 651613 h 3350998"/>
                  <a:gd name="connsiteX89" fmla="*/ 7185894 w 7860264"/>
                  <a:gd name="connsiteY89" fmla="*/ 630659 h 3350998"/>
                  <a:gd name="connsiteX90" fmla="*/ 7409732 w 7860264"/>
                  <a:gd name="connsiteY90" fmla="*/ 592559 h 3350998"/>
                  <a:gd name="connsiteX91" fmla="*/ 7559274 w 7860264"/>
                  <a:gd name="connsiteY91" fmla="*/ 565888 h 3350998"/>
                  <a:gd name="connsiteX92" fmla="*/ 7402111 w 7860264"/>
                  <a:gd name="connsiteY92" fmla="*/ 489688 h 3350998"/>
                  <a:gd name="connsiteX93" fmla="*/ 7178274 w 7860264"/>
                  <a:gd name="connsiteY93" fmla="*/ 382056 h 3350998"/>
                  <a:gd name="connsiteX94" fmla="*/ 7164939 w 7860264"/>
                  <a:gd name="connsiteY94" fmla="*/ 364911 h 3350998"/>
                  <a:gd name="connsiteX95" fmla="*/ 7171607 w 7860264"/>
                  <a:gd name="connsiteY95" fmla="*/ 344909 h 3350998"/>
                  <a:gd name="connsiteX96" fmla="*/ 7304957 w 7860264"/>
                  <a:gd name="connsiteY96" fmla="*/ 179173 h 3350998"/>
                  <a:gd name="connsiteX97" fmla="*/ 7402111 w 7860264"/>
                  <a:gd name="connsiteY97" fmla="*/ 51539 h 3350998"/>
                  <a:gd name="connsiteX98" fmla="*/ 104056 w 7860264"/>
                  <a:gd name="connsiteY98" fmla="*/ 123928 h 3350998"/>
                  <a:gd name="connsiteX99" fmla="*/ 152634 w 7860264"/>
                  <a:gd name="connsiteY99" fmla="*/ 207748 h 3350998"/>
                  <a:gd name="connsiteX100" fmla="*/ 225976 w 7860264"/>
                  <a:gd name="connsiteY100" fmla="*/ 324906 h 3350998"/>
                  <a:gd name="connsiteX101" fmla="*/ 224071 w 7860264"/>
                  <a:gd name="connsiteY101" fmla="*/ 356338 h 3350998"/>
                  <a:gd name="connsiteX102" fmla="*/ 131679 w 7860264"/>
                  <a:gd name="connsiteY102" fmla="*/ 462066 h 3350998"/>
                  <a:gd name="connsiteX103" fmla="*/ 57384 w 7860264"/>
                  <a:gd name="connsiteY103" fmla="*/ 548744 h 3350998"/>
                  <a:gd name="connsiteX104" fmla="*/ 173589 w 7860264"/>
                  <a:gd name="connsiteY104" fmla="*/ 629706 h 3350998"/>
                  <a:gd name="connsiteX105" fmla="*/ 309796 w 7860264"/>
                  <a:gd name="connsiteY105" fmla="*/ 721146 h 3350998"/>
                  <a:gd name="connsiteX106" fmla="*/ 322179 w 7860264"/>
                  <a:gd name="connsiteY106" fmla="*/ 736386 h 3350998"/>
                  <a:gd name="connsiteX107" fmla="*/ 317416 w 7860264"/>
                  <a:gd name="connsiteY107" fmla="*/ 755436 h 3350998"/>
                  <a:gd name="connsiteX108" fmla="*/ 248836 w 7860264"/>
                  <a:gd name="connsiteY108" fmla="*/ 858306 h 3350998"/>
                  <a:gd name="connsiteX109" fmla="*/ 193591 w 7860264"/>
                  <a:gd name="connsiteY109" fmla="*/ 943079 h 3350998"/>
                  <a:gd name="connsiteX110" fmla="*/ 213594 w 7860264"/>
                  <a:gd name="connsiteY110" fmla="*/ 952604 h 3350998"/>
                  <a:gd name="connsiteX111" fmla="*/ 261219 w 7860264"/>
                  <a:gd name="connsiteY111" fmla="*/ 976416 h 3350998"/>
                  <a:gd name="connsiteX112" fmla="*/ 272649 w 7860264"/>
                  <a:gd name="connsiteY112" fmla="*/ 993561 h 3350998"/>
                  <a:gd name="connsiteX113" fmla="*/ 317416 w 7860264"/>
                  <a:gd name="connsiteY113" fmla="*/ 1378371 h 3350998"/>
                  <a:gd name="connsiteX114" fmla="*/ 362184 w 7860264"/>
                  <a:gd name="connsiteY114" fmla="*/ 1763181 h 3350998"/>
                  <a:gd name="connsiteX115" fmla="*/ 354564 w 7860264"/>
                  <a:gd name="connsiteY115" fmla="*/ 1783184 h 3350998"/>
                  <a:gd name="connsiteX116" fmla="*/ 222166 w 7860264"/>
                  <a:gd name="connsiteY116" fmla="*/ 1920343 h 3350998"/>
                  <a:gd name="connsiteX117" fmla="*/ 105961 w 7860264"/>
                  <a:gd name="connsiteY117" fmla="*/ 2042264 h 3350998"/>
                  <a:gd name="connsiteX118" fmla="*/ 202164 w 7860264"/>
                  <a:gd name="connsiteY118" fmla="*/ 2128941 h 3350998"/>
                  <a:gd name="connsiteX119" fmla="*/ 315511 w 7860264"/>
                  <a:gd name="connsiteY119" fmla="*/ 2230859 h 3350998"/>
                  <a:gd name="connsiteX120" fmla="*/ 320274 w 7860264"/>
                  <a:gd name="connsiteY120" fmla="*/ 2260386 h 3350998"/>
                  <a:gd name="connsiteX121" fmla="*/ 240264 w 7860264"/>
                  <a:gd name="connsiteY121" fmla="*/ 2405166 h 3350998"/>
                  <a:gd name="connsiteX122" fmla="*/ 170731 w 7860264"/>
                  <a:gd name="connsiteY122" fmla="*/ 2530896 h 3350998"/>
                  <a:gd name="connsiteX123" fmla="*/ 221214 w 7860264"/>
                  <a:gd name="connsiteY123" fmla="*/ 2557566 h 3350998"/>
                  <a:gd name="connsiteX124" fmla="*/ 291699 w 7860264"/>
                  <a:gd name="connsiteY124" fmla="*/ 2593761 h 3350998"/>
                  <a:gd name="connsiteX125" fmla="*/ 304081 w 7860264"/>
                  <a:gd name="connsiteY125" fmla="*/ 2608049 h 3350998"/>
                  <a:gd name="connsiteX126" fmla="*/ 356469 w 7860264"/>
                  <a:gd name="connsiteY126" fmla="*/ 3056676 h 3350998"/>
                  <a:gd name="connsiteX127" fmla="*/ 358374 w 7860264"/>
                  <a:gd name="connsiteY127" fmla="*/ 3100491 h 3350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7860264" h="3350998">
                    <a:moveTo>
                      <a:pt x="3809281" y="3350999"/>
                    </a:moveTo>
                    <a:cubicBezTo>
                      <a:pt x="2651994" y="3350999"/>
                      <a:pt x="1491849" y="3282419"/>
                      <a:pt x="333609" y="3144306"/>
                    </a:cubicBezTo>
                    <a:cubicBezTo>
                      <a:pt x="322179" y="3143353"/>
                      <a:pt x="313606" y="3133828"/>
                      <a:pt x="313606" y="3122399"/>
                    </a:cubicBezTo>
                    <a:cubicBezTo>
                      <a:pt x="312654" y="3101444"/>
                      <a:pt x="311701" y="3081441"/>
                      <a:pt x="310749" y="3060486"/>
                    </a:cubicBezTo>
                    <a:cubicBezTo>
                      <a:pt x="305034" y="2916659"/>
                      <a:pt x="299319" y="2767116"/>
                      <a:pt x="263124" y="2631861"/>
                    </a:cubicBezTo>
                    <a:cubicBezTo>
                      <a:pt x="240264" y="2620431"/>
                      <a:pt x="220261" y="2609953"/>
                      <a:pt x="201211" y="2599476"/>
                    </a:cubicBezTo>
                    <a:cubicBezTo>
                      <a:pt x="179304" y="2588046"/>
                      <a:pt x="156444" y="2575664"/>
                      <a:pt x="130726" y="2562328"/>
                    </a:cubicBezTo>
                    <a:cubicBezTo>
                      <a:pt x="125011" y="2559471"/>
                      <a:pt x="120249" y="2554709"/>
                      <a:pt x="118344" y="2548041"/>
                    </a:cubicBezTo>
                    <a:cubicBezTo>
                      <a:pt x="116439" y="2542326"/>
                      <a:pt x="117391" y="2535659"/>
                      <a:pt x="120249" y="2529944"/>
                    </a:cubicBezTo>
                    <a:cubicBezTo>
                      <a:pt x="148824" y="2480414"/>
                      <a:pt x="175494" y="2430884"/>
                      <a:pt x="201211" y="2384211"/>
                    </a:cubicBezTo>
                    <a:cubicBezTo>
                      <a:pt x="224071" y="2342301"/>
                      <a:pt x="246931" y="2298486"/>
                      <a:pt x="272649" y="2254671"/>
                    </a:cubicBezTo>
                    <a:cubicBezTo>
                      <a:pt x="241216" y="2228001"/>
                      <a:pt x="205974" y="2195616"/>
                      <a:pt x="172636" y="2164184"/>
                    </a:cubicBezTo>
                    <a:cubicBezTo>
                      <a:pt x="133584" y="2127989"/>
                      <a:pt x="92626" y="2090841"/>
                      <a:pt x="58336" y="2061314"/>
                    </a:cubicBezTo>
                    <a:cubicBezTo>
                      <a:pt x="53574" y="2057503"/>
                      <a:pt x="49764" y="2050836"/>
                      <a:pt x="49764" y="2044168"/>
                    </a:cubicBezTo>
                    <a:cubicBezTo>
                      <a:pt x="49764" y="2037501"/>
                      <a:pt x="52621" y="2030834"/>
                      <a:pt x="57384" y="2027024"/>
                    </a:cubicBezTo>
                    <a:cubicBezTo>
                      <a:pt x="98341" y="1989876"/>
                      <a:pt x="145014" y="1938441"/>
                      <a:pt x="189781" y="1889864"/>
                    </a:cubicBezTo>
                    <a:cubicBezTo>
                      <a:pt x="232644" y="1843191"/>
                      <a:pt x="276459" y="1795566"/>
                      <a:pt x="316464" y="1757466"/>
                    </a:cubicBezTo>
                    <a:cubicBezTo>
                      <a:pt x="300271" y="1628879"/>
                      <a:pt x="286936" y="1504101"/>
                      <a:pt x="273601" y="1384086"/>
                    </a:cubicBezTo>
                    <a:cubicBezTo>
                      <a:pt x="260266" y="1263118"/>
                      <a:pt x="245979" y="1139293"/>
                      <a:pt x="230739" y="1010706"/>
                    </a:cubicBezTo>
                    <a:cubicBezTo>
                      <a:pt x="219309" y="1004991"/>
                      <a:pt x="208831" y="999276"/>
                      <a:pt x="197401" y="994513"/>
                    </a:cubicBezTo>
                    <a:cubicBezTo>
                      <a:pt x="182161" y="987846"/>
                      <a:pt x="166921" y="980226"/>
                      <a:pt x="149776" y="970701"/>
                    </a:cubicBezTo>
                    <a:cubicBezTo>
                      <a:pt x="144061" y="966891"/>
                      <a:pt x="140251" y="961176"/>
                      <a:pt x="139299" y="955461"/>
                    </a:cubicBezTo>
                    <a:cubicBezTo>
                      <a:pt x="138346" y="948793"/>
                      <a:pt x="139299" y="942126"/>
                      <a:pt x="144061" y="937363"/>
                    </a:cubicBezTo>
                    <a:cubicBezTo>
                      <a:pt x="166921" y="907836"/>
                      <a:pt x="190734" y="870688"/>
                      <a:pt x="212641" y="834493"/>
                    </a:cubicBezTo>
                    <a:cubicBezTo>
                      <a:pt x="230739" y="805918"/>
                      <a:pt x="248836" y="776391"/>
                      <a:pt x="267886" y="749721"/>
                    </a:cubicBezTo>
                    <a:cubicBezTo>
                      <a:pt x="227881" y="726861"/>
                      <a:pt x="187876" y="696381"/>
                      <a:pt x="148824" y="667806"/>
                    </a:cubicBezTo>
                    <a:cubicBezTo>
                      <a:pt x="103104" y="633516"/>
                      <a:pt x="56431" y="599226"/>
                      <a:pt x="12616" y="576366"/>
                    </a:cubicBezTo>
                    <a:cubicBezTo>
                      <a:pt x="5949" y="572556"/>
                      <a:pt x="1186" y="566841"/>
                      <a:pt x="234" y="559221"/>
                    </a:cubicBezTo>
                    <a:cubicBezTo>
                      <a:pt x="-719" y="551601"/>
                      <a:pt x="1186" y="544934"/>
                      <a:pt x="6901" y="539219"/>
                    </a:cubicBezTo>
                    <a:cubicBezTo>
                      <a:pt x="37381" y="509691"/>
                      <a:pt x="68814" y="470638"/>
                      <a:pt x="99294" y="433491"/>
                    </a:cubicBezTo>
                    <a:cubicBezTo>
                      <a:pt x="125964" y="401106"/>
                      <a:pt x="152634" y="367769"/>
                      <a:pt x="180256" y="339194"/>
                    </a:cubicBezTo>
                    <a:cubicBezTo>
                      <a:pt x="153586" y="303951"/>
                      <a:pt x="133584" y="266804"/>
                      <a:pt x="114534" y="230608"/>
                    </a:cubicBezTo>
                    <a:cubicBezTo>
                      <a:pt x="91674" y="188698"/>
                      <a:pt x="70719" y="148694"/>
                      <a:pt x="41191" y="113451"/>
                    </a:cubicBezTo>
                    <a:cubicBezTo>
                      <a:pt x="35476" y="106783"/>
                      <a:pt x="34524" y="96306"/>
                      <a:pt x="38334" y="88686"/>
                    </a:cubicBezTo>
                    <a:cubicBezTo>
                      <a:pt x="42144" y="80114"/>
                      <a:pt x="51669" y="75351"/>
                      <a:pt x="60241" y="76303"/>
                    </a:cubicBezTo>
                    <a:cubicBezTo>
                      <a:pt x="2517691" y="219179"/>
                      <a:pt x="5007527" y="193461"/>
                      <a:pt x="7461167" y="103"/>
                    </a:cubicBezTo>
                    <a:cubicBezTo>
                      <a:pt x="7470692" y="-849"/>
                      <a:pt x="7480217" y="4866"/>
                      <a:pt x="7484027" y="13438"/>
                    </a:cubicBezTo>
                    <a:cubicBezTo>
                      <a:pt x="7487836" y="22011"/>
                      <a:pt x="7485932" y="32488"/>
                      <a:pt x="7479264" y="39156"/>
                    </a:cubicBezTo>
                    <a:cubicBezTo>
                      <a:pt x="7426877" y="91544"/>
                      <a:pt x="7385919" y="148694"/>
                      <a:pt x="7345914" y="204891"/>
                    </a:cubicBezTo>
                    <a:cubicBezTo>
                      <a:pt x="7310672" y="254421"/>
                      <a:pt x="7274477" y="304904"/>
                      <a:pt x="7230661" y="352529"/>
                    </a:cubicBezTo>
                    <a:cubicBezTo>
                      <a:pt x="7297336" y="383961"/>
                      <a:pt x="7362107" y="416346"/>
                      <a:pt x="7425924" y="447779"/>
                    </a:cubicBezTo>
                    <a:cubicBezTo>
                      <a:pt x="7499267" y="483973"/>
                      <a:pt x="7574514" y="521121"/>
                      <a:pt x="7650714" y="556363"/>
                    </a:cubicBezTo>
                    <a:cubicBezTo>
                      <a:pt x="7660239" y="560174"/>
                      <a:pt x="7665002" y="570651"/>
                      <a:pt x="7664049" y="581129"/>
                    </a:cubicBezTo>
                    <a:cubicBezTo>
                      <a:pt x="7662144" y="591606"/>
                      <a:pt x="7654524" y="599226"/>
                      <a:pt x="7644047" y="600179"/>
                    </a:cubicBezTo>
                    <a:cubicBezTo>
                      <a:pt x="7572609" y="609704"/>
                      <a:pt x="7495457" y="623991"/>
                      <a:pt x="7421161" y="638279"/>
                    </a:cubicBezTo>
                    <a:cubicBezTo>
                      <a:pt x="7370679" y="647804"/>
                      <a:pt x="7319244" y="657329"/>
                      <a:pt x="7268761" y="664949"/>
                    </a:cubicBezTo>
                    <a:cubicBezTo>
                      <a:pt x="7293527" y="680188"/>
                      <a:pt x="7314482" y="698286"/>
                      <a:pt x="7335436" y="714479"/>
                    </a:cubicBezTo>
                    <a:cubicBezTo>
                      <a:pt x="7372584" y="744959"/>
                      <a:pt x="7407827" y="773534"/>
                      <a:pt x="7457357" y="789726"/>
                    </a:cubicBezTo>
                    <a:cubicBezTo>
                      <a:pt x="7466882" y="792584"/>
                      <a:pt x="7472597" y="801156"/>
                      <a:pt x="7473549" y="811634"/>
                    </a:cubicBezTo>
                    <a:cubicBezTo>
                      <a:pt x="7477359" y="1015468"/>
                      <a:pt x="7481169" y="1224066"/>
                      <a:pt x="7484979" y="1433616"/>
                    </a:cubicBezTo>
                    <a:cubicBezTo>
                      <a:pt x="7488789" y="1647929"/>
                      <a:pt x="7492599" y="1869861"/>
                      <a:pt x="7497361" y="2081316"/>
                    </a:cubicBezTo>
                    <a:cubicBezTo>
                      <a:pt x="7523079" y="2104176"/>
                      <a:pt x="7547844" y="2130846"/>
                      <a:pt x="7571657" y="2156564"/>
                    </a:cubicBezTo>
                    <a:cubicBezTo>
                      <a:pt x="7596422" y="2184186"/>
                      <a:pt x="7623092" y="2211809"/>
                      <a:pt x="7649761" y="2234669"/>
                    </a:cubicBezTo>
                    <a:cubicBezTo>
                      <a:pt x="7654524" y="2239431"/>
                      <a:pt x="7657382" y="2245146"/>
                      <a:pt x="7658334" y="2251814"/>
                    </a:cubicBezTo>
                    <a:cubicBezTo>
                      <a:pt x="7658334" y="2258481"/>
                      <a:pt x="7655477" y="2265149"/>
                      <a:pt x="7650714" y="2268959"/>
                    </a:cubicBezTo>
                    <a:cubicBezTo>
                      <a:pt x="7623092" y="2293724"/>
                      <a:pt x="7596422" y="2312774"/>
                      <a:pt x="7570704" y="2331824"/>
                    </a:cubicBezTo>
                    <a:cubicBezTo>
                      <a:pt x="7550702" y="2346111"/>
                      <a:pt x="7531652" y="2360399"/>
                      <a:pt x="7512602" y="2376591"/>
                    </a:cubicBezTo>
                    <a:cubicBezTo>
                      <a:pt x="7601184" y="2468984"/>
                      <a:pt x="7705007" y="2536611"/>
                      <a:pt x="7845977" y="2593761"/>
                    </a:cubicBezTo>
                    <a:cubicBezTo>
                      <a:pt x="7854549" y="2597571"/>
                      <a:pt x="7860264" y="2605191"/>
                      <a:pt x="7860264" y="2613764"/>
                    </a:cubicBezTo>
                    <a:cubicBezTo>
                      <a:pt x="7860264" y="2622336"/>
                      <a:pt x="7855502" y="2630909"/>
                      <a:pt x="7847882" y="2635671"/>
                    </a:cubicBezTo>
                    <a:cubicBezTo>
                      <a:pt x="7776444" y="2672819"/>
                      <a:pt x="7701197" y="2722349"/>
                      <a:pt x="7627854" y="2769974"/>
                    </a:cubicBezTo>
                    <a:cubicBezTo>
                      <a:pt x="7564036" y="2811884"/>
                      <a:pt x="7498314" y="2855699"/>
                      <a:pt x="7433544" y="2890941"/>
                    </a:cubicBezTo>
                    <a:cubicBezTo>
                      <a:pt x="7465929" y="2917611"/>
                      <a:pt x="7496409" y="2939519"/>
                      <a:pt x="7525936" y="2961426"/>
                    </a:cubicBezTo>
                    <a:cubicBezTo>
                      <a:pt x="7564989" y="2989049"/>
                      <a:pt x="7604994" y="3018576"/>
                      <a:pt x="7647857" y="3056676"/>
                    </a:cubicBezTo>
                    <a:cubicBezTo>
                      <a:pt x="7654524" y="3062391"/>
                      <a:pt x="7657382" y="3071916"/>
                      <a:pt x="7654524" y="3080489"/>
                    </a:cubicBezTo>
                    <a:cubicBezTo>
                      <a:pt x="7651667" y="3089061"/>
                      <a:pt x="7644047" y="3095728"/>
                      <a:pt x="7635474" y="3096681"/>
                    </a:cubicBezTo>
                    <a:cubicBezTo>
                      <a:pt x="6369602" y="3266226"/>
                      <a:pt x="5091347" y="3350999"/>
                      <a:pt x="3809281" y="3350999"/>
                    </a:cubicBezTo>
                    <a:close/>
                    <a:moveTo>
                      <a:pt x="358374" y="3100491"/>
                    </a:moveTo>
                    <a:cubicBezTo>
                      <a:pt x="1508041" y="3236699"/>
                      <a:pt x="2660566" y="3304326"/>
                      <a:pt x="3809281" y="3304326"/>
                    </a:cubicBezTo>
                    <a:cubicBezTo>
                      <a:pt x="5073249" y="3304326"/>
                      <a:pt x="6330549" y="3222411"/>
                      <a:pt x="7575467" y="3057628"/>
                    </a:cubicBezTo>
                    <a:cubicBezTo>
                      <a:pt x="7548797" y="3036674"/>
                      <a:pt x="7523079" y="3017624"/>
                      <a:pt x="7496409" y="2998574"/>
                    </a:cubicBezTo>
                    <a:cubicBezTo>
                      <a:pt x="7457357" y="2970951"/>
                      <a:pt x="7417352" y="2941424"/>
                      <a:pt x="7374489" y="2903324"/>
                    </a:cubicBezTo>
                    <a:cubicBezTo>
                      <a:pt x="7368774" y="2898561"/>
                      <a:pt x="7365917" y="2890941"/>
                      <a:pt x="7366869" y="2883321"/>
                    </a:cubicBezTo>
                    <a:cubicBezTo>
                      <a:pt x="7367822" y="2875701"/>
                      <a:pt x="7372584" y="2869034"/>
                      <a:pt x="7379252" y="2866176"/>
                    </a:cubicBezTo>
                    <a:cubicBezTo>
                      <a:pt x="7451642" y="2829028"/>
                      <a:pt x="7526889" y="2779499"/>
                      <a:pt x="7599279" y="2731874"/>
                    </a:cubicBezTo>
                    <a:cubicBezTo>
                      <a:pt x="7659286" y="2692821"/>
                      <a:pt x="7720247" y="2652816"/>
                      <a:pt x="7780254" y="2618526"/>
                    </a:cubicBezTo>
                    <a:cubicBezTo>
                      <a:pt x="7646904" y="2559471"/>
                      <a:pt x="7545939" y="2488034"/>
                      <a:pt x="7458309" y="2390878"/>
                    </a:cubicBezTo>
                    <a:cubicBezTo>
                      <a:pt x="7454499" y="2386116"/>
                      <a:pt x="7451642" y="2380401"/>
                      <a:pt x="7452594" y="2373734"/>
                    </a:cubicBezTo>
                    <a:cubicBezTo>
                      <a:pt x="7452594" y="2368019"/>
                      <a:pt x="7455452" y="2362303"/>
                      <a:pt x="7460214" y="2357541"/>
                    </a:cubicBezTo>
                    <a:cubicBezTo>
                      <a:pt x="7487836" y="2332776"/>
                      <a:pt x="7514507" y="2313726"/>
                      <a:pt x="7540224" y="2294676"/>
                    </a:cubicBezTo>
                    <a:cubicBezTo>
                      <a:pt x="7559274" y="2280389"/>
                      <a:pt x="7577372" y="2267053"/>
                      <a:pt x="7596422" y="2251814"/>
                    </a:cubicBezTo>
                    <a:cubicBezTo>
                      <a:pt x="7574514" y="2231811"/>
                      <a:pt x="7554511" y="2208951"/>
                      <a:pt x="7534509" y="2187996"/>
                    </a:cubicBezTo>
                    <a:cubicBezTo>
                      <a:pt x="7509744" y="2161326"/>
                      <a:pt x="7483074" y="2132751"/>
                      <a:pt x="7456404" y="2109891"/>
                    </a:cubicBezTo>
                    <a:cubicBezTo>
                      <a:pt x="7451642" y="2106081"/>
                      <a:pt x="7448784" y="2099414"/>
                      <a:pt x="7448784" y="2092746"/>
                    </a:cubicBezTo>
                    <a:cubicBezTo>
                      <a:pt x="7444022" y="1877481"/>
                      <a:pt x="7440211" y="1652691"/>
                      <a:pt x="7436402" y="1434568"/>
                    </a:cubicBezTo>
                    <a:cubicBezTo>
                      <a:pt x="7432592" y="1230734"/>
                      <a:pt x="7428782" y="1026899"/>
                      <a:pt x="7424972" y="828779"/>
                    </a:cubicBezTo>
                    <a:cubicBezTo>
                      <a:pt x="7375442" y="808776"/>
                      <a:pt x="7339247" y="779249"/>
                      <a:pt x="7304004" y="750674"/>
                    </a:cubicBezTo>
                    <a:cubicBezTo>
                      <a:pt x="7266857" y="720194"/>
                      <a:pt x="7231614" y="691619"/>
                      <a:pt x="7182084" y="675426"/>
                    </a:cubicBezTo>
                    <a:cubicBezTo>
                      <a:pt x="7171607" y="671616"/>
                      <a:pt x="7164939" y="662091"/>
                      <a:pt x="7165892" y="651613"/>
                    </a:cubicBezTo>
                    <a:cubicBezTo>
                      <a:pt x="7166844" y="641136"/>
                      <a:pt x="7175417" y="632563"/>
                      <a:pt x="7185894" y="630659"/>
                    </a:cubicBezTo>
                    <a:cubicBezTo>
                      <a:pt x="7258284" y="621134"/>
                      <a:pt x="7335436" y="606846"/>
                      <a:pt x="7409732" y="592559"/>
                    </a:cubicBezTo>
                    <a:cubicBezTo>
                      <a:pt x="7459261" y="583034"/>
                      <a:pt x="7509744" y="574461"/>
                      <a:pt x="7559274" y="565888"/>
                    </a:cubicBezTo>
                    <a:cubicBezTo>
                      <a:pt x="7505934" y="540171"/>
                      <a:pt x="7453547" y="514454"/>
                      <a:pt x="7402111" y="489688"/>
                    </a:cubicBezTo>
                    <a:cubicBezTo>
                      <a:pt x="7329722" y="453494"/>
                      <a:pt x="7254474" y="416346"/>
                      <a:pt x="7178274" y="382056"/>
                    </a:cubicBezTo>
                    <a:cubicBezTo>
                      <a:pt x="7171607" y="379198"/>
                      <a:pt x="7166844" y="372531"/>
                      <a:pt x="7164939" y="364911"/>
                    </a:cubicBezTo>
                    <a:cubicBezTo>
                      <a:pt x="7163986" y="357291"/>
                      <a:pt x="7165892" y="349671"/>
                      <a:pt x="7171607" y="344909"/>
                    </a:cubicBezTo>
                    <a:cubicBezTo>
                      <a:pt x="7223994" y="292521"/>
                      <a:pt x="7264952" y="235371"/>
                      <a:pt x="7304957" y="179173"/>
                    </a:cubicBezTo>
                    <a:cubicBezTo>
                      <a:pt x="7335436" y="136311"/>
                      <a:pt x="7365917" y="93448"/>
                      <a:pt x="7402111" y="51539"/>
                    </a:cubicBezTo>
                    <a:cubicBezTo>
                      <a:pt x="4982761" y="237276"/>
                      <a:pt x="2527216" y="262041"/>
                      <a:pt x="104056" y="123928"/>
                    </a:cubicBezTo>
                    <a:cubicBezTo>
                      <a:pt x="122154" y="151551"/>
                      <a:pt x="137394" y="180126"/>
                      <a:pt x="152634" y="207748"/>
                    </a:cubicBezTo>
                    <a:cubicBezTo>
                      <a:pt x="175494" y="249658"/>
                      <a:pt x="196449" y="289663"/>
                      <a:pt x="225976" y="324906"/>
                    </a:cubicBezTo>
                    <a:cubicBezTo>
                      <a:pt x="233596" y="334431"/>
                      <a:pt x="232644" y="347766"/>
                      <a:pt x="224071" y="356338"/>
                    </a:cubicBezTo>
                    <a:cubicBezTo>
                      <a:pt x="193591" y="385866"/>
                      <a:pt x="162159" y="424919"/>
                      <a:pt x="131679" y="462066"/>
                    </a:cubicBezTo>
                    <a:cubicBezTo>
                      <a:pt x="107866" y="491594"/>
                      <a:pt x="82149" y="522073"/>
                      <a:pt x="57384" y="548744"/>
                    </a:cubicBezTo>
                    <a:cubicBezTo>
                      <a:pt x="96436" y="571604"/>
                      <a:pt x="135489" y="601131"/>
                      <a:pt x="173589" y="629706"/>
                    </a:cubicBezTo>
                    <a:cubicBezTo>
                      <a:pt x="219309" y="663044"/>
                      <a:pt x="265981" y="698286"/>
                      <a:pt x="309796" y="721146"/>
                    </a:cubicBezTo>
                    <a:cubicBezTo>
                      <a:pt x="315511" y="724004"/>
                      <a:pt x="320274" y="729719"/>
                      <a:pt x="322179" y="736386"/>
                    </a:cubicBezTo>
                    <a:cubicBezTo>
                      <a:pt x="324084" y="743054"/>
                      <a:pt x="322179" y="749721"/>
                      <a:pt x="317416" y="755436"/>
                    </a:cubicBezTo>
                    <a:cubicBezTo>
                      <a:pt x="294556" y="784963"/>
                      <a:pt x="270744" y="822111"/>
                      <a:pt x="248836" y="858306"/>
                    </a:cubicBezTo>
                    <a:cubicBezTo>
                      <a:pt x="230739" y="886881"/>
                      <a:pt x="212641" y="916409"/>
                      <a:pt x="193591" y="943079"/>
                    </a:cubicBezTo>
                    <a:cubicBezTo>
                      <a:pt x="200259" y="945936"/>
                      <a:pt x="206926" y="949746"/>
                      <a:pt x="213594" y="952604"/>
                    </a:cubicBezTo>
                    <a:cubicBezTo>
                      <a:pt x="228834" y="959271"/>
                      <a:pt x="245026" y="966891"/>
                      <a:pt x="261219" y="976416"/>
                    </a:cubicBezTo>
                    <a:cubicBezTo>
                      <a:pt x="266934" y="980226"/>
                      <a:pt x="271696" y="985941"/>
                      <a:pt x="272649" y="993561"/>
                    </a:cubicBezTo>
                    <a:cubicBezTo>
                      <a:pt x="288841" y="1125959"/>
                      <a:pt x="303129" y="1254546"/>
                      <a:pt x="317416" y="1378371"/>
                    </a:cubicBezTo>
                    <a:cubicBezTo>
                      <a:pt x="331704" y="1502196"/>
                      <a:pt x="345991" y="1630784"/>
                      <a:pt x="362184" y="1763181"/>
                    </a:cubicBezTo>
                    <a:cubicBezTo>
                      <a:pt x="363136" y="1770801"/>
                      <a:pt x="360279" y="1778421"/>
                      <a:pt x="354564" y="1783184"/>
                    </a:cubicBezTo>
                    <a:cubicBezTo>
                      <a:pt x="313606" y="1820331"/>
                      <a:pt x="266934" y="1871766"/>
                      <a:pt x="222166" y="1920343"/>
                    </a:cubicBezTo>
                    <a:cubicBezTo>
                      <a:pt x="183114" y="1963206"/>
                      <a:pt x="143109" y="2007021"/>
                      <a:pt x="105961" y="2042264"/>
                    </a:cubicBezTo>
                    <a:cubicBezTo>
                      <a:pt x="136441" y="2068934"/>
                      <a:pt x="169779" y="2099414"/>
                      <a:pt x="202164" y="2128941"/>
                    </a:cubicBezTo>
                    <a:cubicBezTo>
                      <a:pt x="241216" y="2165136"/>
                      <a:pt x="281221" y="2201331"/>
                      <a:pt x="315511" y="2230859"/>
                    </a:cubicBezTo>
                    <a:cubicBezTo>
                      <a:pt x="324084" y="2238478"/>
                      <a:pt x="325989" y="2250861"/>
                      <a:pt x="320274" y="2260386"/>
                    </a:cubicBezTo>
                    <a:cubicBezTo>
                      <a:pt x="291699" y="2309916"/>
                      <a:pt x="265029" y="2358494"/>
                      <a:pt x="240264" y="2405166"/>
                    </a:cubicBezTo>
                    <a:cubicBezTo>
                      <a:pt x="218356" y="2446124"/>
                      <a:pt x="195496" y="2488034"/>
                      <a:pt x="170731" y="2530896"/>
                    </a:cubicBezTo>
                    <a:cubicBezTo>
                      <a:pt x="188829" y="2540421"/>
                      <a:pt x="205021" y="2548994"/>
                      <a:pt x="221214" y="2557566"/>
                    </a:cubicBezTo>
                    <a:cubicBezTo>
                      <a:pt x="243121" y="2568996"/>
                      <a:pt x="265029" y="2581378"/>
                      <a:pt x="291699" y="2593761"/>
                    </a:cubicBezTo>
                    <a:cubicBezTo>
                      <a:pt x="297414" y="2596619"/>
                      <a:pt x="302176" y="2602334"/>
                      <a:pt x="304081" y="2608049"/>
                    </a:cubicBezTo>
                    <a:cubicBezTo>
                      <a:pt x="344086" y="2750924"/>
                      <a:pt x="349801" y="2907134"/>
                      <a:pt x="356469" y="3056676"/>
                    </a:cubicBezTo>
                    <a:cubicBezTo>
                      <a:pt x="356469" y="3071916"/>
                      <a:pt x="357421" y="3086203"/>
                      <a:pt x="358374" y="3100491"/>
                    </a:cubicBezTo>
                    <a:close/>
                  </a:path>
                </a:pathLst>
              </a:custGeom>
              <a:solidFill>
                <a:srgbClr val="454E5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nvGrpSpPr>
              <p:cNvPr id="47" name="Graphic 3">
                <a:extLst>
                  <a:ext uri="{FF2B5EF4-FFF2-40B4-BE49-F238E27FC236}">
                    <a16:creationId xmlns:a16="http://schemas.microsoft.com/office/drawing/2014/main" id="{824EC916-A24E-4733-B0F7-BEC2797C7BEC}"/>
                  </a:ext>
                </a:extLst>
              </p:cNvPr>
              <p:cNvGrpSpPr/>
              <p:nvPr/>
            </p:nvGrpSpPr>
            <p:grpSpPr>
              <a:xfrm>
                <a:off x="6960830" y="2289634"/>
                <a:ext cx="1188634" cy="1023983"/>
                <a:chOff x="6960830" y="2289634"/>
                <a:chExt cx="1188634" cy="1023983"/>
              </a:xfrm>
            </p:grpSpPr>
            <p:sp>
              <p:nvSpPr>
                <p:cNvPr id="48" name="Freeform: Shape 47">
                  <a:extLst>
                    <a:ext uri="{FF2B5EF4-FFF2-40B4-BE49-F238E27FC236}">
                      <a16:creationId xmlns:a16="http://schemas.microsoft.com/office/drawing/2014/main" id="{49BD7A58-8B2F-442C-B69D-4C61B4B406AE}"/>
                    </a:ext>
                  </a:extLst>
                </p:cNvPr>
                <p:cNvSpPr/>
                <p:nvPr/>
              </p:nvSpPr>
              <p:spPr>
                <a:xfrm>
                  <a:off x="6961782" y="2753309"/>
                  <a:ext cx="1187682" cy="560308"/>
                </a:xfrm>
                <a:custGeom>
                  <a:avLst/>
                  <a:gdLst>
                    <a:gd name="connsiteX0" fmla="*/ 1177357 w 1187682"/>
                    <a:gd name="connsiteY0" fmla="*/ 34290 h 560308"/>
                    <a:gd name="connsiteX1" fmla="*/ 1090680 w 1187682"/>
                    <a:gd name="connsiteY1" fmla="*/ 19050 h 560308"/>
                    <a:gd name="connsiteX2" fmla="*/ 974475 w 1187682"/>
                    <a:gd name="connsiteY2" fmla="*/ 10477 h 560308"/>
                    <a:gd name="connsiteX3" fmla="*/ 932565 w 1187682"/>
                    <a:gd name="connsiteY3" fmla="*/ 7620 h 560308"/>
                    <a:gd name="connsiteX4" fmla="*/ 155325 w 1187682"/>
                    <a:gd name="connsiteY4" fmla="*/ 7620 h 560308"/>
                    <a:gd name="connsiteX5" fmla="*/ 155325 w 1187682"/>
                    <a:gd name="connsiteY5" fmla="*/ 0 h 560308"/>
                    <a:gd name="connsiteX6" fmla="*/ 47692 w 1187682"/>
                    <a:gd name="connsiteY6" fmla="*/ 6668 h 560308"/>
                    <a:gd name="connsiteX7" fmla="*/ 10545 w 1187682"/>
                    <a:gd name="connsiteY7" fmla="*/ 22860 h 560308"/>
                    <a:gd name="connsiteX8" fmla="*/ 3877 w 1187682"/>
                    <a:gd name="connsiteY8" fmla="*/ 115252 h 560308"/>
                    <a:gd name="connsiteX9" fmla="*/ 8640 w 1187682"/>
                    <a:gd name="connsiteY9" fmla="*/ 231458 h 560308"/>
                    <a:gd name="connsiteX10" fmla="*/ 18165 w 1187682"/>
                    <a:gd name="connsiteY10" fmla="*/ 469583 h 560308"/>
                    <a:gd name="connsiteX11" fmla="*/ 28642 w 1187682"/>
                    <a:gd name="connsiteY11" fmla="*/ 519112 h 560308"/>
                    <a:gd name="connsiteX12" fmla="*/ 84840 w 1187682"/>
                    <a:gd name="connsiteY12" fmla="*/ 541020 h 560308"/>
                    <a:gd name="connsiteX13" fmla="*/ 1122112 w 1187682"/>
                    <a:gd name="connsiteY13" fmla="*/ 541020 h 560308"/>
                    <a:gd name="connsiteX14" fmla="*/ 1166880 w 1187682"/>
                    <a:gd name="connsiteY14" fmla="*/ 525780 h 560308"/>
                    <a:gd name="connsiteX15" fmla="*/ 1177357 w 1187682"/>
                    <a:gd name="connsiteY15" fmla="*/ 475297 h 560308"/>
                    <a:gd name="connsiteX16" fmla="*/ 1184025 w 1187682"/>
                    <a:gd name="connsiteY16" fmla="*/ 138113 h 560308"/>
                    <a:gd name="connsiteX17" fmla="*/ 1186882 w 1187682"/>
                    <a:gd name="connsiteY17" fmla="*/ 57150 h 560308"/>
                    <a:gd name="connsiteX18" fmla="*/ 1177357 w 1187682"/>
                    <a:gd name="connsiteY18" fmla="*/ 34290 h 560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87682" h="560308">
                      <a:moveTo>
                        <a:pt x="1177357" y="34290"/>
                      </a:moveTo>
                      <a:cubicBezTo>
                        <a:pt x="1162117" y="15240"/>
                        <a:pt x="1112587" y="20002"/>
                        <a:pt x="1090680" y="19050"/>
                      </a:cubicBezTo>
                      <a:cubicBezTo>
                        <a:pt x="1051627" y="16193"/>
                        <a:pt x="1013527" y="13335"/>
                        <a:pt x="974475" y="10477"/>
                      </a:cubicBezTo>
                      <a:cubicBezTo>
                        <a:pt x="960187" y="9525"/>
                        <a:pt x="946852" y="8572"/>
                        <a:pt x="932565" y="7620"/>
                      </a:cubicBezTo>
                      <a:lnTo>
                        <a:pt x="155325" y="7620"/>
                      </a:lnTo>
                      <a:lnTo>
                        <a:pt x="155325" y="0"/>
                      </a:lnTo>
                      <a:cubicBezTo>
                        <a:pt x="119130" y="1905"/>
                        <a:pt x="83887" y="4763"/>
                        <a:pt x="47692" y="6668"/>
                      </a:cubicBezTo>
                      <a:cubicBezTo>
                        <a:pt x="33405" y="7620"/>
                        <a:pt x="19117" y="11430"/>
                        <a:pt x="10545" y="22860"/>
                      </a:cubicBezTo>
                      <a:cubicBezTo>
                        <a:pt x="-7553" y="45720"/>
                        <a:pt x="2925" y="88582"/>
                        <a:pt x="3877" y="115252"/>
                      </a:cubicBezTo>
                      <a:cubicBezTo>
                        <a:pt x="5782" y="154305"/>
                        <a:pt x="6735" y="193358"/>
                        <a:pt x="8640" y="231458"/>
                      </a:cubicBezTo>
                      <a:cubicBezTo>
                        <a:pt x="11497" y="311468"/>
                        <a:pt x="14355" y="390525"/>
                        <a:pt x="18165" y="469583"/>
                      </a:cubicBezTo>
                      <a:cubicBezTo>
                        <a:pt x="19117" y="486728"/>
                        <a:pt x="20070" y="504825"/>
                        <a:pt x="28642" y="519112"/>
                      </a:cubicBezTo>
                      <a:cubicBezTo>
                        <a:pt x="40072" y="538162"/>
                        <a:pt x="64837" y="540068"/>
                        <a:pt x="84840" y="541020"/>
                      </a:cubicBezTo>
                      <a:cubicBezTo>
                        <a:pt x="429645" y="566737"/>
                        <a:pt x="776355" y="566737"/>
                        <a:pt x="1122112" y="541020"/>
                      </a:cubicBezTo>
                      <a:cubicBezTo>
                        <a:pt x="1136400" y="540068"/>
                        <a:pt x="1156402" y="538162"/>
                        <a:pt x="1166880" y="525780"/>
                      </a:cubicBezTo>
                      <a:cubicBezTo>
                        <a:pt x="1178310" y="513397"/>
                        <a:pt x="1176405" y="491490"/>
                        <a:pt x="1177357" y="475297"/>
                      </a:cubicBezTo>
                      <a:cubicBezTo>
                        <a:pt x="1180215" y="362903"/>
                        <a:pt x="1184025" y="250508"/>
                        <a:pt x="1184025" y="138113"/>
                      </a:cubicBezTo>
                      <a:cubicBezTo>
                        <a:pt x="1184025" y="120015"/>
                        <a:pt x="1189740" y="83820"/>
                        <a:pt x="1186882" y="57150"/>
                      </a:cubicBezTo>
                      <a:cubicBezTo>
                        <a:pt x="1184977" y="48577"/>
                        <a:pt x="1182120" y="40005"/>
                        <a:pt x="1177357" y="34290"/>
                      </a:cubicBezTo>
                      <a:close/>
                    </a:path>
                  </a:pathLst>
                </a:custGeom>
                <a:solidFill>
                  <a:srgbClr val="F8919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9" name="Freeform: Shape 48">
                  <a:extLst>
                    <a:ext uri="{FF2B5EF4-FFF2-40B4-BE49-F238E27FC236}">
                      <a16:creationId xmlns:a16="http://schemas.microsoft.com/office/drawing/2014/main" id="{DC6277FF-5A59-4B0C-B30C-E8C7387A6A1D}"/>
                    </a:ext>
                  </a:extLst>
                </p:cNvPr>
                <p:cNvSpPr/>
                <p:nvPr/>
              </p:nvSpPr>
              <p:spPr>
                <a:xfrm>
                  <a:off x="6960830" y="2289634"/>
                  <a:ext cx="1187682" cy="1023983"/>
                </a:xfrm>
                <a:custGeom>
                  <a:avLst/>
                  <a:gdLst>
                    <a:gd name="connsiteX0" fmla="*/ 1186882 w 1187682"/>
                    <a:gd name="connsiteY0" fmla="*/ 521778 h 1023983"/>
                    <a:gd name="connsiteX1" fmla="*/ 1179262 w 1187682"/>
                    <a:gd name="connsiteY1" fmla="*/ 497013 h 1023983"/>
                    <a:gd name="connsiteX2" fmla="*/ 1092585 w 1187682"/>
                    <a:gd name="connsiteY2" fmla="*/ 481773 h 1023983"/>
                    <a:gd name="connsiteX3" fmla="*/ 976380 w 1187682"/>
                    <a:gd name="connsiteY3" fmla="*/ 473200 h 1023983"/>
                    <a:gd name="connsiteX4" fmla="*/ 761115 w 1187682"/>
                    <a:gd name="connsiteY4" fmla="*/ 460818 h 1023983"/>
                    <a:gd name="connsiteX5" fmla="*/ 745875 w 1187682"/>
                    <a:gd name="connsiteY5" fmla="*/ 335088 h 1023983"/>
                    <a:gd name="connsiteX6" fmla="*/ 802072 w 1187682"/>
                    <a:gd name="connsiteY6" fmla="*/ 169353 h 1023983"/>
                    <a:gd name="connsiteX7" fmla="*/ 750637 w 1187682"/>
                    <a:gd name="connsiteY7" fmla="*/ 35050 h 1023983"/>
                    <a:gd name="connsiteX8" fmla="*/ 604905 w 1187682"/>
                    <a:gd name="connsiteY8" fmla="*/ 12190 h 1023983"/>
                    <a:gd name="connsiteX9" fmla="*/ 601095 w 1187682"/>
                    <a:gd name="connsiteY9" fmla="*/ 14095 h 1023983"/>
                    <a:gd name="connsiteX10" fmla="*/ 485842 w 1187682"/>
                    <a:gd name="connsiteY10" fmla="*/ 12190 h 1023983"/>
                    <a:gd name="connsiteX11" fmla="*/ 389640 w 1187682"/>
                    <a:gd name="connsiteY11" fmla="*/ 134110 h 1023983"/>
                    <a:gd name="connsiteX12" fmla="*/ 411547 w 1187682"/>
                    <a:gd name="connsiteY12" fmla="*/ 328420 h 1023983"/>
                    <a:gd name="connsiteX13" fmla="*/ 411547 w 1187682"/>
                    <a:gd name="connsiteY13" fmla="*/ 328420 h 1023983"/>
                    <a:gd name="connsiteX14" fmla="*/ 381067 w 1187682"/>
                    <a:gd name="connsiteY14" fmla="*/ 454150 h 1023983"/>
                    <a:gd name="connsiteX15" fmla="*/ 282960 w 1187682"/>
                    <a:gd name="connsiteY15" fmla="*/ 457008 h 1023983"/>
                    <a:gd name="connsiteX16" fmla="*/ 47692 w 1187682"/>
                    <a:gd name="connsiteY16" fmla="*/ 470343 h 1023983"/>
                    <a:gd name="connsiteX17" fmla="*/ 10545 w 1187682"/>
                    <a:gd name="connsiteY17" fmla="*/ 486535 h 1023983"/>
                    <a:gd name="connsiteX18" fmla="*/ 3877 w 1187682"/>
                    <a:gd name="connsiteY18" fmla="*/ 578928 h 1023983"/>
                    <a:gd name="connsiteX19" fmla="*/ 8640 w 1187682"/>
                    <a:gd name="connsiteY19" fmla="*/ 695133 h 1023983"/>
                    <a:gd name="connsiteX20" fmla="*/ 18165 w 1187682"/>
                    <a:gd name="connsiteY20" fmla="*/ 933258 h 1023983"/>
                    <a:gd name="connsiteX21" fmla="*/ 28642 w 1187682"/>
                    <a:gd name="connsiteY21" fmla="*/ 982788 h 1023983"/>
                    <a:gd name="connsiteX22" fmla="*/ 84840 w 1187682"/>
                    <a:gd name="connsiteY22" fmla="*/ 1004695 h 1023983"/>
                    <a:gd name="connsiteX23" fmla="*/ 1122112 w 1187682"/>
                    <a:gd name="connsiteY23" fmla="*/ 1004695 h 1023983"/>
                    <a:gd name="connsiteX24" fmla="*/ 1166880 w 1187682"/>
                    <a:gd name="connsiteY24" fmla="*/ 989456 h 1023983"/>
                    <a:gd name="connsiteX25" fmla="*/ 1177357 w 1187682"/>
                    <a:gd name="connsiteY25" fmla="*/ 938973 h 1023983"/>
                    <a:gd name="connsiteX26" fmla="*/ 1184025 w 1187682"/>
                    <a:gd name="connsiteY26" fmla="*/ 601788 h 1023983"/>
                    <a:gd name="connsiteX27" fmla="*/ 1186882 w 1187682"/>
                    <a:gd name="connsiteY27" fmla="*/ 521778 h 1023983"/>
                    <a:gd name="connsiteX28" fmla="*/ 653482 w 1187682"/>
                    <a:gd name="connsiteY28" fmla="*/ 59815 h 1023983"/>
                    <a:gd name="connsiteX29" fmla="*/ 704917 w 1187682"/>
                    <a:gd name="connsiteY29" fmla="*/ 73150 h 1023983"/>
                    <a:gd name="connsiteX30" fmla="*/ 743970 w 1187682"/>
                    <a:gd name="connsiteY30" fmla="*/ 162685 h 1023983"/>
                    <a:gd name="connsiteX31" fmla="*/ 692535 w 1187682"/>
                    <a:gd name="connsiteY31" fmla="*/ 311275 h 1023983"/>
                    <a:gd name="connsiteX32" fmla="*/ 688725 w 1187682"/>
                    <a:gd name="connsiteY32" fmla="*/ 325563 h 1023983"/>
                    <a:gd name="connsiteX33" fmla="*/ 687772 w 1187682"/>
                    <a:gd name="connsiteY33" fmla="*/ 334135 h 1023983"/>
                    <a:gd name="connsiteX34" fmla="*/ 702060 w 1187682"/>
                    <a:gd name="connsiteY34" fmla="*/ 457960 h 1023983"/>
                    <a:gd name="connsiteX35" fmla="*/ 702060 w 1187682"/>
                    <a:gd name="connsiteY35" fmla="*/ 457960 h 1023983"/>
                    <a:gd name="connsiteX36" fmla="*/ 643005 w 1187682"/>
                    <a:gd name="connsiteY36" fmla="*/ 456055 h 1023983"/>
                    <a:gd name="connsiteX37" fmla="*/ 628717 w 1187682"/>
                    <a:gd name="connsiteY37" fmla="*/ 335088 h 1023983"/>
                    <a:gd name="connsiteX38" fmla="*/ 684915 w 1187682"/>
                    <a:gd name="connsiteY38" fmla="*/ 169353 h 1023983"/>
                    <a:gd name="connsiteX39" fmla="*/ 653482 w 1187682"/>
                    <a:gd name="connsiteY39" fmla="*/ 59815 h 1023983"/>
                    <a:gd name="connsiteX40" fmla="*/ 562995 w 1187682"/>
                    <a:gd name="connsiteY40" fmla="*/ 177925 h 1023983"/>
                    <a:gd name="connsiteX41" fmla="*/ 600142 w 1187682"/>
                    <a:gd name="connsiteY41" fmla="*/ 86485 h 1023983"/>
                    <a:gd name="connsiteX42" fmla="*/ 625860 w 1187682"/>
                    <a:gd name="connsiteY42" fmla="*/ 163638 h 1023983"/>
                    <a:gd name="connsiteX43" fmla="*/ 582997 w 1187682"/>
                    <a:gd name="connsiteY43" fmla="*/ 295083 h 1023983"/>
                    <a:gd name="connsiteX44" fmla="*/ 562995 w 1187682"/>
                    <a:gd name="connsiteY44" fmla="*/ 177925 h 1023983"/>
                    <a:gd name="connsiteX45" fmla="*/ 576330 w 1187682"/>
                    <a:gd name="connsiteY45" fmla="*/ 397000 h 1023983"/>
                    <a:gd name="connsiteX46" fmla="*/ 582997 w 1187682"/>
                    <a:gd name="connsiteY46" fmla="*/ 455103 h 1023983"/>
                    <a:gd name="connsiteX47" fmla="*/ 562995 w 1187682"/>
                    <a:gd name="connsiteY47" fmla="*/ 455103 h 1023983"/>
                    <a:gd name="connsiteX48" fmla="*/ 562995 w 1187682"/>
                    <a:gd name="connsiteY48" fmla="*/ 455103 h 1023983"/>
                    <a:gd name="connsiteX49" fmla="*/ 576330 w 1187682"/>
                    <a:gd name="connsiteY49" fmla="*/ 397000 h 1023983"/>
                    <a:gd name="connsiteX50" fmla="*/ 473460 w 1187682"/>
                    <a:gd name="connsiteY50" fmla="*/ 320800 h 1023983"/>
                    <a:gd name="connsiteX51" fmla="*/ 443932 w 1187682"/>
                    <a:gd name="connsiteY51" fmla="*/ 177925 h 1023983"/>
                    <a:gd name="connsiteX52" fmla="*/ 492510 w 1187682"/>
                    <a:gd name="connsiteY52" fmla="*/ 76008 h 1023983"/>
                    <a:gd name="connsiteX53" fmla="*/ 544897 w 1187682"/>
                    <a:gd name="connsiteY53" fmla="*/ 58863 h 1023983"/>
                    <a:gd name="connsiteX54" fmla="*/ 544897 w 1187682"/>
                    <a:gd name="connsiteY54" fmla="*/ 58863 h 1023983"/>
                    <a:gd name="connsiteX55" fmla="*/ 508702 w 1187682"/>
                    <a:gd name="connsiteY55" fmla="*/ 134110 h 1023983"/>
                    <a:gd name="connsiteX56" fmla="*/ 530610 w 1187682"/>
                    <a:gd name="connsiteY56" fmla="*/ 328420 h 1023983"/>
                    <a:gd name="connsiteX57" fmla="*/ 530610 w 1187682"/>
                    <a:gd name="connsiteY57" fmla="*/ 328420 h 1023983"/>
                    <a:gd name="connsiteX58" fmla="*/ 500130 w 1187682"/>
                    <a:gd name="connsiteY58" fmla="*/ 454150 h 1023983"/>
                    <a:gd name="connsiteX59" fmla="*/ 442980 w 1187682"/>
                    <a:gd name="connsiteY59" fmla="*/ 454150 h 1023983"/>
                    <a:gd name="connsiteX60" fmla="*/ 468697 w 1187682"/>
                    <a:gd name="connsiteY60" fmla="*/ 344613 h 1023983"/>
                    <a:gd name="connsiteX61" fmla="*/ 468697 w 1187682"/>
                    <a:gd name="connsiteY61" fmla="*/ 343660 h 1023983"/>
                    <a:gd name="connsiteX62" fmla="*/ 473460 w 1187682"/>
                    <a:gd name="connsiteY62" fmla="*/ 320800 h 1023983"/>
                    <a:gd name="connsiteX63" fmla="*/ 321060 w 1187682"/>
                    <a:gd name="connsiteY63" fmla="*/ 968500 h 1023983"/>
                    <a:gd name="connsiteX64" fmla="*/ 295342 w 1187682"/>
                    <a:gd name="connsiteY64" fmla="*/ 967548 h 1023983"/>
                    <a:gd name="connsiteX65" fmla="*/ 260100 w 1187682"/>
                    <a:gd name="connsiteY65" fmla="*/ 965643 h 1023983"/>
                    <a:gd name="connsiteX66" fmla="*/ 70552 w 1187682"/>
                    <a:gd name="connsiteY66" fmla="*/ 952308 h 1023983"/>
                    <a:gd name="connsiteX67" fmla="*/ 54360 w 1187682"/>
                    <a:gd name="connsiteY67" fmla="*/ 519873 h 1023983"/>
                    <a:gd name="connsiteX68" fmla="*/ 369637 w 1187682"/>
                    <a:gd name="connsiteY68" fmla="*/ 504633 h 1023983"/>
                    <a:gd name="connsiteX69" fmla="*/ 430597 w 1187682"/>
                    <a:gd name="connsiteY69" fmla="*/ 503680 h 1023983"/>
                    <a:gd name="connsiteX70" fmla="*/ 487747 w 1187682"/>
                    <a:gd name="connsiteY70" fmla="*/ 503680 h 1023983"/>
                    <a:gd name="connsiteX71" fmla="*/ 376305 w 1187682"/>
                    <a:gd name="connsiteY71" fmla="*/ 969453 h 1023983"/>
                    <a:gd name="connsiteX72" fmla="*/ 321060 w 1187682"/>
                    <a:gd name="connsiteY72" fmla="*/ 968500 h 1023983"/>
                    <a:gd name="connsiteX73" fmla="*/ 722062 w 1187682"/>
                    <a:gd name="connsiteY73" fmla="*/ 970406 h 1023983"/>
                    <a:gd name="connsiteX74" fmla="*/ 713490 w 1187682"/>
                    <a:gd name="connsiteY74" fmla="*/ 970406 h 1023983"/>
                    <a:gd name="connsiteX75" fmla="*/ 654435 w 1187682"/>
                    <a:gd name="connsiteY75" fmla="*/ 970406 h 1023983"/>
                    <a:gd name="connsiteX76" fmla="*/ 439170 w 1187682"/>
                    <a:gd name="connsiteY76" fmla="*/ 970406 h 1023983"/>
                    <a:gd name="connsiteX77" fmla="*/ 550612 w 1187682"/>
                    <a:gd name="connsiteY77" fmla="*/ 504633 h 1023983"/>
                    <a:gd name="connsiteX78" fmla="*/ 588712 w 1187682"/>
                    <a:gd name="connsiteY78" fmla="*/ 504633 h 1023983"/>
                    <a:gd name="connsiteX79" fmla="*/ 647767 w 1187682"/>
                    <a:gd name="connsiteY79" fmla="*/ 506538 h 1023983"/>
                    <a:gd name="connsiteX80" fmla="*/ 706822 w 1187682"/>
                    <a:gd name="connsiteY80" fmla="*/ 508443 h 1023983"/>
                    <a:gd name="connsiteX81" fmla="*/ 706822 w 1187682"/>
                    <a:gd name="connsiteY81" fmla="*/ 508443 h 1023983"/>
                    <a:gd name="connsiteX82" fmla="*/ 771592 w 1187682"/>
                    <a:gd name="connsiteY82" fmla="*/ 970406 h 1023983"/>
                    <a:gd name="connsiteX83" fmla="*/ 722062 w 1187682"/>
                    <a:gd name="connsiteY83" fmla="*/ 970406 h 1023983"/>
                    <a:gd name="connsiteX84" fmla="*/ 1127827 w 1187682"/>
                    <a:gd name="connsiteY84" fmla="*/ 949450 h 1023983"/>
                    <a:gd name="connsiteX85" fmla="*/ 937327 w 1187682"/>
                    <a:gd name="connsiteY85" fmla="*/ 965643 h 1023983"/>
                    <a:gd name="connsiteX86" fmla="*/ 831600 w 1187682"/>
                    <a:gd name="connsiteY86" fmla="*/ 968500 h 1023983"/>
                    <a:gd name="connsiteX87" fmla="*/ 767782 w 1187682"/>
                    <a:gd name="connsiteY87" fmla="*/ 510348 h 1023983"/>
                    <a:gd name="connsiteX88" fmla="*/ 911610 w 1187682"/>
                    <a:gd name="connsiteY88" fmla="*/ 517968 h 1023983"/>
                    <a:gd name="connsiteX89" fmla="*/ 1134495 w 1187682"/>
                    <a:gd name="connsiteY89" fmla="*/ 535113 h 1023983"/>
                    <a:gd name="connsiteX90" fmla="*/ 1127827 w 1187682"/>
                    <a:gd name="connsiteY90" fmla="*/ 949450 h 1023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187682" h="1023983">
                      <a:moveTo>
                        <a:pt x="1186882" y="521778"/>
                      </a:moveTo>
                      <a:cubicBezTo>
                        <a:pt x="1185930" y="511300"/>
                        <a:pt x="1183072" y="502728"/>
                        <a:pt x="1179262" y="497013"/>
                      </a:cubicBezTo>
                      <a:cubicBezTo>
                        <a:pt x="1164022" y="477963"/>
                        <a:pt x="1114492" y="482725"/>
                        <a:pt x="1092585" y="481773"/>
                      </a:cubicBezTo>
                      <a:cubicBezTo>
                        <a:pt x="1053532" y="478915"/>
                        <a:pt x="1015432" y="476058"/>
                        <a:pt x="976380" y="473200"/>
                      </a:cubicBezTo>
                      <a:cubicBezTo>
                        <a:pt x="904942" y="468438"/>
                        <a:pt x="832552" y="463675"/>
                        <a:pt x="761115" y="460818"/>
                      </a:cubicBezTo>
                      <a:cubicBezTo>
                        <a:pt x="756352" y="418908"/>
                        <a:pt x="750637" y="376998"/>
                        <a:pt x="745875" y="335088"/>
                      </a:cubicBezTo>
                      <a:cubicBezTo>
                        <a:pt x="773497" y="283653"/>
                        <a:pt x="799215" y="229360"/>
                        <a:pt x="802072" y="169353"/>
                      </a:cubicBezTo>
                      <a:cubicBezTo>
                        <a:pt x="803977" y="120775"/>
                        <a:pt x="785880" y="68388"/>
                        <a:pt x="750637" y="35050"/>
                      </a:cubicBezTo>
                      <a:cubicBezTo>
                        <a:pt x="710632" y="-2097"/>
                        <a:pt x="654435" y="-9717"/>
                        <a:pt x="604905" y="12190"/>
                      </a:cubicBezTo>
                      <a:cubicBezTo>
                        <a:pt x="603952" y="12190"/>
                        <a:pt x="603000" y="13143"/>
                        <a:pt x="601095" y="14095"/>
                      </a:cubicBezTo>
                      <a:cubicBezTo>
                        <a:pt x="565852" y="-4002"/>
                        <a:pt x="523942" y="-4002"/>
                        <a:pt x="485842" y="12190"/>
                      </a:cubicBezTo>
                      <a:cubicBezTo>
                        <a:pt x="435360" y="34098"/>
                        <a:pt x="402022" y="81723"/>
                        <a:pt x="389640" y="134110"/>
                      </a:cubicBezTo>
                      <a:cubicBezTo>
                        <a:pt x="374400" y="199833"/>
                        <a:pt x="390592" y="265555"/>
                        <a:pt x="411547" y="328420"/>
                      </a:cubicBezTo>
                      <a:cubicBezTo>
                        <a:pt x="411547" y="328420"/>
                        <a:pt x="411547" y="328420"/>
                        <a:pt x="411547" y="328420"/>
                      </a:cubicBezTo>
                      <a:cubicBezTo>
                        <a:pt x="401070" y="370330"/>
                        <a:pt x="391545" y="412240"/>
                        <a:pt x="381067" y="454150"/>
                      </a:cubicBezTo>
                      <a:cubicBezTo>
                        <a:pt x="348682" y="455103"/>
                        <a:pt x="315345" y="455103"/>
                        <a:pt x="282960" y="457008"/>
                      </a:cubicBezTo>
                      <a:cubicBezTo>
                        <a:pt x="204855" y="459865"/>
                        <a:pt x="125797" y="465580"/>
                        <a:pt x="47692" y="470343"/>
                      </a:cubicBezTo>
                      <a:cubicBezTo>
                        <a:pt x="33405" y="471295"/>
                        <a:pt x="19117" y="475105"/>
                        <a:pt x="10545" y="486535"/>
                      </a:cubicBezTo>
                      <a:cubicBezTo>
                        <a:pt x="-7553" y="509395"/>
                        <a:pt x="2925" y="552258"/>
                        <a:pt x="3877" y="578928"/>
                      </a:cubicBezTo>
                      <a:cubicBezTo>
                        <a:pt x="5782" y="617981"/>
                        <a:pt x="6735" y="657033"/>
                        <a:pt x="8640" y="695133"/>
                      </a:cubicBezTo>
                      <a:cubicBezTo>
                        <a:pt x="11497" y="775143"/>
                        <a:pt x="14355" y="854200"/>
                        <a:pt x="18165" y="933258"/>
                      </a:cubicBezTo>
                      <a:cubicBezTo>
                        <a:pt x="19117" y="950403"/>
                        <a:pt x="20070" y="968500"/>
                        <a:pt x="28642" y="982788"/>
                      </a:cubicBezTo>
                      <a:cubicBezTo>
                        <a:pt x="40072" y="1001838"/>
                        <a:pt x="64837" y="1003743"/>
                        <a:pt x="84840" y="1004695"/>
                      </a:cubicBezTo>
                      <a:cubicBezTo>
                        <a:pt x="429645" y="1030413"/>
                        <a:pt x="776355" y="1030413"/>
                        <a:pt x="1122112" y="1004695"/>
                      </a:cubicBezTo>
                      <a:cubicBezTo>
                        <a:pt x="1136400" y="1003743"/>
                        <a:pt x="1156402" y="1001838"/>
                        <a:pt x="1166880" y="989456"/>
                      </a:cubicBezTo>
                      <a:cubicBezTo>
                        <a:pt x="1178310" y="977073"/>
                        <a:pt x="1176405" y="955166"/>
                        <a:pt x="1177357" y="938973"/>
                      </a:cubicBezTo>
                      <a:cubicBezTo>
                        <a:pt x="1180215" y="826578"/>
                        <a:pt x="1184025" y="714183"/>
                        <a:pt x="1184025" y="601788"/>
                      </a:cubicBezTo>
                      <a:cubicBezTo>
                        <a:pt x="1184025" y="585595"/>
                        <a:pt x="1189740" y="548448"/>
                        <a:pt x="1186882" y="521778"/>
                      </a:cubicBezTo>
                      <a:close/>
                      <a:moveTo>
                        <a:pt x="653482" y="59815"/>
                      </a:moveTo>
                      <a:cubicBezTo>
                        <a:pt x="671580" y="57910"/>
                        <a:pt x="689677" y="61720"/>
                        <a:pt x="704917" y="73150"/>
                      </a:cubicBezTo>
                      <a:cubicBezTo>
                        <a:pt x="731587" y="94105"/>
                        <a:pt x="743970" y="130300"/>
                        <a:pt x="743970" y="162685"/>
                      </a:cubicBezTo>
                      <a:cubicBezTo>
                        <a:pt x="743970" y="216025"/>
                        <a:pt x="717300" y="265555"/>
                        <a:pt x="692535" y="311275"/>
                      </a:cubicBezTo>
                      <a:cubicBezTo>
                        <a:pt x="689677" y="316038"/>
                        <a:pt x="688725" y="320800"/>
                        <a:pt x="688725" y="325563"/>
                      </a:cubicBezTo>
                      <a:cubicBezTo>
                        <a:pt x="687772" y="328420"/>
                        <a:pt x="687772" y="331278"/>
                        <a:pt x="687772" y="334135"/>
                      </a:cubicBezTo>
                      <a:cubicBezTo>
                        <a:pt x="692535" y="375093"/>
                        <a:pt x="697297" y="416050"/>
                        <a:pt x="702060" y="457960"/>
                      </a:cubicBezTo>
                      <a:cubicBezTo>
                        <a:pt x="702060" y="457960"/>
                        <a:pt x="702060" y="457960"/>
                        <a:pt x="702060" y="457960"/>
                      </a:cubicBezTo>
                      <a:cubicBezTo>
                        <a:pt x="682057" y="457008"/>
                        <a:pt x="663007" y="456055"/>
                        <a:pt x="643005" y="456055"/>
                      </a:cubicBezTo>
                      <a:cubicBezTo>
                        <a:pt x="638242" y="416050"/>
                        <a:pt x="633480" y="375093"/>
                        <a:pt x="628717" y="335088"/>
                      </a:cubicBezTo>
                      <a:cubicBezTo>
                        <a:pt x="656340" y="283653"/>
                        <a:pt x="682057" y="229360"/>
                        <a:pt x="684915" y="169353"/>
                      </a:cubicBezTo>
                      <a:cubicBezTo>
                        <a:pt x="685867" y="131253"/>
                        <a:pt x="675390" y="91248"/>
                        <a:pt x="653482" y="59815"/>
                      </a:cubicBezTo>
                      <a:close/>
                      <a:moveTo>
                        <a:pt x="562995" y="177925"/>
                      </a:moveTo>
                      <a:cubicBezTo>
                        <a:pt x="564900" y="144588"/>
                        <a:pt x="576330" y="109345"/>
                        <a:pt x="600142" y="86485"/>
                      </a:cubicBezTo>
                      <a:cubicBezTo>
                        <a:pt x="617287" y="107440"/>
                        <a:pt x="625860" y="136968"/>
                        <a:pt x="625860" y="163638"/>
                      </a:cubicBezTo>
                      <a:cubicBezTo>
                        <a:pt x="625860" y="210310"/>
                        <a:pt x="604905" y="254125"/>
                        <a:pt x="582997" y="295083"/>
                      </a:cubicBezTo>
                      <a:cubicBezTo>
                        <a:pt x="570615" y="256983"/>
                        <a:pt x="560137" y="217930"/>
                        <a:pt x="562995" y="177925"/>
                      </a:cubicBezTo>
                      <a:close/>
                      <a:moveTo>
                        <a:pt x="576330" y="397000"/>
                      </a:moveTo>
                      <a:cubicBezTo>
                        <a:pt x="578235" y="416050"/>
                        <a:pt x="581092" y="435100"/>
                        <a:pt x="582997" y="455103"/>
                      </a:cubicBezTo>
                      <a:cubicBezTo>
                        <a:pt x="576330" y="455103"/>
                        <a:pt x="569662" y="455103"/>
                        <a:pt x="562995" y="455103"/>
                      </a:cubicBezTo>
                      <a:lnTo>
                        <a:pt x="562995" y="455103"/>
                      </a:lnTo>
                      <a:cubicBezTo>
                        <a:pt x="566805" y="435100"/>
                        <a:pt x="571567" y="416050"/>
                        <a:pt x="576330" y="397000"/>
                      </a:cubicBezTo>
                      <a:close/>
                      <a:moveTo>
                        <a:pt x="473460" y="320800"/>
                      </a:moveTo>
                      <a:cubicBezTo>
                        <a:pt x="457267" y="275080"/>
                        <a:pt x="442027" y="226503"/>
                        <a:pt x="443932" y="177925"/>
                      </a:cubicBezTo>
                      <a:cubicBezTo>
                        <a:pt x="445837" y="139825"/>
                        <a:pt x="460125" y="98868"/>
                        <a:pt x="492510" y="76008"/>
                      </a:cubicBezTo>
                      <a:cubicBezTo>
                        <a:pt x="507750" y="65530"/>
                        <a:pt x="526800" y="58863"/>
                        <a:pt x="544897" y="58863"/>
                      </a:cubicBezTo>
                      <a:cubicBezTo>
                        <a:pt x="544897" y="58863"/>
                        <a:pt x="544897" y="58863"/>
                        <a:pt x="544897" y="58863"/>
                      </a:cubicBezTo>
                      <a:cubicBezTo>
                        <a:pt x="527752" y="80770"/>
                        <a:pt x="515370" y="106488"/>
                        <a:pt x="508702" y="134110"/>
                      </a:cubicBezTo>
                      <a:cubicBezTo>
                        <a:pt x="493462" y="199833"/>
                        <a:pt x="509655" y="265555"/>
                        <a:pt x="530610" y="328420"/>
                      </a:cubicBezTo>
                      <a:cubicBezTo>
                        <a:pt x="530610" y="328420"/>
                        <a:pt x="530610" y="328420"/>
                        <a:pt x="530610" y="328420"/>
                      </a:cubicBezTo>
                      <a:cubicBezTo>
                        <a:pt x="520132" y="370330"/>
                        <a:pt x="510607" y="412240"/>
                        <a:pt x="500130" y="454150"/>
                      </a:cubicBezTo>
                      <a:cubicBezTo>
                        <a:pt x="481080" y="454150"/>
                        <a:pt x="462030" y="454150"/>
                        <a:pt x="442980" y="454150"/>
                      </a:cubicBezTo>
                      <a:cubicBezTo>
                        <a:pt x="451552" y="417955"/>
                        <a:pt x="460125" y="380808"/>
                        <a:pt x="468697" y="344613"/>
                      </a:cubicBezTo>
                      <a:cubicBezTo>
                        <a:pt x="468697" y="344613"/>
                        <a:pt x="468697" y="344613"/>
                        <a:pt x="468697" y="343660"/>
                      </a:cubicBezTo>
                      <a:cubicBezTo>
                        <a:pt x="474412" y="336993"/>
                        <a:pt x="476317" y="328420"/>
                        <a:pt x="473460" y="320800"/>
                      </a:cubicBezTo>
                      <a:close/>
                      <a:moveTo>
                        <a:pt x="321060" y="968500"/>
                      </a:moveTo>
                      <a:cubicBezTo>
                        <a:pt x="312487" y="968500"/>
                        <a:pt x="303915" y="968500"/>
                        <a:pt x="295342" y="967548"/>
                      </a:cubicBezTo>
                      <a:cubicBezTo>
                        <a:pt x="283912" y="967548"/>
                        <a:pt x="272482" y="966595"/>
                        <a:pt x="260100" y="965643"/>
                      </a:cubicBezTo>
                      <a:cubicBezTo>
                        <a:pt x="197235" y="962785"/>
                        <a:pt x="133417" y="958023"/>
                        <a:pt x="70552" y="952308"/>
                      </a:cubicBezTo>
                      <a:cubicBezTo>
                        <a:pt x="63885" y="808481"/>
                        <a:pt x="58170" y="664653"/>
                        <a:pt x="54360" y="519873"/>
                      </a:cubicBezTo>
                      <a:cubicBezTo>
                        <a:pt x="159135" y="511300"/>
                        <a:pt x="264862" y="506538"/>
                        <a:pt x="369637" y="504633"/>
                      </a:cubicBezTo>
                      <a:cubicBezTo>
                        <a:pt x="389640" y="504633"/>
                        <a:pt x="410595" y="503680"/>
                        <a:pt x="430597" y="503680"/>
                      </a:cubicBezTo>
                      <a:cubicBezTo>
                        <a:pt x="449647" y="503680"/>
                        <a:pt x="468697" y="503680"/>
                        <a:pt x="487747" y="503680"/>
                      </a:cubicBezTo>
                      <a:cubicBezTo>
                        <a:pt x="450600" y="658938"/>
                        <a:pt x="413452" y="814195"/>
                        <a:pt x="376305" y="969453"/>
                      </a:cubicBezTo>
                      <a:cubicBezTo>
                        <a:pt x="359160" y="969453"/>
                        <a:pt x="340110" y="969453"/>
                        <a:pt x="321060" y="968500"/>
                      </a:cubicBezTo>
                      <a:close/>
                      <a:moveTo>
                        <a:pt x="722062" y="970406"/>
                      </a:moveTo>
                      <a:cubicBezTo>
                        <a:pt x="719205" y="970406"/>
                        <a:pt x="716347" y="970406"/>
                        <a:pt x="713490" y="970406"/>
                      </a:cubicBezTo>
                      <a:cubicBezTo>
                        <a:pt x="693487" y="970406"/>
                        <a:pt x="673485" y="970406"/>
                        <a:pt x="654435" y="970406"/>
                      </a:cubicBezTo>
                      <a:cubicBezTo>
                        <a:pt x="582997" y="971358"/>
                        <a:pt x="511560" y="971358"/>
                        <a:pt x="439170" y="970406"/>
                      </a:cubicBezTo>
                      <a:cubicBezTo>
                        <a:pt x="476317" y="815148"/>
                        <a:pt x="513465" y="659891"/>
                        <a:pt x="550612" y="504633"/>
                      </a:cubicBezTo>
                      <a:cubicBezTo>
                        <a:pt x="562995" y="504633"/>
                        <a:pt x="576330" y="504633"/>
                        <a:pt x="588712" y="504633"/>
                      </a:cubicBezTo>
                      <a:cubicBezTo>
                        <a:pt x="608715" y="504633"/>
                        <a:pt x="628717" y="505585"/>
                        <a:pt x="647767" y="506538"/>
                      </a:cubicBezTo>
                      <a:cubicBezTo>
                        <a:pt x="667770" y="507490"/>
                        <a:pt x="686820" y="507490"/>
                        <a:pt x="706822" y="508443"/>
                      </a:cubicBezTo>
                      <a:lnTo>
                        <a:pt x="706822" y="508443"/>
                      </a:lnTo>
                      <a:cubicBezTo>
                        <a:pt x="725872" y="662748"/>
                        <a:pt x="747780" y="816100"/>
                        <a:pt x="771592" y="970406"/>
                      </a:cubicBezTo>
                      <a:cubicBezTo>
                        <a:pt x="755400" y="970406"/>
                        <a:pt x="739207" y="970406"/>
                        <a:pt x="722062" y="970406"/>
                      </a:cubicBezTo>
                      <a:close/>
                      <a:moveTo>
                        <a:pt x="1127827" y="949450"/>
                      </a:moveTo>
                      <a:cubicBezTo>
                        <a:pt x="1064962" y="959928"/>
                        <a:pt x="1001145" y="963738"/>
                        <a:pt x="937327" y="965643"/>
                      </a:cubicBezTo>
                      <a:cubicBezTo>
                        <a:pt x="902085" y="967548"/>
                        <a:pt x="866842" y="967548"/>
                        <a:pt x="831600" y="968500"/>
                      </a:cubicBezTo>
                      <a:cubicBezTo>
                        <a:pt x="807787" y="816100"/>
                        <a:pt x="786832" y="663700"/>
                        <a:pt x="767782" y="510348"/>
                      </a:cubicBezTo>
                      <a:cubicBezTo>
                        <a:pt x="815407" y="512253"/>
                        <a:pt x="863032" y="515110"/>
                        <a:pt x="911610" y="517968"/>
                      </a:cubicBezTo>
                      <a:cubicBezTo>
                        <a:pt x="985905" y="522730"/>
                        <a:pt x="1060200" y="528445"/>
                        <a:pt x="1134495" y="535113"/>
                      </a:cubicBezTo>
                      <a:cubicBezTo>
                        <a:pt x="1134495" y="674178"/>
                        <a:pt x="1132590" y="812291"/>
                        <a:pt x="1127827" y="949450"/>
                      </a:cubicBezTo>
                      <a:close/>
                    </a:path>
                  </a:pathLst>
                </a:custGeom>
                <a:solidFill>
                  <a:srgbClr val="454E5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grpSp>
        <p:sp>
          <p:nvSpPr>
            <p:cNvPr id="43" name="TextBox 42">
              <a:extLst>
                <a:ext uri="{FF2B5EF4-FFF2-40B4-BE49-F238E27FC236}">
                  <a16:creationId xmlns:a16="http://schemas.microsoft.com/office/drawing/2014/main" id="{B823A40F-148E-4A47-BDF7-ADCD7974EBA1}"/>
                </a:ext>
              </a:extLst>
            </p:cNvPr>
            <p:cNvSpPr txBox="1"/>
            <p:nvPr/>
          </p:nvSpPr>
          <p:spPr>
            <a:xfrm>
              <a:off x="6037737" y="4234347"/>
              <a:ext cx="4899032" cy="1034293"/>
            </a:xfrm>
            <a:prstGeom prst="rect">
              <a:avLst/>
            </a:prstGeom>
            <a:noFill/>
          </p:spPr>
          <p:txBody>
            <a:bodyPr wrap="square" rtlCol="0">
              <a:spAutoFit/>
            </a:bodyPr>
            <a:lstStyle/>
            <a:p>
              <a:pPr marL="18415" marR="18415" lvl="0" indent="0" algn="ctr" defTabSz="914400" rtl="0" eaLnBrk="1" fontAlgn="auto" latinLnBrk="0" hangingPunct="1">
                <a:lnSpc>
                  <a:spcPct val="11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Câu</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chuyện</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Tôi</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thực</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sự</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cần</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gì</a:t>
              </a:r>
              <a:r>
                <a:rPr lang="en-US" sz="3600" dirty="0">
                  <a:solidFill>
                    <a:srgbClr val="000000"/>
                  </a:solidFill>
                  <a:latin typeface="Calibri" panose="020F0502020204030204" pitchFamily="34" charset="0"/>
                  <a:ea typeface="Calibri" panose="020F0502020204030204" pitchFamily="34" charset="0"/>
                  <a:cs typeface="Calibri" panose="020F0502020204030204" pitchFamily="34" charset="0"/>
                </a:rPr>
                <a:t>?</a:t>
              </a:r>
              <a:endParaRPr kumimoji="0" lang="en-US" sz="3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pic>
        <p:nvPicPr>
          <p:cNvPr id="3" name="Picture 2">
            <a:extLst>
              <a:ext uri="{FF2B5EF4-FFF2-40B4-BE49-F238E27FC236}">
                <a16:creationId xmlns:a16="http://schemas.microsoft.com/office/drawing/2014/main" id="{918F41A4-CE88-4AB2-AB6D-C5F2CB0D059D}"/>
              </a:ext>
            </a:extLst>
          </p:cNvPr>
          <p:cNvPicPr>
            <a:picLocks noChangeAspect="1"/>
          </p:cNvPicPr>
          <p:nvPr/>
        </p:nvPicPr>
        <p:blipFill>
          <a:blip r:embed="rId4"/>
          <a:stretch>
            <a:fillRect/>
          </a:stretch>
        </p:blipFill>
        <p:spPr>
          <a:xfrm>
            <a:off x="4358354" y="2333574"/>
            <a:ext cx="3475292" cy="4428382"/>
          </a:xfrm>
          <a:prstGeom prst="rect">
            <a:avLst/>
          </a:prstGeom>
        </p:spPr>
      </p:pic>
    </p:spTree>
    <p:extLst>
      <p:ext uri="{BB962C8B-B14F-4D97-AF65-F5344CB8AC3E}">
        <p14:creationId xmlns:p14="http://schemas.microsoft.com/office/powerpoint/2010/main" val="284627441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14:presetBounceEnd="55000">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14:bounceEnd="55000">
                                          <p:cBhvr additive="base">
                                            <p:cTn id="7" dur="1000" fill="hold"/>
                                            <p:tgtEl>
                                              <p:spTgt spid="41"/>
                                            </p:tgtEl>
                                            <p:attrNameLst>
                                              <p:attrName>ppt_x</p:attrName>
                                            </p:attrNameLst>
                                          </p:cBhvr>
                                          <p:tavLst>
                                            <p:tav tm="0">
                                              <p:val>
                                                <p:strVal val="1+#ppt_w/2"/>
                                              </p:val>
                                            </p:tav>
                                            <p:tav tm="100000">
                                              <p:val>
                                                <p:strVal val="#ppt_x"/>
                                              </p:val>
                                            </p:tav>
                                          </p:tavLst>
                                        </p:anim>
                                        <p:anim calcmode="lin" valueType="num" p14:bounceEnd="55000">
                                          <p:cBhvr additive="base">
                                            <p:cTn id="8" dur="1000" fill="hold"/>
                                            <p:tgtEl>
                                              <p:spTgt spid="4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1000" fill="hold"/>
                                            <p:tgtEl>
                                              <p:spTgt spid="41"/>
                                            </p:tgtEl>
                                            <p:attrNameLst>
                                              <p:attrName>ppt_x</p:attrName>
                                            </p:attrNameLst>
                                          </p:cBhvr>
                                          <p:tavLst>
                                            <p:tav tm="0">
                                              <p:val>
                                                <p:strVal val="1+#ppt_w/2"/>
                                              </p:val>
                                            </p:tav>
                                            <p:tav tm="100000">
                                              <p:val>
                                                <p:strVal val="#ppt_x"/>
                                              </p:val>
                                            </p:tav>
                                          </p:tavLst>
                                        </p:anim>
                                        <p:anim calcmode="lin" valueType="num">
                                          <p:cBhvr additive="base">
                                            <p:cTn id="8" dur="1000" fill="hold"/>
                                            <p:tgtEl>
                                              <p:spTgt spid="4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rgbClr val="84E3F0"/>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D11335A-E55D-45F6-84FC-17A415331A40}"/>
              </a:ext>
            </a:extLst>
          </p:cNvPr>
          <p:cNvSpPr/>
          <p:nvPr/>
        </p:nvSpPr>
        <p:spPr>
          <a:xfrm>
            <a:off x="585216" y="795528"/>
            <a:ext cx="10927080" cy="5724144"/>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0" name="图片 21">
            <a:extLst>
              <a:ext uri="{FF2B5EF4-FFF2-40B4-BE49-F238E27FC236}">
                <a16:creationId xmlns:a16="http://schemas.microsoft.com/office/drawing/2014/main" id="{0DC20793-2B5B-458F-B590-5B9B851443BA}"/>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0" y="5314317"/>
            <a:ext cx="12192000" cy="1568824"/>
          </a:xfrm>
          <a:prstGeom prst="rect">
            <a:avLst/>
          </a:prstGeom>
        </p:spPr>
      </p:pic>
      <p:pic>
        <p:nvPicPr>
          <p:cNvPr id="11" name="Google Shape;59;p13">
            <a:extLst>
              <a:ext uri="{FF2B5EF4-FFF2-40B4-BE49-F238E27FC236}">
                <a16:creationId xmlns:a16="http://schemas.microsoft.com/office/drawing/2014/main" id="{707E9A59-8ECA-4EBB-9B49-D08DC3A5D5DC}"/>
              </a:ext>
            </a:extLst>
          </p:cNvPr>
          <p:cNvPicPr preferRelativeResize="0"/>
          <p:nvPr/>
        </p:nvPicPr>
        <p:blipFill>
          <a:blip r:embed="rId6">
            <a:alphaModFix/>
          </a:blip>
          <a:stretch>
            <a:fillRect/>
          </a:stretch>
        </p:blipFill>
        <p:spPr>
          <a:xfrm>
            <a:off x="-90200" y="1"/>
            <a:ext cx="2762768" cy="1036033"/>
          </a:xfrm>
          <a:prstGeom prst="rect">
            <a:avLst/>
          </a:prstGeom>
          <a:noFill/>
          <a:ln>
            <a:noFill/>
          </a:ln>
        </p:spPr>
      </p:pic>
      <p:pic>
        <p:nvPicPr>
          <p:cNvPr id="12" name="Google Shape;60;p13">
            <a:extLst>
              <a:ext uri="{FF2B5EF4-FFF2-40B4-BE49-F238E27FC236}">
                <a16:creationId xmlns:a16="http://schemas.microsoft.com/office/drawing/2014/main" id="{77E2EA3B-51F6-4234-8625-2BC0AE760023}"/>
              </a:ext>
            </a:extLst>
          </p:cNvPr>
          <p:cNvPicPr preferRelativeResize="0"/>
          <p:nvPr/>
        </p:nvPicPr>
        <p:blipFill>
          <a:blip r:embed="rId6">
            <a:alphaModFix/>
          </a:blip>
          <a:stretch>
            <a:fillRect/>
          </a:stretch>
        </p:blipFill>
        <p:spPr>
          <a:xfrm>
            <a:off x="2530467" y="1"/>
            <a:ext cx="2762768" cy="1036033"/>
          </a:xfrm>
          <a:prstGeom prst="rect">
            <a:avLst/>
          </a:prstGeom>
          <a:noFill/>
          <a:ln>
            <a:noFill/>
          </a:ln>
        </p:spPr>
      </p:pic>
      <p:pic>
        <p:nvPicPr>
          <p:cNvPr id="13" name="Google Shape;61;p13">
            <a:extLst>
              <a:ext uri="{FF2B5EF4-FFF2-40B4-BE49-F238E27FC236}">
                <a16:creationId xmlns:a16="http://schemas.microsoft.com/office/drawing/2014/main" id="{E6D5511D-5F5F-43C4-BDCA-31AC2D7F4350}"/>
              </a:ext>
            </a:extLst>
          </p:cNvPr>
          <p:cNvPicPr preferRelativeResize="0"/>
          <p:nvPr/>
        </p:nvPicPr>
        <p:blipFill>
          <a:blip r:embed="rId6">
            <a:alphaModFix/>
          </a:blip>
          <a:stretch>
            <a:fillRect/>
          </a:stretch>
        </p:blipFill>
        <p:spPr>
          <a:xfrm>
            <a:off x="6808567" y="1"/>
            <a:ext cx="2762768" cy="1036033"/>
          </a:xfrm>
          <a:prstGeom prst="rect">
            <a:avLst/>
          </a:prstGeom>
          <a:noFill/>
          <a:ln>
            <a:noFill/>
          </a:ln>
        </p:spPr>
      </p:pic>
      <p:pic>
        <p:nvPicPr>
          <p:cNvPr id="18" name="Google Shape;62;p13">
            <a:extLst>
              <a:ext uri="{FF2B5EF4-FFF2-40B4-BE49-F238E27FC236}">
                <a16:creationId xmlns:a16="http://schemas.microsoft.com/office/drawing/2014/main" id="{C03FFA74-9F7C-4671-89B4-DD2A2AE96CD5}"/>
              </a:ext>
            </a:extLst>
          </p:cNvPr>
          <p:cNvPicPr preferRelativeResize="0"/>
          <p:nvPr/>
        </p:nvPicPr>
        <p:blipFill>
          <a:blip r:embed="rId6">
            <a:alphaModFix/>
          </a:blip>
          <a:stretch>
            <a:fillRect/>
          </a:stretch>
        </p:blipFill>
        <p:spPr>
          <a:xfrm>
            <a:off x="9429233" y="1"/>
            <a:ext cx="2762768" cy="1036033"/>
          </a:xfrm>
          <a:prstGeom prst="rect">
            <a:avLst/>
          </a:prstGeom>
          <a:noFill/>
          <a:ln>
            <a:noFill/>
          </a:ln>
        </p:spPr>
      </p:pic>
      <p:pic>
        <p:nvPicPr>
          <p:cNvPr id="19" name="Tiếng-âm thanh gõ bàn phím ghép vào video - Typing chat sound effect">
            <a:hlinkClick r:id="" action="ppaction://media"/>
            <a:extLst>
              <a:ext uri="{FF2B5EF4-FFF2-40B4-BE49-F238E27FC236}">
                <a16:creationId xmlns:a16="http://schemas.microsoft.com/office/drawing/2014/main" id="{B4732BA8-1FBF-43D7-B947-B391B8D4373B}"/>
              </a:ext>
            </a:extLst>
          </p:cNvPr>
          <p:cNvPicPr>
            <a:picLocks noChangeAspect="1"/>
          </p:cNvPicPr>
          <p:nvPr>
            <a:audioFile r:link="rId1"/>
            <p:extLst>
              <p:ext uri="{DAA4B4D4-6D71-4841-9C94-3DE7FCFB9230}">
                <p14:media xmlns:p14="http://schemas.microsoft.com/office/powerpoint/2010/main" r:embed="rId2">
                  <p14:trim st="931" end="9979.8125"/>
                </p14:media>
              </p:ext>
            </p:extLst>
          </p:nvPr>
        </p:nvPicPr>
        <p:blipFill>
          <a:blip r:embed="rId7"/>
          <a:stretch>
            <a:fillRect/>
          </a:stretch>
        </p:blipFill>
        <p:spPr>
          <a:xfrm>
            <a:off x="143442" y="85837"/>
            <a:ext cx="634323" cy="634323"/>
          </a:xfrm>
          <a:prstGeom prst="rect">
            <a:avLst/>
          </a:prstGeom>
        </p:spPr>
      </p:pic>
      <p:sp>
        <p:nvSpPr>
          <p:cNvPr id="20" name="TextBox 19">
            <a:extLst>
              <a:ext uri="{FF2B5EF4-FFF2-40B4-BE49-F238E27FC236}">
                <a16:creationId xmlns:a16="http://schemas.microsoft.com/office/drawing/2014/main" id="{FC9CE5F7-032C-42DD-81CA-6043947C1158}"/>
              </a:ext>
            </a:extLst>
          </p:cNvPr>
          <p:cNvSpPr txBox="1"/>
          <p:nvPr/>
        </p:nvSpPr>
        <p:spPr>
          <a:xfrm>
            <a:off x="679704" y="1121870"/>
            <a:ext cx="10649712" cy="1569660"/>
          </a:xfrm>
          <a:prstGeom prst="rect">
            <a:avLst/>
          </a:prstGeom>
          <a:noFill/>
        </p:spPr>
        <p:txBody>
          <a:bodyPr wrap="square" rtlCol="0">
            <a:spAutoFit/>
          </a:bodyPr>
          <a:lstStyle/>
          <a:p>
            <a:pPr algn="just">
              <a:defRPr/>
            </a:pPr>
            <a:r>
              <a:rPr lang="vi-VN" sz="3200" b="1" i="1" dirty="0">
                <a:solidFill>
                  <a:prstClr val="black"/>
                </a:solidFill>
                <a:latin typeface="Calibri"/>
                <a:ea typeface="字魂59号-创粗黑"/>
              </a:rPr>
              <a:t>Trong rừng, có hai mẹ con nhà thỏ. Thỏ mẹ rất chiều thỏ con. Thỏ con muốn mua gì, thỏ mẹ cũng đồng ý. Một hôm, thỏ con đi chơi, thấy người ta đội mũ đẹp quá, cũng đòi mẹ mua.</a:t>
            </a:r>
            <a:endParaRPr lang="en-US" sz="3200" b="1" i="1" dirty="0">
              <a:solidFill>
                <a:prstClr val="black"/>
              </a:solidFill>
              <a:latin typeface="Calibri"/>
              <a:ea typeface="字魂59号-创粗黑"/>
            </a:endParaRPr>
          </a:p>
        </p:txBody>
      </p:sp>
      <p:pic>
        <p:nvPicPr>
          <p:cNvPr id="6" name="Picture 5" descr="A picture containing text, doll&#10;&#10;Description automatically generated">
            <a:extLst>
              <a:ext uri="{FF2B5EF4-FFF2-40B4-BE49-F238E27FC236}">
                <a16:creationId xmlns:a16="http://schemas.microsoft.com/office/drawing/2014/main" id="{CB5840F4-0520-4D24-AB18-425BE5515B1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359868" y="3017872"/>
            <a:ext cx="3472263" cy="3356065"/>
          </a:xfrm>
          <a:prstGeom prst="rect">
            <a:avLst/>
          </a:prstGeom>
        </p:spPr>
      </p:pic>
    </p:spTree>
    <p:extLst>
      <p:ext uri="{BB962C8B-B14F-4D97-AF65-F5344CB8AC3E}">
        <p14:creationId xmlns:p14="http://schemas.microsoft.com/office/powerpoint/2010/main" val="25854131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10000"/>
                                  </p:iterate>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par>
                                <p:cTn id="8" presetID="1" presetClass="mediacall" presetSubtype="0" fill="hold" nodeType="withEffect">
                                  <p:stCondLst>
                                    <p:cond delay="0"/>
                                  </p:stCondLst>
                                  <p:childTnLst>
                                    <p:cmd type="call" cmd="playFrom(0.0)">
                                      <p:cBhvr>
                                        <p:cTn id="9" dur="6565" fill="hold"/>
                                        <p:tgtEl>
                                          <p:spTgt spid="19"/>
                                        </p:tgtEl>
                                      </p:cBhvr>
                                    </p:cmd>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17" repeatCount="2000" fill="hold" display="0">
                  <p:stCondLst>
                    <p:cond delay="indefinite"/>
                  </p:stCondLst>
                  <p:endCondLst>
                    <p:cond evt="onStopAudio" delay="0">
                      <p:tgtEl>
                        <p:sldTgt/>
                      </p:tgtEl>
                    </p:cond>
                  </p:endCondLst>
                </p:cTn>
                <p:tgtEl>
                  <p:spTgt spid="19"/>
                </p:tgtEl>
              </p:cMediaNode>
            </p:audio>
          </p:childTnLst>
        </p:cTn>
      </p:par>
    </p:tnLst>
    <p:bldLst>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rgbClr val="84E3F0"/>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D11335A-E55D-45F6-84FC-17A415331A40}"/>
              </a:ext>
            </a:extLst>
          </p:cNvPr>
          <p:cNvSpPr/>
          <p:nvPr/>
        </p:nvSpPr>
        <p:spPr>
          <a:xfrm>
            <a:off x="585216" y="795528"/>
            <a:ext cx="10927080" cy="5724144"/>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pic>
        <p:nvPicPr>
          <p:cNvPr id="10" name="图片 21">
            <a:extLst>
              <a:ext uri="{FF2B5EF4-FFF2-40B4-BE49-F238E27FC236}">
                <a16:creationId xmlns:a16="http://schemas.microsoft.com/office/drawing/2014/main" id="{0DC20793-2B5B-458F-B590-5B9B851443B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5314317"/>
            <a:ext cx="12192000" cy="1568824"/>
          </a:xfrm>
          <a:prstGeom prst="rect">
            <a:avLst/>
          </a:prstGeom>
        </p:spPr>
      </p:pic>
      <p:pic>
        <p:nvPicPr>
          <p:cNvPr id="11" name="Google Shape;59;p13">
            <a:extLst>
              <a:ext uri="{FF2B5EF4-FFF2-40B4-BE49-F238E27FC236}">
                <a16:creationId xmlns:a16="http://schemas.microsoft.com/office/drawing/2014/main" id="{707E9A59-8ECA-4EBB-9B49-D08DC3A5D5DC}"/>
              </a:ext>
            </a:extLst>
          </p:cNvPr>
          <p:cNvPicPr preferRelativeResize="0"/>
          <p:nvPr/>
        </p:nvPicPr>
        <p:blipFill>
          <a:blip r:embed="rId4">
            <a:alphaModFix/>
          </a:blip>
          <a:stretch>
            <a:fillRect/>
          </a:stretch>
        </p:blipFill>
        <p:spPr>
          <a:xfrm>
            <a:off x="-90200" y="1"/>
            <a:ext cx="2762768" cy="1036033"/>
          </a:xfrm>
          <a:prstGeom prst="rect">
            <a:avLst/>
          </a:prstGeom>
          <a:noFill/>
          <a:ln>
            <a:noFill/>
          </a:ln>
        </p:spPr>
      </p:pic>
      <p:pic>
        <p:nvPicPr>
          <p:cNvPr id="12" name="Google Shape;60;p13">
            <a:extLst>
              <a:ext uri="{FF2B5EF4-FFF2-40B4-BE49-F238E27FC236}">
                <a16:creationId xmlns:a16="http://schemas.microsoft.com/office/drawing/2014/main" id="{77E2EA3B-51F6-4234-8625-2BC0AE760023}"/>
              </a:ext>
            </a:extLst>
          </p:cNvPr>
          <p:cNvPicPr preferRelativeResize="0"/>
          <p:nvPr/>
        </p:nvPicPr>
        <p:blipFill>
          <a:blip r:embed="rId4">
            <a:alphaModFix/>
          </a:blip>
          <a:stretch>
            <a:fillRect/>
          </a:stretch>
        </p:blipFill>
        <p:spPr>
          <a:xfrm>
            <a:off x="2530467" y="1"/>
            <a:ext cx="2762768" cy="1036033"/>
          </a:xfrm>
          <a:prstGeom prst="rect">
            <a:avLst/>
          </a:prstGeom>
          <a:noFill/>
          <a:ln>
            <a:noFill/>
          </a:ln>
        </p:spPr>
      </p:pic>
      <p:pic>
        <p:nvPicPr>
          <p:cNvPr id="13" name="Google Shape;61;p13">
            <a:extLst>
              <a:ext uri="{FF2B5EF4-FFF2-40B4-BE49-F238E27FC236}">
                <a16:creationId xmlns:a16="http://schemas.microsoft.com/office/drawing/2014/main" id="{E6D5511D-5F5F-43C4-BDCA-31AC2D7F4350}"/>
              </a:ext>
            </a:extLst>
          </p:cNvPr>
          <p:cNvPicPr preferRelativeResize="0"/>
          <p:nvPr/>
        </p:nvPicPr>
        <p:blipFill>
          <a:blip r:embed="rId4">
            <a:alphaModFix/>
          </a:blip>
          <a:stretch>
            <a:fillRect/>
          </a:stretch>
        </p:blipFill>
        <p:spPr>
          <a:xfrm>
            <a:off x="6808567" y="1"/>
            <a:ext cx="2762768" cy="1036033"/>
          </a:xfrm>
          <a:prstGeom prst="rect">
            <a:avLst/>
          </a:prstGeom>
          <a:noFill/>
          <a:ln>
            <a:noFill/>
          </a:ln>
        </p:spPr>
      </p:pic>
      <p:pic>
        <p:nvPicPr>
          <p:cNvPr id="18" name="Google Shape;62;p13">
            <a:extLst>
              <a:ext uri="{FF2B5EF4-FFF2-40B4-BE49-F238E27FC236}">
                <a16:creationId xmlns:a16="http://schemas.microsoft.com/office/drawing/2014/main" id="{C03FFA74-9F7C-4671-89B4-DD2A2AE96CD5}"/>
              </a:ext>
            </a:extLst>
          </p:cNvPr>
          <p:cNvPicPr preferRelativeResize="0"/>
          <p:nvPr/>
        </p:nvPicPr>
        <p:blipFill>
          <a:blip r:embed="rId4">
            <a:alphaModFix/>
          </a:blip>
          <a:stretch>
            <a:fillRect/>
          </a:stretch>
        </p:blipFill>
        <p:spPr>
          <a:xfrm>
            <a:off x="9429233" y="1"/>
            <a:ext cx="2762768" cy="1036033"/>
          </a:xfrm>
          <a:prstGeom prst="rect">
            <a:avLst/>
          </a:prstGeom>
          <a:noFill/>
          <a:ln>
            <a:noFill/>
          </a:ln>
        </p:spPr>
      </p:pic>
      <p:pic>
        <p:nvPicPr>
          <p:cNvPr id="6" name="Picture 5" descr="A picture containing text, doll&#10;&#10;Description automatically generated">
            <a:extLst>
              <a:ext uri="{FF2B5EF4-FFF2-40B4-BE49-F238E27FC236}">
                <a16:creationId xmlns:a16="http://schemas.microsoft.com/office/drawing/2014/main" id="{CB5840F4-0520-4D24-AB18-425BE5515B1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83326" y="2788629"/>
            <a:ext cx="3472263" cy="3356065"/>
          </a:xfrm>
          <a:prstGeom prst="rect">
            <a:avLst/>
          </a:prstGeom>
        </p:spPr>
      </p:pic>
      <p:grpSp>
        <p:nvGrpSpPr>
          <p:cNvPr id="14" name="Group 13">
            <a:extLst>
              <a:ext uri="{FF2B5EF4-FFF2-40B4-BE49-F238E27FC236}">
                <a16:creationId xmlns:a16="http://schemas.microsoft.com/office/drawing/2014/main" id="{F357EABB-0071-44CF-B7CB-310E0C2C18BD}"/>
              </a:ext>
            </a:extLst>
          </p:cNvPr>
          <p:cNvGrpSpPr/>
          <p:nvPr/>
        </p:nvGrpSpPr>
        <p:grpSpPr>
          <a:xfrm flipH="1">
            <a:off x="1441625" y="2107632"/>
            <a:ext cx="3569739" cy="1150746"/>
            <a:chOff x="4126041" y="366563"/>
            <a:chExt cx="3876590" cy="1150746"/>
          </a:xfrm>
          <a:solidFill>
            <a:srgbClr val="FFFF99"/>
          </a:solidFill>
        </p:grpSpPr>
        <p:sp>
          <p:nvSpPr>
            <p:cNvPr id="15" name="Rounded Rectangular Callout 3">
              <a:extLst>
                <a:ext uri="{FF2B5EF4-FFF2-40B4-BE49-F238E27FC236}">
                  <a16:creationId xmlns:a16="http://schemas.microsoft.com/office/drawing/2014/main" id="{002104E7-E4C2-4308-A71B-9B222D0DAEB2}"/>
                </a:ext>
              </a:extLst>
            </p:cNvPr>
            <p:cNvSpPr/>
            <p:nvPr/>
          </p:nvSpPr>
          <p:spPr>
            <a:xfrm>
              <a:off x="4162151" y="366563"/>
              <a:ext cx="3840480" cy="1117828"/>
            </a:xfrm>
            <a:prstGeom prst="wedgeRoundRectCallout">
              <a:avLst>
                <a:gd name="adj1" fmla="val -39871"/>
                <a:gd name="adj2" fmla="val 83116"/>
                <a:gd name="adj3" fmla="val 16667"/>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64D2">
                    <a:lumMod val="75000"/>
                  </a:srgbClr>
                </a:solidFill>
                <a:effectLst/>
                <a:uLnTx/>
                <a:uFillTx/>
                <a:latin typeface="Arial"/>
                <a:ea typeface="微软雅黑"/>
                <a:cs typeface="+mn-cs"/>
              </a:endParaRPr>
            </a:p>
          </p:txBody>
        </p:sp>
        <p:sp>
          <p:nvSpPr>
            <p:cNvPr id="16" name="TextBox 15">
              <a:extLst>
                <a:ext uri="{FF2B5EF4-FFF2-40B4-BE49-F238E27FC236}">
                  <a16:creationId xmlns:a16="http://schemas.microsoft.com/office/drawing/2014/main" id="{DC54E5B7-4B21-4760-A6F9-F3EC350F8B6A}"/>
                </a:ext>
              </a:extLst>
            </p:cNvPr>
            <p:cNvSpPr txBox="1"/>
            <p:nvPr/>
          </p:nvSpPr>
          <p:spPr>
            <a:xfrm>
              <a:off x="4126041" y="440091"/>
              <a:ext cx="3840480" cy="107721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0064D2">
                      <a:lumMod val="75000"/>
                    </a:srgbClr>
                  </a:solidFill>
                  <a:effectLst/>
                  <a:uLnTx/>
                  <a:uFillTx/>
                  <a:latin typeface="Arial"/>
                  <a:ea typeface="微软雅黑"/>
                  <a:cs typeface="+mn-cs"/>
                </a:rPr>
                <a:t>Mẹ</a:t>
              </a:r>
              <a:r>
                <a:rPr kumimoji="0" lang="en-US" sz="3200" b="0" i="0" u="none" strike="noStrike" kern="1200" cap="none" spc="0" normalizeH="0" baseline="0" noProof="0" dirty="0">
                  <a:ln>
                    <a:noFill/>
                  </a:ln>
                  <a:solidFill>
                    <a:srgbClr val="0064D2">
                      <a:lumMod val="75000"/>
                    </a:srgbClr>
                  </a:solidFill>
                  <a:effectLst/>
                  <a:uLnTx/>
                  <a:uFillTx/>
                  <a:latin typeface="Arial"/>
                  <a:ea typeface="微软雅黑"/>
                  <a:cs typeface="+mn-cs"/>
                </a:rPr>
                <a:t> </a:t>
              </a:r>
              <a:r>
                <a:rPr kumimoji="0" lang="en-US" sz="3200" b="0" i="0" u="none" strike="noStrike" kern="1200" cap="none" spc="0" normalizeH="0" baseline="0" noProof="0" dirty="0" err="1">
                  <a:ln>
                    <a:noFill/>
                  </a:ln>
                  <a:solidFill>
                    <a:srgbClr val="0064D2">
                      <a:lumMod val="75000"/>
                    </a:srgbClr>
                  </a:solidFill>
                  <a:effectLst/>
                  <a:uLnTx/>
                  <a:uFillTx/>
                  <a:latin typeface="Arial"/>
                  <a:ea typeface="微软雅黑"/>
                  <a:cs typeface="+mn-cs"/>
                </a:rPr>
                <a:t>ơi</a:t>
              </a:r>
              <a:r>
                <a:rPr lang="en-US" sz="3200" dirty="0">
                  <a:solidFill>
                    <a:srgbClr val="0064D2">
                      <a:lumMod val="75000"/>
                    </a:srgbClr>
                  </a:solidFill>
                  <a:latin typeface="Arial"/>
                  <a:ea typeface="微软雅黑"/>
                </a:rPr>
                <a:t>, con </a:t>
              </a:r>
              <a:r>
                <a:rPr lang="en-US" sz="3200" dirty="0" err="1">
                  <a:solidFill>
                    <a:srgbClr val="0064D2">
                      <a:lumMod val="75000"/>
                    </a:srgbClr>
                  </a:solidFill>
                  <a:latin typeface="Arial"/>
                  <a:ea typeface="微软雅黑"/>
                </a:rPr>
                <a:t>muốn</a:t>
              </a:r>
              <a:r>
                <a:rPr lang="en-US" sz="3200" dirty="0">
                  <a:solidFill>
                    <a:srgbClr val="0064D2">
                      <a:lumMod val="75000"/>
                    </a:srgbClr>
                  </a:solidFill>
                  <a:latin typeface="Arial"/>
                  <a:ea typeface="微软雅黑"/>
                </a:rPr>
                <a:t> </a:t>
              </a:r>
              <a:r>
                <a:rPr lang="en-US" sz="3200" dirty="0" err="1">
                  <a:solidFill>
                    <a:srgbClr val="0064D2">
                      <a:lumMod val="75000"/>
                    </a:srgbClr>
                  </a:solidFill>
                  <a:latin typeface="Arial"/>
                  <a:ea typeface="微软雅黑"/>
                </a:rPr>
                <a:t>mua</a:t>
              </a:r>
              <a:r>
                <a:rPr lang="en-US" sz="3200" dirty="0">
                  <a:solidFill>
                    <a:srgbClr val="0064D2">
                      <a:lumMod val="75000"/>
                    </a:srgbClr>
                  </a:solidFill>
                  <a:latin typeface="Arial"/>
                  <a:ea typeface="微软雅黑"/>
                </a:rPr>
                <a:t> </a:t>
              </a:r>
              <a:r>
                <a:rPr lang="en-US" sz="3200" dirty="0" err="1">
                  <a:solidFill>
                    <a:srgbClr val="0064D2">
                      <a:lumMod val="75000"/>
                    </a:srgbClr>
                  </a:solidFill>
                  <a:latin typeface="Arial"/>
                  <a:ea typeface="微软雅黑"/>
                </a:rPr>
                <a:t>chiếc</a:t>
              </a:r>
              <a:r>
                <a:rPr lang="en-US" sz="3200" dirty="0">
                  <a:solidFill>
                    <a:srgbClr val="0064D2">
                      <a:lumMod val="75000"/>
                    </a:srgbClr>
                  </a:solidFill>
                  <a:latin typeface="Arial"/>
                  <a:ea typeface="微软雅黑"/>
                </a:rPr>
                <a:t> </a:t>
              </a:r>
              <a:r>
                <a:rPr lang="en-US" sz="3200" dirty="0" err="1">
                  <a:solidFill>
                    <a:srgbClr val="0064D2">
                      <a:lumMod val="75000"/>
                    </a:srgbClr>
                  </a:solidFill>
                  <a:latin typeface="Arial"/>
                  <a:ea typeface="微软雅黑"/>
                </a:rPr>
                <a:t>mũ</a:t>
              </a:r>
              <a:r>
                <a:rPr lang="en-US" sz="3200" dirty="0">
                  <a:solidFill>
                    <a:srgbClr val="0064D2">
                      <a:lumMod val="75000"/>
                    </a:srgbClr>
                  </a:solidFill>
                  <a:latin typeface="Arial"/>
                  <a:ea typeface="微软雅黑"/>
                </a:rPr>
                <a:t>.</a:t>
              </a:r>
              <a:endParaRPr kumimoji="0" lang="en-US" sz="3200" b="0" i="0" u="none" strike="noStrike" kern="1200" cap="none" spc="0" normalizeH="0" baseline="0" noProof="0" dirty="0">
                <a:ln>
                  <a:noFill/>
                </a:ln>
                <a:solidFill>
                  <a:srgbClr val="0064D2">
                    <a:lumMod val="75000"/>
                  </a:srgbClr>
                </a:solidFill>
                <a:effectLst/>
                <a:uLnTx/>
                <a:uFillTx/>
                <a:latin typeface="Arial"/>
                <a:ea typeface="微软雅黑"/>
                <a:cs typeface="+mn-cs"/>
              </a:endParaRPr>
            </a:p>
          </p:txBody>
        </p:sp>
      </p:grpSp>
      <p:pic>
        <p:nvPicPr>
          <p:cNvPr id="4" name="Picture 3" descr="A picture containing circle&#10;&#10;Description automatically generated">
            <a:extLst>
              <a:ext uri="{FF2B5EF4-FFF2-40B4-BE49-F238E27FC236}">
                <a16:creationId xmlns:a16="http://schemas.microsoft.com/office/drawing/2014/main" id="{33B025C3-6721-4E37-997D-20DD6BB3793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061708" y="925503"/>
            <a:ext cx="2604387" cy="1773565"/>
          </a:xfrm>
          <a:prstGeom prst="rect">
            <a:avLst/>
          </a:prstGeom>
        </p:spPr>
      </p:pic>
      <p:grpSp>
        <p:nvGrpSpPr>
          <p:cNvPr id="17" name="Group 16">
            <a:extLst>
              <a:ext uri="{FF2B5EF4-FFF2-40B4-BE49-F238E27FC236}">
                <a16:creationId xmlns:a16="http://schemas.microsoft.com/office/drawing/2014/main" id="{906498F5-9037-4935-96FD-C6C812665111}"/>
              </a:ext>
            </a:extLst>
          </p:cNvPr>
          <p:cNvGrpSpPr/>
          <p:nvPr/>
        </p:nvGrpSpPr>
        <p:grpSpPr>
          <a:xfrm flipH="1">
            <a:off x="5525221" y="1581240"/>
            <a:ext cx="3569739" cy="1150746"/>
            <a:chOff x="4126041" y="366563"/>
            <a:chExt cx="3876590" cy="1150746"/>
          </a:xfrm>
          <a:solidFill>
            <a:srgbClr val="FFFF99"/>
          </a:solidFill>
        </p:grpSpPr>
        <p:sp>
          <p:nvSpPr>
            <p:cNvPr id="21" name="Rounded Rectangular Callout 3">
              <a:extLst>
                <a:ext uri="{FF2B5EF4-FFF2-40B4-BE49-F238E27FC236}">
                  <a16:creationId xmlns:a16="http://schemas.microsoft.com/office/drawing/2014/main" id="{A74D802C-B94E-4C71-9AB9-12173B42DF41}"/>
                </a:ext>
              </a:extLst>
            </p:cNvPr>
            <p:cNvSpPr/>
            <p:nvPr/>
          </p:nvSpPr>
          <p:spPr>
            <a:xfrm>
              <a:off x="4162151" y="366563"/>
              <a:ext cx="3840480" cy="1117828"/>
            </a:xfrm>
            <a:prstGeom prst="wedgeRoundRectCallout">
              <a:avLst>
                <a:gd name="adj1" fmla="val 38732"/>
                <a:gd name="adj2" fmla="val 82298"/>
                <a:gd name="adj3" fmla="val 16667"/>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64D2">
                    <a:lumMod val="75000"/>
                  </a:srgbClr>
                </a:solidFill>
                <a:effectLst/>
                <a:uLnTx/>
                <a:uFillTx/>
                <a:latin typeface="Arial"/>
                <a:ea typeface="微软雅黑"/>
                <a:cs typeface="+mn-cs"/>
              </a:endParaRPr>
            </a:p>
          </p:txBody>
        </p:sp>
        <p:sp>
          <p:nvSpPr>
            <p:cNvPr id="22" name="TextBox 21">
              <a:extLst>
                <a:ext uri="{FF2B5EF4-FFF2-40B4-BE49-F238E27FC236}">
                  <a16:creationId xmlns:a16="http://schemas.microsoft.com/office/drawing/2014/main" id="{25B61470-A837-4579-8DAF-C091ADE5A531}"/>
                </a:ext>
              </a:extLst>
            </p:cNvPr>
            <p:cNvSpPr txBox="1"/>
            <p:nvPr/>
          </p:nvSpPr>
          <p:spPr>
            <a:xfrm>
              <a:off x="4126041" y="440091"/>
              <a:ext cx="3840480" cy="107721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64D2">
                      <a:lumMod val="75000"/>
                    </a:srgbClr>
                  </a:solidFill>
                  <a:effectLst/>
                  <a:uLnTx/>
                  <a:uFillTx/>
                  <a:latin typeface="Arial"/>
                  <a:ea typeface="微软雅黑"/>
                  <a:cs typeface="+mn-cs"/>
                </a:rPr>
                <a:t>Con </a:t>
              </a:r>
              <a:r>
                <a:rPr kumimoji="0" lang="en-US" sz="3200" b="0" i="0" u="none" strike="noStrike" kern="1200" cap="none" spc="0" normalizeH="0" baseline="0" noProof="0" dirty="0" err="1">
                  <a:ln>
                    <a:noFill/>
                  </a:ln>
                  <a:solidFill>
                    <a:srgbClr val="0064D2">
                      <a:lumMod val="75000"/>
                    </a:srgbClr>
                  </a:solidFill>
                  <a:effectLst/>
                  <a:uLnTx/>
                  <a:uFillTx/>
                  <a:latin typeface="Arial"/>
                  <a:ea typeface="微软雅黑"/>
                  <a:cs typeface="+mn-cs"/>
                </a:rPr>
                <a:t>muốn</a:t>
              </a:r>
              <a:r>
                <a:rPr kumimoji="0" lang="en-US" sz="3200" b="0" i="0" u="none" strike="noStrike" kern="1200" cap="none" spc="0" normalizeH="0" baseline="0" noProof="0" dirty="0">
                  <a:ln>
                    <a:noFill/>
                  </a:ln>
                  <a:solidFill>
                    <a:srgbClr val="0064D2">
                      <a:lumMod val="75000"/>
                    </a:srgbClr>
                  </a:solidFill>
                  <a:effectLst/>
                  <a:uLnTx/>
                  <a:uFillTx/>
                  <a:latin typeface="Arial"/>
                  <a:ea typeface="微软雅黑"/>
                  <a:cs typeface="+mn-cs"/>
                </a:rPr>
                <a:t> </a:t>
              </a:r>
              <a:r>
                <a:rPr kumimoji="0" lang="en-US" sz="3200" b="0" i="0" u="none" strike="noStrike" kern="1200" cap="none" spc="0" normalizeH="0" baseline="0" noProof="0" dirty="0" err="1">
                  <a:ln>
                    <a:noFill/>
                  </a:ln>
                  <a:solidFill>
                    <a:srgbClr val="0064D2">
                      <a:lumMod val="75000"/>
                    </a:srgbClr>
                  </a:solidFill>
                  <a:effectLst/>
                  <a:uLnTx/>
                  <a:uFillTx/>
                  <a:latin typeface="Arial"/>
                  <a:ea typeface="微软雅黑"/>
                  <a:cs typeface="+mn-cs"/>
                </a:rPr>
                <a:t>mua</a:t>
              </a:r>
              <a:r>
                <a:rPr kumimoji="0" lang="en-US" sz="3200" b="0" i="0" u="none" strike="noStrike" kern="1200" cap="none" spc="0" normalizeH="0" baseline="0" noProof="0" dirty="0">
                  <a:ln>
                    <a:noFill/>
                  </a:ln>
                  <a:solidFill>
                    <a:srgbClr val="0064D2">
                      <a:lumMod val="75000"/>
                    </a:srgbClr>
                  </a:solidFill>
                  <a:effectLst/>
                  <a:uLnTx/>
                  <a:uFillTx/>
                  <a:latin typeface="Arial"/>
                  <a:ea typeface="微软雅黑"/>
                  <a:cs typeface="+mn-cs"/>
                </a:rPr>
                <a:t> </a:t>
              </a:r>
              <a:r>
                <a:rPr kumimoji="0" lang="en-US" sz="3200" b="0" i="0" u="none" strike="noStrike" kern="1200" cap="none" spc="0" normalizeH="0" baseline="0" noProof="0" dirty="0" err="1">
                  <a:ln>
                    <a:noFill/>
                  </a:ln>
                  <a:solidFill>
                    <a:srgbClr val="0064D2">
                      <a:lumMod val="75000"/>
                    </a:srgbClr>
                  </a:solidFill>
                  <a:effectLst/>
                  <a:uLnTx/>
                  <a:uFillTx/>
                  <a:latin typeface="Arial"/>
                  <a:ea typeface="微软雅黑"/>
                  <a:cs typeface="+mn-cs"/>
                </a:rPr>
                <a:t>mũ</a:t>
              </a:r>
              <a:r>
                <a:rPr kumimoji="0" lang="en-US" sz="3200" b="0" i="0" u="none" strike="noStrike" kern="1200" cap="none" spc="0" normalizeH="0" baseline="0" noProof="0" dirty="0">
                  <a:ln>
                    <a:noFill/>
                  </a:ln>
                  <a:solidFill>
                    <a:srgbClr val="0064D2">
                      <a:lumMod val="75000"/>
                    </a:srgbClr>
                  </a:solidFill>
                  <a:effectLst/>
                  <a:uLnTx/>
                  <a:uFillTx/>
                  <a:latin typeface="Arial"/>
                  <a:ea typeface="微软雅黑"/>
                  <a:cs typeface="+mn-cs"/>
                </a:rPr>
                <a:t> </a:t>
              </a:r>
              <a:r>
                <a:rPr kumimoji="0" lang="en-US" sz="3200" b="0" i="0" u="none" strike="noStrike" kern="1200" cap="none" spc="0" normalizeH="0" baseline="0" noProof="0" dirty="0" err="1">
                  <a:ln>
                    <a:noFill/>
                  </a:ln>
                  <a:solidFill>
                    <a:srgbClr val="0064D2">
                      <a:lumMod val="75000"/>
                    </a:srgbClr>
                  </a:solidFill>
                  <a:effectLst/>
                  <a:uLnTx/>
                  <a:uFillTx/>
                  <a:latin typeface="Arial"/>
                  <a:ea typeface="微软雅黑"/>
                  <a:cs typeface="+mn-cs"/>
                </a:rPr>
                <a:t>gì</a:t>
              </a:r>
              <a:r>
                <a:rPr kumimoji="0" lang="en-US" sz="3200" b="0" i="0" u="none" strike="noStrike" kern="1200" cap="none" spc="0" normalizeH="0" baseline="0" noProof="0" dirty="0">
                  <a:ln>
                    <a:noFill/>
                  </a:ln>
                  <a:solidFill>
                    <a:srgbClr val="0064D2">
                      <a:lumMod val="75000"/>
                    </a:srgbClr>
                  </a:solidFill>
                  <a:effectLst/>
                  <a:uLnTx/>
                  <a:uFillTx/>
                  <a:latin typeface="Arial"/>
                  <a:ea typeface="微软雅黑"/>
                  <a:cs typeface="+mn-cs"/>
                </a:rPr>
                <a:t>?</a:t>
              </a:r>
            </a:p>
          </p:txBody>
        </p:sp>
      </p:grpSp>
    </p:spTree>
    <p:extLst>
      <p:ext uri="{BB962C8B-B14F-4D97-AF65-F5344CB8AC3E}">
        <p14:creationId xmlns:p14="http://schemas.microsoft.com/office/powerpoint/2010/main" val="14873904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00"/>
                                        <p:tgtEl>
                                          <p:spTgt spid="14"/>
                                        </p:tgtEl>
                                      </p:cBhvr>
                                    </p:animEffect>
                                    <p:anim calcmode="lin" valueType="num">
                                      <p:cBhvr>
                                        <p:cTn id="20" dur="1000" fill="hold"/>
                                        <p:tgtEl>
                                          <p:spTgt spid="14"/>
                                        </p:tgtEl>
                                        <p:attrNameLst>
                                          <p:attrName>ppt_x</p:attrName>
                                        </p:attrNameLst>
                                      </p:cBhvr>
                                      <p:tavLst>
                                        <p:tav tm="0">
                                          <p:val>
                                            <p:strVal val="#ppt_x"/>
                                          </p:val>
                                        </p:tav>
                                        <p:tav tm="100000">
                                          <p:val>
                                            <p:strVal val="#ppt_x"/>
                                          </p:val>
                                        </p:tav>
                                      </p:tavLst>
                                    </p:anim>
                                    <p:anim calcmode="lin" valueType="num">
                                      <p:cBhvr>
                                        <p:cTn id="2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1000"/>
                                        <p:tgtEl>
                                          <p:spTgt spid="17"/>
                                        </p:tgtEl>
                                      </p:cBhvr>
                                    </p:animEffect>
                                    <p:anim calcmode="lin" valueType="num">
                                      <p:cBhvr>
                                        <p:cTn id="27" dur="1000" fill="hold"/>
                                        <p:tgtEl>
                                          <p:spTgt spid="17"/>
                                        </p:tgtEl>
                                        <p:attrNameLst>
                                          <p:attrName>ppt_x</p:attrName>
                                        </p:attrNameLst>
                                      </p:cBhvr>
                                      <p:tavLst>
                                        <p:tav tm="0">
                                          <p:val>
                                            <p:strVal val="#ppt_x"/>
                                          </p:val>
                                        </p:tav>
                                        <p:tav tm="100000">
                                          <p:val>
                                            <p:strVal val="#ppt_x"/>
                                          </p:val>
                                        </p:tav>
                                      </p:tavLst>
                                    </p:anim>
                                    <p:anim calcmode="lin" valueType="num">
                                      <p:cBhvr>
                                        <p:cTn id="28"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rgbClr val="84E3F0"/>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D11335A-E55D-45F6-84FC-17A415331A40}"/>
              </a:ext>
            </a:extLst>
          </p:cNvPr>
          <p:cNvSpPr/>
          <p:nvPr/>
        </p:nvSpPr>
        <p:spPr>
          <a:xfrm>
            <a:off x="585216" y="795528"/>
            <a:ext cx="10927080" cy="5724144"/>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pic>
        <p:nvPicPr>
          <p:cNvPr id="11" name="Google Shape;59;p13">
            <a:extLst>
              <a:ext uri="{FF2B5EF4-FFF2-40B4-BE49-F238E27FC236}">
                <a16:creationId xmlns:a16="http://schemas.microsoft.com/office/drawing/2014/main" id="{707E9A59-8ECA-4EBB-9B49-D08DC3A5D5DC}"/>
              </a:ext>
            </a:extLst>
          </p:cNvPr>
          <p:cNvPicPr preferRelativeResize="0"/>
          <p:nvPr/>
        </p:nvPicPr>
        <p:blipFill>
          <a:blip r:embed="rId3">
            <a:alphaModFix/>
          </a:blip>
          <a:stretch>
            <a:fillRect/>
          </a:stretch>
        </p:blipFill>
        <p:spPr>
          <a:xfrm>
            <a:off x="-90200" y="1"/>
            <a:ext cx="2762768" cy="1036033"/>
          </a:xfrm>
          <a:prstGeom prst="rect">
            <a:avLst/>
          </a:prstGeom>
          <a:noFill/>
          <a:ln>
            <a:noFill/>
          </a:ln>
        </p:spPr>
      </p:pic>
      <p:pic>
        <p:nvPicPr>
          <p:cNvPr id="12" name="Google Shape;60;p13">
            <a:extLst>
              <a:ext uri="{FF2B5EF4-FFF2-40B4-BE49-F238E27FC236}">
                <a16:creationId xmlns:a16="http://schemas.microsoft.com/office/drawing/2014/main" id="{77E2EA3B-51F6-4234-8625-2BC0AE760023}"/>
              </a:ext>
            </a:extLst>
          </p:cNvPr>
          <p:cNvPicPr preferRelativeResize="0"/>
          <p:nvPr/>
        </p:nvPicPr>
        <p:blipFill>
          <a:blip r:embed="rId3">
            <a:alphaModFix/>
          </a:blip>
          <a:stretch>
            <a:fillRect/>
          </a:stretch>
        </p:blipFill>
        <p:spPr>
          <a:xfrm>
            <a:off x="2530467" y="1"/>
            <a:ext cx="2762768" cy="1036033"/>
          </a:xfrm>
          <a:prstGeom prst="rect">
            <a:avLst/>
          </a:prstGeom>
          <a:noFill/>
          <a:ln>
            <a:noFill/>
          </a:ln>
        </p:spPr>
      </p:pic>
      <p:pic>
        <p:nvPicPr>
          <p:cNvPr id="13" name="Google Shape;61;p13">
            <a:extLst>
              <a:ext uri="{FF2B5EF4-FFF2-40B4-BE49-F238E27FC236}">
                <a16:creationId xmlns:a16="http://schemas.microsoft.com/office/drawing/2014/main" id="{E6D5511D-5F5F-43C4-BDCA-31AC2D7F4350}"/>
              </a:ext>
            </a:extLst>
          </p:cNvPr>
          <p:cNvPicPr preferRelativeResize="0"/>
          <p:nvPr/>
        </p:nvPicPr>
        <p:blipFill>
          <a:blip r:embed="rId3">
            <a:alphaModFix/>
          </a:blip>
          <a:stretch>
            <a:fillRect/>
          </a:stretch>
        </p:blipFill>
        <p:spPr>
          <a:xfrm>
            <a:off x="6808567" y="1"/>
            <a:ext cx="2762768" cy="1036033"/>
          </a:xfrm>
          <a:prstGeom prst="rect">
            <a:avLst/>
          </a:prstGeom>
          <a:noFill/>
          <a:ln>
            <a:noFill/>
          </a:ln>
        </p:spPr>
      </p:pic>
      <p:pic>
        <p:nvPicPr>
          <p:cNvPr id="18" name="Google Shape;62;p13">
            <a:extLst>
              <a:ext uri="{FF2B5EF4-FFF2-40B4-BE49-F238E27FC236}">
                <a16:creationId xmlns:a16="http://schemas.microsoft.com/office/drawing/2014/main" id="{C03FFA74-9F7C-4671-89B4-DD2A2AE96CD5}"/>
              </a:ext>
            </a:extLst>
          </p:cNvPr>
          <p:cNvPicPr preferRelativeResize="0"/>
          <p:nvPr/>
        </p:nvPicPr>
        <p:blipFill>
          <a:blip r:embed="rId3">
            <a:alphaModFix/>
          </a:blip>
          <a:stretch>
            <a:fillRect/>
          </a:stretch>
        </p:blipFill>
        <p:spPr>
          <a:xfrm>
            <a:off x="9429233" y="1"/>
            <a:ext cx="2762768" cy="1036033"/>
          </a:xfrm>
          <a:prstGeom prst="rect">
            <a:avLst/>
          </a:prstGeom>
          <a:noFill/>
          <a:ln>
            <a:noFill/>
          </a:ln>
        </p:spPr>
      </p:pic>
      <p:pic>
        <p:nvPicPr>
          <p:cNvPr id="4" name="Picture 3" descr="A picture containing circle&#10;&#10;Description automatically generated">
            <a:extLst>
              <a:ext uri="{FF2B5EF4-FFF2-40B4-BE49-F238E27FC236}">
                <a16:creationId xmlns:a16="http://schemas.microsoft.com/office/drawing/2014/main" id="{33B025C3-6721-4E37-997D-20DD6BB3793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89578" y="944778"/>
            <a:ext cx="2604387" cy="1773565"/>
          </a:xfrm>
          <a:prstGeom prst="rect">
            <a:avLst/>
          </a:prstGeom>
        </p:spPr>
      </p:pic>
      <p:pic>
        <p:nvPicPr>
          <p:cNvPr id="19" name="Google Shape;1019;p13">
            <a:extLst>
              <a:ext uri="{FF2B5EF4-FFF2-40B4-BE49-F238E27FC236}">
                <a16:creationId xmlns:a16="http://schemas.microsoft.com/office/drawing/2014/main" id="{7D2A50E9-1CC2-452A-BE8B-479399E4B2C9}"/>
              </a:ext>
            </a:extLst>
          </p:cNvPr>
          <p:cNvPicPr preferRelativeResize="0"/>
          <p:nvPr/>
        </p:nvPicPr>
        <p:blipFill rotWithShape="1">
          <a:blip r:embed="rId5">
            <a:alphaModFix/>
          </a:blip>
          <a:srcRect/>
          <a:stretch/>
        </p:blipFill>
        <p:spPr>
          <a:xfrm rot="663866">
            <a:off x="850198" y="2599565"/>
            <a:ext cx="1777334" cy="3784736"/>
          </a:xfrm>
          <a:prstGeom prst="rect">
            <a:avLst/>
          </a:prstGeom>
          <a:noFill/>
          <a:ln>
            <a:noFill/>
          </a:ln>
          <a:effectLst>
            <a:outerShdw blurRad="50800" dist="38100" dir="5400000" algn="t" rotWithShape="0">
              <a:srgbClr val="000000">
                <a:alpha val="40000"/>
              </a:srgbClr>
            </a:outerShdw>
          </a:effectLst>
        </p:spPr>
      </p:pic>
      <p:sp>
        <p:nvSpPr>
          <p:cNvPr id="20" name="Rounded Rectangular Callout 16">
            <a:extLst>
              <a:ext uri="{FF2B5EF4-FFF2-40B4-BE49-F238E27FC236}">
                <a16:creationId xmlns:a16="http://schemas.microsoft.com/office/drawing/2014/main" id="{B85EE02C-A3CF-40C3-9BE6-EAB7771FC13D}"/>
              </a:ext>
            </a:extLst>
          </p:cNvPr>
          <p:cNvSpPr/>
          <p:nvPr/>
        </p:nvSpPr>
        <p:spPr>
          <a:xfrm>
            <a:off x="1261784" y="1261872"/>
            <a:ext cx="7657719" cy="1036033"/>
          </a:xfrm>
          <a:prstGeom prst="wedgeRoundRectCallout">
            <a:avLst>
              <a:gd name="adj1" fmla="val -33829"/>
              <a:gd name="adj2" fmla="val 91917"/>
              <a:gd name="adj3" fmla="val 16667"/>
            </a:avLst>
          </a:prstGeom>
          <a:solidFill>
            <a:srgbClr val="E6F7FF">
              <a:lumMod val="90000"/>
            </a:srgbClr>
          </a:solidFill>
          <a:ln w="25400" cap="flat" cmpd="sng" algn="ctr">
            <a:solidFill>
              <a:srgbClr val="FDFDFD"/>
            </a:solidFill>
            <a:prstDash val="solid"/>
          </a:ln>
          <a:effectLst>
            <a:outerShdw blurRad="50800" dist="38100" dir="2700000" algn="tl" rotWithShape="0">
              <a:prstClr val="black">
                <a:alpha val="40000"/>
              </a:prstClr>
            </a:outerShdw>
          </a:effectLst>
        </p:spPr>
        <p:txBody>
          <a:bodyPr rtlCol="0" anchor="ctr"/>
          <a:lstStyle/>
          <a:p>
            <a:pPr lvl="0" algn="ctr">
              <a:defRPr/>
            </a:pPr>
            <a:r>
              <a:rPr lang="vi-VN" sz="3200" kern="0" dirty="0">
                <a:solidFill>
                  <a:srgbClr val="005279"/>
                </a:solidFill>
                <a:cs typeface="Arial" panose="020B0604020202020204" pitchFamily="34" charset="0"/>
              </a:rPr>
              <a:t>Theo các bạn, thỏ có thể đội mũ được không? Vì sao?</a:t>
            </a:r>
            <a:r>
              <a:rPr lang="en-US" sz="3200" kern="0" dirty="0">
                <a:solidFill>
                  <a:srgbClr val="005279"/>
                </a:solidFill>
                <a:cs typeface="Arial" panose="020B0604020202020204" pitchFamily="34" charset="0"/>
              </a:rPr>
              <a:t> </a:t>
            </a:r>
            <a:endParaRPr kumimoji="0" lang="vi-VN" sz="3200" b="0" i="0" u="none" strike="noStrike" kern="0" cap="none" spc="0" normalizeH="0" baseline="0" noProof="0" dirty="0">
              <a:ln>
                <a:noFill/>
              </a:ln>
              <a:solidFill>
                <a:srgbClr val="005279"/>
              </a:solidFill>
              <a:effectLst/>
              <a:uLnTx/>
              <a:uFillTx/>
              <a:latin typeface="Arial" panose="020B0604020202020204" pitchFamily="34" charset="0"/>
              <a:cs typeface="Arial" panose="020B0604020202020204" pitchFamily="34" charset="0"/>
            </a:endParaRPr>
          </a:p>
        </p:txBody>
      </p:sp>
      <p:sp>
        <p:nvSpPr>
          <p:cNvPr id="23" name="Rounded Rectangular Callout 18">
            <a:extLst>
              <a:ext uri="{FF2B5EF4-FFF2-40B4-BE49-F238E27FC236}">
                <a16:creationId xmlns:a16="http://schemas.microsoft.com/office/drawing/2014/main" id="{A520993F-94F1-455F-94ED-C50DDB52A785}"/>
              </a:ext>
            </a:extLst>
          </p:cNvPr>
          <p:cNvSpPr/>
          <p:nvPr/>
        </p:nvSpPr>
        <p:spPr>
          <a:xfrm>
            <a:off x="3097368" y="2791493"/>
            <a:ext cx="7184118" cy="1036033"/>
          </a:xfrm>
          <a:prstGeom prst="wedgeRoundRectCallout">
            <a:avLst>
              <a:gd name="adj1" fmla="val -41116"/>
              <a:gd name="adj2" fmla="val 80371"/>
              <a:gd name="adj3" fmla="val 16667"/>
            </a:avLst>
          </a:prstGeom>
          <a:solidFill>
            <a:srgbClr val="FBB03B">
              <a:lumMod val="40000"/>
              <a:lumOff val="60000"/>
            </a:srgbClr>
          </a:solidFill>
          <a:ln w="25400" cap="flat" cmpd="sng" algn="ctr">
            <a:solidFill>
              <a:srgbClr val="FDFDFD"/>
            </a:solidFill>
            <a:prstDash val="solid"/>
          </a:ln>
          <a:effectLst>
            <a:outerShdw blurRad="50800" dist="38100" dir="2700000" algn="tl" rotWithShape="0">
              <a:prstClr val="black">
                <a:alpha val="40000"/>
              </a:prstClr>
            </a:outerShdw>
          </a:effectLst>
        </p:spPr>
        <p:txBody>
          <a:bodyPr rtlCol="0" anchor="ctr"/>
          <a:lstStyle/>
          <a:p>
            <a:r>
              <a:rPr lang="vi-VN" sz="3200" dirty="0"/>
              <a:t>Các bạn khuyên và thuyết phục thỏ con không mua mũ như thế nào?</a:t>
            </a:r>
            <a:endParaRPr lang="en-US" sz="3200" dirty="0"/>
          </a:p>
        </p:txBody>
      </p:sp>
      <p:sp>
        <p:nvSpPr>
          <p:cNvPr id="24" name="Rounded Rectangular Callout 18">
            <a:extLst>
              <a:ext uri="{FF2B5EF4-FFF2-40B4-BE49-F238E27FC236}">
                <a16:creationId xmlns:a16="http://schemas.microsoft.com/office/drawing/2014/main" id="{F839807A-DB8C-4303-9E45-9FE907060C21}"/>
              </a:ext>
            </a:extLst>
          </p:cNvPr>
          <p:cNvSpPr/>
          <p:nvPr/>
        </p:nvSpPr>
        <p:spPr>
          <a:xfrm>
            <a:off x="2752344" y="4321114"/>
            <a:ext cx="8622792" cy="1188721"/>
          </a:xfrm>
          <a:prstGeom prst="wedgeRoundRectCallout">
            <a:avLst>
              <a:gd name="adj1" fmla="val -41116"/>
              <a:gd name="adj2" fmla="val 80371"/>
              <a:gd name="adj3" fmla="val 16667"/>
            </a:avLst>
          </a:prstGeom>
          <a:ln/>
        </p:spPr>
        <p:style>
          <a:lnRef idx="3">
            <a:schemeClr val="lt1"/>
          </a:lnRef>
          <a:fillRef idx="1">
            <a:schemeClr val="accent2"/>
          </a:fillRef>
          <a:effectRef idx="1">
            <a:schemeClr val="accent2"/>
          </a:effectRef>
          <a:fontRef idx="minor">
            <a:schemeClr val="lt1"/>
          </a:fontRef>
        </p:style>
        <p:txBody>
          <a:bodyPr rtlCol="0" anchor="ctr"/>
          <a:lstStyle/>
          <a:p>
            <a:r>
              <a:rPr lang="en-US" sz="2800" dirty="0">
                <a:latin typeface="Arial" panose="020B0604020202020204" pitchFamily="34" charset="0"/>
                <a:cs typeface="Arial" panose="020B0604020202020204" pitchFamily="34" charset="0"/>
              </a:rPr>
              <a:t>T</a:t>
            </a:r>
            <a:r>
              <a:rPr lang="vi-VN" sz="2800" dirty="0">
                <a:latin typeface="Arial" panose="020B0604020202020204" pitchFamily="34" charset="0"/>
                <a:cs typeface="Arial" panose="020B0604020202020204" pitchFamily="34" charset="0"/>
              </a:rPr>
              <a:t>hỏ con MUỐN mua mũ điệu để đội cho đẹp, nhưng chiếc mũ ấy thỏ có thực sự CẦN không?</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9647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anim calcmode="lin" valueType="num">
                                      <p:cBhvr>
                                        <p:cTn id="13" dur="1000" fill="hold"/>
                                        <p:tgtEl>
                                          <p:spTgt spid="19"/>
                                        </p:tgtEl>
                                        <p:attrNameLst>
                                          <p:attrName>ppt_x</p:attrName>
                                        </p:attrNameLst>
                                      </p:cBhvr>
                                      <p:tavLst>
                                        <p:tav tm="0">
                                          <p:val>
                                            <p:strVal val="#ppt_x"/>
                                          </p:val>
                                        </p:tav>
                                        <p:tav tm="100000">
                                          <p:val>
                                            <p:strVal val="#ppt_x"/>
                                          </p:val>
                                        </p:tav>
                                      </p:tavLst>
                                    </p:anim>
                                    <p:anim calcmode="lin" valueType="num">
                                      <p:cBhvr>
                                        <p:cTn id="14" dur="1000" fill="hold"/>
                                        <p:tgtEl>
                                          <p:spTgt spid="19"/>
                                        </p:tgtEl>
                                        <p:attrNameLst>
                                          <p:attrName>ppt_y</p:attrName>
                                        </p:attrNameLst>
                                      </p:cBhvr>
                                      <p:tavLst>
                                        <p:tav tm="0">
                                          <p:val>
                                            <p:strVal val="#ppt_y+.1"/>
                                          </p:val>
                                        </p:tav>
                                        <p:tav tm="100000">
                                          <p:val>
                                            <p:strVal val="#ppt_y"/>
                                          </p:val>
                                        </p:tav>
                                      </p:tavLst>
                                    </p:anim>
                                  </p:childTnLst>
                                </p:cTn>
                              </p:par>
                              <p:par>
                                <p:cTn id="15" presetID="32" presetClass="emph" presetSubtype="0" fill="hold" nodeType="withEffect">
                                  <p:stCondLst>
                                    <p:cond delay="0"/>
                                  </p:stCondLst>
                                  <p:childTnLst>
                                    <p:animRot by="120000">
                                      <p:cBhvr>
                                        <p:cTn id="16" dur="400" fill="hold">
                                          <p:stCondLst>
                                            <p:cond delay="0"/>
                                          </p:stCondLst>
                                        </p:cTn>
                                        <p:tgtEl>
                                          <p:spTgt spid="19"/>
                                        </p:tgtEl>
                                        <p:attrNameLst>
                                          <p:attrName>r</p:attrName>
                                        </p:attrNameLst>
                                      </p:cBhvr>
                                    </p:animRot>
                                    <p:animRot by="-240000">
                                      <p:cBhvr>
                                        <p:cTn id="17" dur="800" fill="hold">
                                          <p:stCondLst>
                                            <p:cond delay="800"/>
                                          </p:stCondLst>
                                        </p:cTn>
                                        <p:tgtEl>
                                          <p:spTgt spid="19"/>
                                        </p:tgtEl>
                                        <p:attrNameLst>
                                          <p:attrName>r</p:attrName>
                                        </p:attrNameLst>
                                      </p:cBhvr>
                                    </p:animRot>
                                    <p:animRot by="240000">
                                      <p:cBhvr>
                                        <p:cTn id="18" dur="800" fill="hold">
                                          <p:stCondLst>
                                            <p:cond delay="1600"/>
                                          </p:stCondLst>
                                        </p:cTn>
                                        <p:tgtEl>
                                          <p:spTgt spid="19"/>
                                        </p:tgtEl>
                                        <p:attrNameLst>
                                          <p:attrName>r</p:attrName>
                                        </p:attrNameLst>
                                      </p:cBhvr>
                                    </p:animRot>
                                    <p:animRot by="-240000">
                                      <p:cBhvr>
                                        <p:cTn id="19" dur="800" fill="hold">
                                          <p:stCondLst>
                                            <p:cond delay="2400"/>
                                          </p:stCondLst>
                                        </p:cTn>
                                        <p:tgtEl>
                                          <p:spTgt spid="19"/>
                                        </p:tgtEl>
                                        <p:attrNameLst>
                                          <p:attrName>r</p:attrName>
                                        </p:attrNameLst>
                                      </p:cBhvr>
                                    </p:animRot>
                                    <p:animRot by="120000">
                                      <p:cBhvr>
                                        <p:cTn id="20" dur="800" fill="hold">
                                          <p:stCondLst>
                                            <p:cond delay="3200"/>
                                          </p:stCondLst>
                                        </p:cTn>
                                        <p:tgtEl>
                                          <p:spTgt spid="19"/>
                                        </p:tgtEl>
                                        <p:attrNameLst>
                                          <p:attrName>r</p:attrName>
                                        </p:attrNameLst>
                                      </p:cBhvr>
                                    </p:animRo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iterate type="lt">
                                    <p:tmPct val="0"/>
                                  </p:iterate>
                                  <p:childTnLst>
                                    <p:set>
                                      <p:cBhvr>
                                        <p:cTn id="24" dur="1" fill="hold">
                                          <p:stCondLst>
                                            <p:cond delay="0"/>
                                          </p:stCondLst>
                                        </p:cTn>
                                        <p:tgtEl>
                                          <p:spTgt spid="20"/>
                                        </p:tgtEl>
                                        <p:attrNameLst>
                                          <p:attrName>style.visibility</p:attrName>
                                        </p:attrNameLst>
                                      </p:cBhvr>
                                      <p:to>
                                        <p:strVal val="visible"/>
                                      </p:to>
                                    </p:set>
                                    <p:animEffect transition="in" filter="wipe(left)">
                                      <p:cBhvr>
                                        <p:cTn id="25" dur="500"/>
                                        <p:tgtEl>
                                          <p:spTgt spid="20"/>
                                        </p:tgtEl>
                                      </p:cBhvr>
                                    </p:animEffect>
                                  </p:childTnLst>
                                </p:cTn>
                              </p:par>
                              <p:par>
                                <p:cTn id="26" presetID="15" presetClass="emph" presetSubtype="0" grpId="1" nodeType="withEffect">
                                  <p:stCondLst>
                                    <p:cond delay="0"/>
                                  </p:stCondLst>
                                  <p:iterate type="lt">
                                    <p:tmAbs val="25"/>
                                  </p:iterate>
                                  <p:childTnLst>
                                    <p:set>
                                      <p:cBhvr override="childStyle">
                                        <p:cTn id="27" dur="indefinite"/>
                                        <p:tgtEl>
                                          <p:spTgt spid="20"/>
                                        </p:tgtEl>
                                        <p:attrNameLst>
                                          <p:attrName>style.fontWeight</p:attrName>
                                        </p:attrNameLst>
                                      </p:cBhvr>
                                      <p:to>
                                        <p:strVal val="bold"/>
                                      </p:to>
                                    </p:se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lt">
                                    <p:tmPct val="0"/>
                                  </p:iterate>
                                  <p:childTnLst>
                                    <p:set>
                                      <p:cBhvr>
                                        <p:cTn id="31" dur="1" fill="hold">
                                          <p:stCondLst>
                                            <p:cond delay="0"/>
                                          </p:stCondLst>
                                        </p:cTn>
                                        <p:tgtEl>
                                          <p:spTgt spid="23"/>
                                        </p:tgtEl>
                                        <p:attrNameLst>
                                          <p:attrName>style.visibility</p:attrName>
                                        </p:attrNameLst>
                                      </p:cBhvr>
                                      <p:to>
                                        <p:strVal val="visible"/>
                                      </p:to>
                                    </p:set>
                                    <p:animEffect transition="in" filter="wipe(left)">
                                      <p:cBhvr>
                                        <p:cTn id="32" dur="500"/>
                                        <p:tgtEl>
                                          <p:spTgt spid="23"/>
                                        </p:tgtEl>
                                      </p:cBhvr>
                                    </p:animEffect>
                                  </p:childTnLst>
                                </p:cTn>
                              </p:par>
                              <p:par>
                                <p:cTn id="33" presetID="15" presetClass="emph" presetSubtype="0" grpId="1" nodeType="withEffect">
                                  <p:stCondLst>
                                    <p:cond delay="0"/>
                                  </p:stCondLst>
                                  <p:iterate type="lt">
                                    <p:tmAbs val="25"/>
                                  </p:iterate>
                                  <p:childTnLst>
                                    <p:set>
                                      <p:cBhvr override="childStyle">
                                        <p:cTn id="34" dur="indefinite"/>
                                        <p:tgtEl>
                                          <p:spTgt spid="23"/>
                                        </p:tgtEl>
                                        <p:attrNameLst>
                                          <p:attrName>style.fontWeight</p:attrName>
                                        </p:attrNameLst>
                                      </p:cBhvr>
                                      <p:to>
                                        <p:strVal val="bold"/>
                                      </p:to>
                                    </p:se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iterate type="lt">
                                    <p:tmPct val="0"/>
                                  </p:iterate>
                                  <p:childTnLst>
                                    <p:set>
                                      <p:cBhvr>
                                        <p:cTn id="38" dur="1" fill="hold">
                                          <p:stCondLst>
                                            <p:cond delay="0"/>
                                          </p:stCondLst>
                                        </p:cTn>
                                        <p:tgtEl>
                                          <p:spTgt spid="24"/>
                                        </p:tgtEl>
                                        <p:attrNameLst>
                                          <p:attrName>style.visibility</p:attrName>
                                        </p:attrNameLst>
                                      </p:cBhvr>
                                      <p:to>
                                        <p:strVal val="visible"/>
                                      </p:to>
                                    </p:set>
                                    <p:animEffect transition="in" filter="wipe(left)">
                                      <p:cBhvr>
                                        <p:cTn id="39" dur="500"/>
                                        <p:tgtEl>
                                          <p:spTgt spid="24"/>
                                        </p:tgtEl>
                                      </p:cBhvr>
                                    </p:animEffect>
                                  </p:childTnLst>
                                </p:cTn>
                              </p:par>
                              <p:par>
                                <p:cTn id="40" presetID="15" presetClass="emph" presetSubtype="0" grpId="1" nodeType="withEffect">
                                  <p:stCondLst>
                                    <p:cond delay="0"/>
                                  </p:stCondLst>
                                  <p:iterate type="lt">
                                    <p:tmAbs val="25"/>
                                  </p:iterate>
                                  <p:childTnLst>
                                    <p:set>
                                      <p:cBhvr override="childStyle">
                                        <p:cTn id="41" dur="indefinite"/>
                                        <p:tgtEl>
                                          <p:spTgt spid="24"/>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0" grpId="1" animBg="1"/>
      <p:bldP spid="23" grpId="0" animBg="1"/>
      <p:bldP spid="23" grpId="1" animBg="1"/>
      <p:bldP spid="24" grpId="0" animBg="1"/>
      <p:bldP spid="24" grpId="1"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9375265" y="2642197"/>
            <a:ext cx="894267" cy="1192347"/>
          </a:xfrm>
          <a:prstGeom prst="rect">
            <a:avLst/>
          </a:prstGeom>
          <a:noFill/>
          <a:ln>
            <a:noFill/>
          </a:ln>
        </p:spPr>
      </p:pic>
      <p:pic>
        <p:nvPicPr>
          <p:cNvPr id="55" name="Google Shape;55;p13"/>
          <p:cNvPicPr preferRelativeResize="0"/>
          <p:nvPr/>
        </p:nvPicPr>
        <p:blipFill>
          <a:blip r:embed="rId4">
            <a:alphaModFix/>
          </a:blip>
          <a:stretch>
            <a:fillRect/>
          </a:stretch>
        </p:blipFill>
        <p:spPr>
          <a:xfrm>
            <a:off x="0" y="1"/>
            <a:ext cx="12192001" cy="6858000"/>
          </a:xfrm>
          <a:prstGeom prst="rect">
            <a:avLst/>
          </a:prstGeom>
          <a:noFill/>
          <a:ln>
            <a:noFill/>
          </a:ln>
        </p:spPr>
      </p:pic>
      <p:pic>
        <p:nvPicPr>
          <p:cNvPr id="56" name="Google Shape;56;p13"/>
          <p:cNvPicPr preferRelativeResize="0"/>
          <p:nvPr/>
        </p:nvPicPr>
        <p:blipFill>
          <a:blip r:embed="rId5">
            <a:alphaModFix/>
          </a:blip>
          <a:stretch>
            <a:fillRect/>
          </a:stretch>
        </p:blipFill>
        <p:spPr>
          <a:xfrm>
            <a:off x="321438" y="1055084"/>
            <a:ext cx="2116968" cy="2316093"/>
          </a:xfrm>
          <a:prstGeom prst="rect">
            <a:avLst/>
          </a:prstGeom>
          <a:noFill/>
          <a:ln>
            <a:noFill/>
          </a:ln>
        </p:spPr>
      </p:pic>
      <p:pic>
        <p:nvPicPr>
          <p:cNvPr id="59" name="Google Shape;59;p13"/>
          <p:cNvPicPr preferRelativeResize="0"/>
          <p:nvPr/>
        </p:nvPicPr>
        <p:blipFill>
          <a:blip r:embed="rId6">
            <a:alphaModFix/>
          </a:blip>
          <a:stretch>
            <a:fillRect/>
          </a:stretch>
        </p:blipFill>
        <p:spPr>
          <a:xfrm>
            <a:off x="-90200" y="1"/>
            <a:ext cx="2762768" cy="1036033"/>
          </a:xfrm>
          <a:prstGeom prst="rect">
            <a:avLst/>
          </a:prstGeom>
          <a:noFill/>
          <a:ln>
            <a:noFill/>
          </a:ln>
        </p:spPr>
      </p:pic>
      <p:pic>
        <p:nvPicPr>
          <p:cNvPr id="60" name="Google Shape;60;p13"/>
          <p:cNvPicPr preferRelativeResize="0"/>
          <p:nvPr/>
        </p:nvPicPr>
        <p:blipFill>
          <a:blip r:embed="rId6">
            <a:alphaModFix/>
          </a:blip>
          <a:stretch>
            <a:fillRect/>
          </a:stretch>
        </p:blipFill>
        <p:spPr>
          <a:xfrm>
            <a:off x="2530467" y="1"/>
            <a:ext cx="2762768" cy="1036033"/>
          </a:xfrm>
          <a:prstGeom prst="rect">
            <a:avLst/>
          </a:prstGeom>
          <a:noFill/>
          <a:ln>
            <a:noFill/>
          </a:ln>
        </p:spPr>
      </p:pic>
      <p:pic>
        <p:nvPicPr>
          <p:cNvPr id="61" name="Google Shape;61;p13"/>
          <p:cNvPicPr preferRelativeResize="0"/>
          <p:nvPr/>
        </p:nvPicPr>
        <p:blipFill>
          <a:blip r:embed="rId6">
            <a:alphaModFix/>
          </a:blip>
          <a:stretch>
            <a:fillRect/>
          </a:stretch>
        </p:blipFill>
        <p:spPr>
          <a:xfrm>
            <a:off x="6808567" y="1"/>
            <a:ext cx="2762768" cy="1036033"/>
          </a:xfrm>
          <a:prstGeom prst="rect">
            <a:avLst/>
          </a:prstGeom>
          <a:noFill/>
          <a:ln>
            <a:noFill/>
          </a:ln>
        </p:spPr>
      </p:pic>
      <p:pic>
        <p:nvPicPr>
          <p:cNvPr id="62" name="Google Shape;62;p13"/>
          <p:cNvPicPr preferRelativeResize="0"/>
          <p:nvPr/>
        </p:nvPicPr>
        <p:blipFill>
          <a:blip r:embed="rId6">
            <a:alphaModFix/>
          </a:blip>
          <a:stretch>
            <a:fillRect/>
          </a:stretch>
        </p:blipFill>
        <p:spPr>
          <a:xfrm>
            <a:off x="9429233" y="1"/>
            <a:ext cx="2762768" cy="1036033"/>
          </a:xfrm>
          <a:prstGeom prst="rect">
            <a:avLst/>
          </a:prstGeom>
          <a:noFill/>
          <a:ln>
            <a:noFill/>
          </a:ln>
        </p:spPr>
      </p:pic>
      <p:pic>
        <p:nvPicPr>
          <p:cNvPr id="63" name="Google Shape;63;p13"/>
          <p:cNvPicPr preferRelativeResize="0"/>
          <p:nvPr/>
        </p:nvPicPr>
        <p:blipFill>
          <a:blip r:embed="rId7">
            <a:alphaModFix/>
          </a:blip>
          <a:stretch>
            <a:fillRect/>
          </a:stretch>
        </p:blipFill>
        <p:spPr>
          <a:xfrm>
            <a:off x="5383901" y="-100082"/>
            <a:ext cx="1333999" cy="1333999"/>
          </a:xfrm>
          <a:prstGeom prst="rect">
            <a:avLst/>
          </a:prstGeom>
          <a:noFill/>
          <a:ln>
            <a:noFill/>
          </a:ln>
        </p:spPr>
      </p:pic>
      <p:pic>
        <p:nvPicPr>
          <p:cNvPr id="64" name="Google Shape;64;p13"/>
          <p:cNvPicPr preferRelativeResize="0"/>
          <p:nvPr/>
        </p:nvPicPr>
        <p:blipFill>
          <a:blip r:embed="rId8">
            <a:alphaModFix/>
          </a:blip>
          <a:stretch>
            <a:fillRect/>
          </a:stretch>
        </p:blipFill>
        <p:spPr>
          <a:xfrm>
            <a:off x="140584" y="3705967"/>
            <a:ext cx="2330733" cy="2330733"/>
          </a:xfrm>
          <a:prstGeom prst="rect">
            <a:avLst/>
          </a:prstGeom>
          <a:noFill/>
          <a:ln>
            <a:noFill/>
          </a:ln>
        </p:spPr>
      </p:pic>
      <p:pic>
        <p:nvPicPr>
          <p:cNvPr id="45" name="Google Shape;87;p14">
            <a:extLst>
              <a:ext uri="{FF2B5EF4-FFF2-40B4-BE49-F238E27FC236}">
                <a16:creationId xmlns:a16="http://schemas.microsoft.com/office/drawing/2014/main" id="{D36BBD45-F213-4F68-B37B-AC56AF0EF7B9}"/>
              </a:ext>
            </a:extLst>
          </p:cNvPr>
          <p:cNvPicPr preferRelativeResize="0"/>
          <p:nvPr/>
        </p:nvPicPr>
        <p:blipFill>
          <a:blip r:embed="rId9">
            <a:alphaModFix/>
          </a:blip>
          <a:stretch>
            <a:fillRect/>
          </a:stretch>
        </p:blipFill>
        <p:spPr>
          <a:xfrm>
            <a:off x="3065113" y="974663"/>
            <a:ext cx="6371708" cy="3791229"/>
          </a:xfrm>
          <a:prstGeom prst="rect">
            <a:avLst/>
          </a:prstGeom>
          <a:noFill/>
          <a:ln>
            <a:noFill/>
          </a:ln>
        </p:spPr>
      </p:pic>
      <p:sp>
        <p:nvSpPr>
          <p:cNvPr id="47" name="Google Shape;95;p14">
            <a:extLst>
              <a:ext uri="{FF2B5EF4-FFF2-40B4-BE49-F238E27FC236}">
                <a16:creationId xmlns:a16="http://schemas.microsoft.com/office/drawing/2014/main" id="{3E0DA39B-87D4-493D-B09A-A5B0539A1CD2}"/>
              </a:ext>
            </a:extLst>
          </p:cNvPr>
          <p:cNvSpPr txBox="1"/>
          <p:nvPr/>
        </p:nvSpPr>
        <p:spPr>
          <a:xfrm>
            <a:off x="3322859" y="1130744"/>
            <a:ext cx="5856134" cy="3236394"/>
          </a:xfrm>
          <a:prstGeom prst="rect">
            <a:avLst/>
          </a:prstGeom>
          <a:solidFill>
            <a:srgbClr val="FFFFFF"/>
          </a:solidFill>
          <a:ln>
            <a:noFill/>
          </a:ln>
        </p:spPr>
        <p:txBody>
          <a:bodyPr spcFirstLastPara="1" wrap="square" lIns="121900" tIns="121900" rIns="121900" bIns="12190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sz="4667" b="1" i="0" u="none" strike="noStrike" kern="0" cap="none" spc="0" normalizeH="0" baseline="0" noProof="0">
              <a:ln>
                <a:noFill/>
              </a:ln>
              <a:solidFill>
                <a:srgbClr val="FFFF00"/>
              </a:solidFill>
              <a:effectLst/>
              <a:uLnTx/>
              <a:uFillTx/>
              <a:latin typeface="Georgia"/>
              <a:ea typeface="Georgia"/>
              <a:cs typeface="Georgia"/>
              <a:sym typeface="Georgia"/>
            </a:endParaRPr>
          </a:p>
        </p:txBody>
      </p:sp>
      <p:pic>
        <p:nvPicPr>
          <p:cNvPr id="95" name="Google Shape;81;p14">
            <a:extLst>
              <a:ext uri="{FF2B5EF4-FFF2-40B4-BE49-F238E27FC236}">
                <a16:creationId xmlns:a16="http://schemas.microsoft.com/office/drawing/2014/main" id="{41963B24-EFB3-481D-B566-FACAC77F48AA}"/>
              </a:ext>
            </a:extLst>
          </p:cNvPr>
          <p:cNvPicPr preferRelativeResize="0"/>
          <p:nvPr/>
        </p:nvPicPr>
        <p:blipFill>
          <a:blip r:embed="rId10">
            <a:alphaModFix/>
          </a:blip>
          <a:stretch>
            <a:fillRect/>
          </a:stretch>
        </p:blipFill>
        <p:spPr>
          <a:xfrm>
            <a:off x="10944963" y="1194857"/>
            <a:ext cx="1091037" cy="1328842"/>
          </a:xfrm>
          <a:prstGeom prst="rect">
            <a:avLst/>
          </a:prstGeom>
          <a:noFill/>
          <a:ln w="38100" cap="flat" cmpd="sng">
            <a:solidFill>
              <a:srgbClr val="666666"/>
            </a:solidFill>
            <a:prstDash val="solid"/>
            <a:round/>
            <a:headEnd type="none" w="sm" len="sm"/>
            <a:tailEnd type="none" w="sm" len="sm"/>
          </a:ln>
        </p:spPr>
      </p:pic>
      <p:pic>
        <p:nvPicPr>
          <p:cNvPr id="96" name="Google Shape;82;p14">
            <a:extLst>
              <a:ext uri="{FF2B5EF4-FFF2-40B4-BE49-F238E27FC236}">
                <a16:creationId xmlns:a16="http://schemas.microsoft.com/office/drawing/2014/main" id="{526CF1DF-E40C-44BF-835B-EAD31A2112F5}"/>
              </a:ext>
            </a:extLst>
          </p:cNvPr>
          <p:cNvPicPr preferRelativeResize="0"/>
          <p:nvPr/>
        </p:nvPicPr>
        <p:blipFill rotWithShape="1">
          <a:blip r:embed="rId11">
            <a:alphaModFix/>
          </a:blip>
          <a:srcRect l="13052" t="3784" r="13119" b="3450"/>
          <a:stretch/>
        </p:blipFill>
        <p:spPr>
          <a:xfrm>
            <a:off x="9663256" y="1211636"/>
            <a:ext cx="1091038" cy="1360728"/>
          </a:xfrm>
          <a:prstGeom prst="rect">
            <a:avLst/>
          </a:prstGeom>
          <a:noFill/>
          <a:ln w="38100" cap="flat" cmpd="sng">
            <a:solidFill>
              <a:srgbClr val="666666"/>
            </a:solidFill>
            <a:prstDash val="solid"/>
            <a:round/>
            <a:headEnd type="none" w="sm" len="sm"/>
            <a:tailEnd type="none" w="sm" len="sm"/>
          </a:ln>
        </p:spPr>
      </p:pic>
      <p:pic>
        <p:nvPicPr>
          <p:cNvPr id="20" name="Picture 19">
            <a:extLst>
              <a:ext uri="{FF2B5EF4-FFF2-40B4-BE49-F238E27FC236}">
                <a16:creationId xmlns:a16="http://schemas.microsoft.com/office/drawing/2014/main" id="{B5EE0D9C-F92A-4408-9D5D-8DC38946A186}"/>
              </a:ext>
            </a:extLst>
          </p:cNvPr>
          <p:cNvPicPr>
            <a:picLocks noChangeAspect="1"/>
          </p:cNvPicPr>
          <p:nvPr/>
        </p:nvPicPr>
        <p:blipFill>
          <a:blip r:embed="rId12"/>
          <a:stretch>
            <a:fillRect/>
          </a:stretch>
        </p:blipFill>
        <p:spPr>
          <a:xfrm>
            <a:off x="3339612" y="2128100"/>
            <a:ext cx="5877496" cy="791198"/>
          </a:xfrm>
          <a:prstGeom prst="rect">
            <a:avLst/>
          </a:prstGeom>
        </p:spPr>
      </p:pic>
      <p:pic>
        <p:nvPicPr>
          <p:cNvPr id="1026" name="Picture 2" descr="Feliz Menino Bonitinho Garoto Com Idéia De Luz | Art drawings for kids,  School art activities, Back to school art activity"/>
          <p:cNvPicPr>
            <a:picLocks noChangeAspect="1" noChangeArrowheads="1"/>
          </p:cNvPicPr>
          <p:nvPr/>
        </p:nvPicPr>
        <p:blipFill>
          <a:blip r:embed="rId13">
            <a:extLst>
              <a:ext uri="{BEBA8EAE-BF5A-486C-A8C5-ECC9F3942E4B}">
                <a14:imgProps xmlns:a14="http://schemas.microsoft.com/office/drawing/2010/main">
                  <a14:imgLayer r:embed="rId14">
                    <a14:imgEffect>
                      <a14:backgroundRemoval t="9869" b="100000" l="9904" r="89936">
                        <a14:foregroundMark x1="44569" y1="44702" x2="44569" y2="44702"/>
                        <a14:foregroundMark x1="45687" y1="45283" x2="46006" y2="53266"/>
                        <a14:foregroundMark x1="59425" y1="45283" x2="58147" y2="54572"/>
                        <a14:foregroundMark x1="54633" y1="79390" x2="57508" y2="85341"/>
                        <a14:foregroundMark x1="48243" y1="79826" x2="43291" y2="88824"/>
                        <a14:foregroundMark x1="57029" y1="86938" x2="65335" y2="90131"/>
                      </a14:backgroundRemoval>
                    </a14:imgEffect>
                  </a14:imgLayer>
                </a14:imgProps>
              </a:ext>
              <a:ext uri="{28A0092B-C50C-407E-A947-70E740481C1C}">
                <a14:useLocalDpi xmlns:a14="http://schemas.microsoft.com/office/drawing/2010/main" val="0"/>
              </a:ext>
            </a:extLst>
          </a:blip>
          <a:srcRect/>
          <a:stretch>
            <a:fillRect/>
          </a:stretch>
        </p:blipFill>
        <p:spPr bwMode="auto">
          <a:xfrm>
            <a:off x="6905067" y="2840826"/>
            <a:ext cx="3849227" cy="42366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327064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rgbClr val="84E3F0"/>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D11335A-E55D-45F6-84FC-17A415331A40}"/>
              </a:ext>
            </a:extLst>
          </p:cNvPr>
          <p:cNvSpPr/>
          <p:nvPr/>
        </p:nvSpPr>
        <p:spPr>
          <a:xfrm>
            <a:off x="585216" y="795528"/>
            <a:ext cx="10927080" cy="5724144"/>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pic>
        <p:nvPicPr>
          <p:cNvPr id="11" name="Google Shape;59;p13">
            <a:extLst>
              <a:ext uri="{FF2B5EF4-FFF2-40B4-BE49-F238E27FC236}">
                <a16:creationId xmlns:a16="http://schemas.microsoft.com/office/drawing/2014/main" id="{707E9A59-8ECA-4EBB-9B49-D08DC3A5D5DC}"/>
              </a:ext>
            </a:extLst>
          </p:cNvPr>
          <p:cNvPicPr preferRelativeResize="0"/>
          <p:nvPr/>
        </p:nvPicPr>
        <p:blipFill>
          <a:blip r:embed="rId3">
            <a:alphaModFix/>
          </a:blip>
          <a:stretch>
            <a:fillRect/>
          </a:stretch>
        </p:blipFill>
        <p:spPr>
          <a:xfrm>
            <a:off x="-90200" y="1"/>
            <a:ext cx="2762768" cy="1036033"/>
          </a:xfrm>
          <a:prstGeom prst="rect">
            <a:avLst/>
          </a:prstGeom>
          <a:noFill/>
          <a:ln>
            <a:noFill/>
          </a:ln>
        </p:spPr>
      </p:pic>
      <p:pic>
        <p:nvPicPr>
          <p:cNvPr id="12" name="Google Shape;60;p13">
            <a:extLst>
              <a:ext uri="{FF2B5EF4-FFF2-40B4-BE49-F238E27FC236}">
                <a16:creationId xmlns:a16="http://schemas.microsoft.com/office/drawing/2014/main" id="{77E2EA3B-51F6-4234-8625-2BC0AE760023}"/>
              </a:ext>
            </a:extLst>
          </p:cNvPr>
          <p:cNvPicPr preferRelativeResize="0"/>
          <p:nvPr/>
        </p:nvPicPr>
        <p:blipFill>
          <a:blip r:embed="rId3">
            <a:alphaModFix/>
          </a:blip>
          <a:stretch>
            <a:fillRect/>
          </a:stretch>
        </p:blipFill>
        <p:spPr>
          <a:xfrm>
            <a:off x="2530467" y="1"/>
            <a:ext cx="2762768" cy="1036033"/>
          </a:xfrm>
          <a:prstGeom prst="rect">
            <a:avLst/>
          </a:prstGeom>
          <a:noFill/>
          <a:ln>
            <a:noFill/>
          </a:ln>
        </p:spPr>
      </p:pic>
      <p:pic>
        <p:nvPicPr>
          <p:cNvPr id="13" name="Google Shape;61;p13">
            <a:extLst>
              <a:ext uri="{FF2B5EF4-FFF2-40B4-BE49-F238E27FC236}">
                <a16:creationId xmlns:a16="http://schemas.microsoft.com/office/drawing/2014/main" id="{E6D5511D-5F5F-43C4-BDCA-31AC2D7F4350}"/>
              </a:ext>
            </a:extLst>
          </p:cNvPr>
          <p:cNvPicPr preferRelativeResize="0"/>
          <p:nvPr/>
        </p:nvPicPr>
        <p:blipFill>
          <a:blip r:embed="rId3">
            <a:alphaModFix/>
          </a:blip>
          <a:stretch>
            <a:fillRect/>
          </a:stretch>
        </p:blipFill>
        <p:spPr>
          <a:xfrm>
            <a:off x="6808567" y="1"/>
            <a:ext cx="2762768" cy="1036033"/>
          </a:xfrm>
          <a:prstGeom prst="rect">
            <a:avLst/>
          </a:prstGeom>
          <a:noFill/>
          <a:ln>
            <a:noFill/>
          </a:ln>
        </p:spPr>
      </p:pic>
      <p:pic>
        <p:nvPicPr>
          <p:cNvPr id="18" name="Google Shape;62;p13">
            <a:extLst>
              <a:ext uri="{FF2B5EF4-FFF2-40B4-BE49-F238E27FC236}">
                <a16:creationId xmlns:a16="http://schemas.microsoft.com/office/drawing/2014/main" id="{C03FFA74-9F7C-4671-89B4-DD2A2AE96CD5}"/>
              </a:ext>
            </a:extLst>
          </p:cNvPr>
          <p:cNvPicPr preferRelativeResize="0"/>
          <p:nvPr/>
        </p:nvPicPr>
        <p:blipFill>
          <a:blip r:embed="rId3">
            <a:alphaModFix/>
          </a:blip>
          <a:stretch>
            <a:fillRect/>
          </a:stretch>
        </p:blipFill>
        <p:spPr>
          <a:xfrm>
            <a:off x="9429233" y="1"/>
            <a:ext cx="2762768" cy="1036033"/>
          </a:xfrm>
          <a:prstGeom prst="rect">
            <a:avLst/>
          </a:prstGeom>
          <a:noFill/>
          <a:ln>
            <a:noFill/>
          </a:ln>
        </p:spPr>
      </p:pic>
      <p:pic>
        <p:nvPicPr>
          <p:cNvPr id="14" name="Picture 13" descr="A picture containing text, doll&#10;&#10;Description automatically generated">
            <a:extLst>
              <a:ext uri="{FF2B5EF4-FFF2-40B4-BE49-F238E27FC236}">
                <a16:creationId xmlns:a16="http://schemas.microsoft.com/office/drawing/2014/main" id="{1C078E64-5EE4-4887-8221-4B9F4E6B559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6436" y="2861781"/>
            <a:ext cx="3472263" cy="3356065"/>
          </a:xfrm>
          <a:prstGeom prst="rect">
            <a:avLst/>
          </a:prstGeom>
        </p:spPr>
      </p:pic>
      <p:sp>
        <p:nvSpPr>
          <p:cNvPr id="15" name="Rounded Rectangular Callout 16">
            <a:extLst>
              <a:ext uri="{FF2B5EF4-FFF2-40B4-BE49-F238E27FC236}">
                <a16:creationId xmlns:a16="http://schemas.microsoft.com/office/drawing/2014/main" id="{2584ABB9-507C-445D-B5DE-A0F3531F32EB}"/>
              </a:ext>
            </a:extLst>
          </p:cNvPr>
          <p:cNvSpPr/>
          <p:nvPr/>
        </p:nvSpPr>
        <p:spPr>
          <a:xfrm>
            <a:off x="2671330" y="961116"/>
            <a:ext cx="7657719" cy="1337785"/>
          </a:xfrm>
          <a:prstGeom prst="wedgeRoundRectCallout">
            <a:avLst>
              <a:gd name="adj1" fmla="val -40755"/>
              <a:gd name="adj2" fmla="val 83031"/>
              <a:gd name="adj3" fmla="val 16667"/>
            </a:avLst>
          </a:prstGeom>
          <a:solidFill>
            <a:srgbClr val="E6F7FF">
              <a:lumMod val="90000"/>
            </a:srgbClr>
          </a:solidFill>
          <a:ln w="25400" cap="flat" cmpd="sng" algn="ctr">
            <a:solidFill>
              <a:srgbClr val="FDFDFD"/>
            </a:solidFill>
            <a:prstDash val="solid"/>
          </a:ln>
          <a:effectLst>
            <a:outerShdw blurRad="50800" dist="38100" dir="2700000" algn="tl" rotWithShape="0">
              <a:prstClr val="black">
                <a:alpha val="40000"/>
              </a:prstClr>
            </a:outerShdw>
          </a:effectLst>
        </p:spPr>
        <p:txBody>
          <a:bodyPr rtlCol="0" anchor="ctr"/>
          <a:lstStyle/>
          <a:p>
            <a:pPr lvl="0" algn="ctr">
              <a:defRPr/>
            </a:pPr>
            <a:r>
              <a:rPr lang="vi-VN" sz="4000" kern="0" dirty="0">
                <a:solidFill>
                  <a:srgbClr val="005279"/>
                </a:solidFill>
                <a:latin typeface="Calibri" panose="020F0502020204030204" pitchFamily="34" charset="0"/>
                <a:cs typeface="Calibri" panose="020F0502020204030204" pitchFamily="34" charset="0"/>
              </a:rPr>
              <a:t>Thỏ không thể đội mũ, </a:t>
            </a:r>
            <a:r>
              <a:rPr lang="en-US" sz="4000" kern="0" dirty="0" err="1">
                <a:solidFill>
                  <a:srgbClr val="005279"/>
                </a:solidFill>
                <a:latin typeface="Calibri" panose="020F0502020204030204" pitchFamily="34" charset="0"/>
                <a:cs typeface="Calibri" panose="020F0502020204030204" pitchFamily="34" charset="0"/>
              </a:rPr>
              <a:t>vì</a:t>
            </a:r>
            <a:r>
              <a:rPr lang="en-US" sz="4000" kern="0" dirty="0">
                <a:solidFill>
                  <a:srgbClr val="005279"/>
                </a:solidFill>
                <a:latin typeface="Calibri" panose="020F0502020204030204" pitchFamily="34" charset="0"/>
                <a:cs typeface="Calibri" panose="020F0502020204030204" pitchFamily="34" charset="0"/>
              </a:rPr>
              <a:t> </a:t>
            </a:r>
            <a:r>
              <a:rPr lang="en-US" sz="4000" kern="0" dirty="0" err="1">
                <a:solidFill>
                  <a:srgbClr val="005279"/>
                </a:solidFill>
                <a:latin typeface="Calibri" panose="020F0502020204030204" pitchFamily="34" charset="0"/>
                <a:cs typeface="Calibri" panose="020F0502020204030204" pitchFamily="34" charset="0"/>
              </a:rPr>
              <a:t>thỏ</a:t>
            </a:r>
            <a:r>
              <a:rPr lang="en-US" sz="4000" kern="0" dirty="0">
                <a:solidFill>
                  <a:srgbClr val="005279"/>
                </a:solidFill>
                <a:latin typeface="Calibri" panose="020F0502020204030204" pitchFamily="34" charset="0"/>
                <a:cs typeface="Calibri" panose="020F0502020204030204" pitchFamily="34" charset="0"/>
              </a:rPr>
              <a:t> </a:t>
            </a:r>
            <a:r>
              <a:rPr lang="vi-VN" sz="4000" kern="0" dirty="0">
                <a:solidFill>
                  <a:srgbClr val="005279"/>
                </a:solidFill>
                <a:latin typeface="Calibri" panose="020F0502020204030204" pitchFamily="34" charset="0"/>
                <a:cs typeface="Calibri" panose="020F0502020204030204" pitchFamily="34" charset="0"/>
              </a:rPr>
              <a:t>có đôi tai dài.</a:t>
            </a:r>
            <a:endParaRPr kumimoji="0" lang="vi-VN" sz="4000" b="0" i="0" u="none" strike="noStrike" kern="0" cap="none" spc="0" normalizeH="0" baseline="0" noProof="0" dirty="0">
              <a:ln>
                <a:noFill/>
              </a:ln>
              <a:solidFill>
                <a:srgbClr val="005279"/>
              </a:solidFill>
              <a:effectLst/>
              <a:uLnTx/>
              <a:uFillTx/>
              <a:latin typeface="Calibri" panose="020F0502020204030204" pitchFamily="34" charset="0"/>
              <a:cs typeface="Calibri" panose="020F0502020204030204" pitchFamily="34" charset="0"/>
            </a:endParaRPr>
          </a:p>
        </p:txBody>
      </p:sp>
      <p:pic>
        <p:nvPicPr>
          <p:cNvPr id="16" name="Picture 15" descr="A picture containing circle&#10;&#10;Description automatically generated">
            <a:extLst>
              <a:ext uri="{FF2B5EF4-FFF2-40B4-BE49-F238E27FC236}">
                <a16:creationId xmlns:a16="http://schemas.microsoft.com/office/drawing/2014/main" id="{FE6F39F6-2AB3-40CD-8338-1E17ADFD36A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72605" y="1682310"/>
            <a:ext cx="1521360" cy="1036033"/>
          </a:xfrm>
          <a:prstGeom prst="rect">
            <a:avLst/>
          </a:prstGeom>
        </p:spPr>
      </p:pic>
      <p:sp>
        <p:nvSpPr>
          <p:cNvPr id="17" name="Rounded Rectangular Callout 16">
            <a:extLst>
              <a:ext uri="{FF2B5EF4-FFF2-40B4-BE49-F238E27FC236}">
                <a16:creationId xmlns:a16="http://schemas.microsoft.com/office/drawing/2014/main" id="{066AC2D7-35EA-4AF2-AC50-38D7F798976D}"/>
              </a:ext>
            </a:extLst>
          </p:cNvPr>
          <p:cNvSpPr/>
          <p:nvPr/>
        </p:nvSpPr>
        <p:spPr>
          <a:xfrm>
            <a:off x="4168521" y="2718343"/>
            <a:ext cx="6822567" cy="1337785"/>
          </a:xfrm>
          <a:prstGeom prst="wedgeRoundRectCallout">
            <a:avLst>
              <a:gd name="adj1" fmla="val -50180"/>
              <a:gd name="adj2" fmla="val 79614"/>
              <a:gd name="adj3" fmla="val 16667"/>
            </a:avLst>
          </a:prstGeom>
          <a:solidFill>
            <a:srgbClr val="E6F7FF">
              <a:lumMod val="90000"/>
            </a:srgbClr>
          </a:solidFill>
          <a:ln w="25400" cap="flat" cmpd="sng" algn="ctr">
            <a:solidFill>
              <a:srgbClr val="FDFDFD"/>
            </a:solidFill>
            <a:prstDash val="solid"/>
          </a:ln>
          <a:effectLst>
            <a:outerShdw blurRad="50800" dist="38100" dir="2700000" algn="tl" rotWithShape="0">
              <a:prstClr val="black">
                <a:alpha val="40000"/>
              </a:prstClr>
            </a:outerShdw>
          </a:effectLst>
        </p:spPr>
        <p:txBody>
          <a:bodyPr rtlCol="0" anchor="ctr"/>
          <a:lstStyle/>
          <a:p>
            <a:pPr lvl="0" algn="ctr">
              <a:defRPr/>
            </a:pPr>
            <a:r>
              <a:rPr lang="en-US" sz="4000" kern="0" dirty="0" err="1">
                <a:solidFill>
                  <a:srgbClr val="005279"/>
                </a:solidFill>
                <a:latin typeface="Calibri" panose="020F0502020204030204" pitchFamily="34" charset="0"/>
                <a:cs typeface="Calibri" panose="020F0502020204030204" pitchFamily="34" charset="0"/>
              </a:rPr>
              <a:t>Thỏ</a:t>
            </a:r>
            <a:r>
              <a:rPr lang="en-US" sz="4000" kern="0" dirty="0">
                <a:solidFill>
                  <a:srgbClr val="005279"/>
                </a:solidFill>
                <a:latin typeface="Calibri" panose="020F0502020204030204" pitchFamily="34" charset="0"/>
                <a:cs typeface="Calibri" panose="020F0502020204030204" pitchFamily="34" charset="0"/>
              </a:rPr>
              <a:t> </a:t>
            </a:r>
            <a:r>
              <a:rPr lang="en-US" sz="4000" kern="0" dirty="0" err="1">
                <a:solidFill>
                  <a:srgbClr val="005279"/>
                </a:solidFill>
                <a:latin typeface="Calibri" panose="020F0502020204030204" pitchFamily="34" charset="0"/>
                <a:cs typeface="Calibri" panose="020F0502020204030204" pitchFamily="34" charset="0"/>
              </a:rPr>
              <a:t>ơi</a:t>
            </a:r>
            <a:r>
              <a:rPr lang="en-US" sz="4000" kern="0" dirty="0">
                <a:solidFill>
                  <a:srgbClr val="005279"/>
                </a:solidFill>
                <a:latin typeface="Calibri" panose="020F0502020204030204" pitchFamily="34" charset="0"/>
                <a:cs typeface="Calibri" panose="020F0502020204030204" pitchFamily="34" charset="0"/>
              </a:rPr>
              <a:t>, tai </a:t>
            </a:r>
            <a:r>
              <a:rPr lang="en-US" sz="4000" kern="0" dirty="0" err="1">
                <a:solidFill>
                  <a:srgbClr val="005279"/>
                </a:solidFill>
                <a:latin typeface="Calibri" panose="020F0502020204030204" pitchFamily="34" charset="0"/>
                <a:cs typeface="Calibri" panose="020F0502020204030204" pitchFamily="34" charset="0"/>
              </a:rPr>
              <a:t>thỏ</a:t>
            </a:r>
            <a:r>
              <a:rPr lang="en-US" sz="4000" kern="0" dirty="0">
                <a:solidFill>
                  <a:srgbClr val="005279"/>
                </a:solidFill>
                <a:latin typeface="Calibri" panose="020F0502020204030204" pitchFamily="34" charset="0"/>
                <a:cs typeface="Calibri" panose="020F0502020204030204" pitchFamily="34" charset="0"/>
              </a:rPr>
              <a:t> </a:t>
            </a:r>
            <a:r>
              <a:rPr lang="en-US" sz="4000" kern="0" dirty="0" err="1">
                <a:solidFill>
                  <a:srgbClr val="005279"/>
                </a:solidFill>
                <a:latin typeface="Calibri" panose="020F0502020204030204" pitchFamily="34" charset="0"/>
                <a:cs typeface="Calibri" panose="020F0502020204030204" pitchFamily="34" charset="0"/>
              </a:rPr>
              <a:t>rất</a:t>
            </a:r>
            <a:r>
              <a:rPr lang="en-US" sz="4000" kern="0" dirty="0">
                <a:solidFill>
                  <a:srgbClr val="005279"/>
                </a:solidFill>
                <a:latin typeface="Calibri" panose="020F0502020204030204" pitchFamily="34" charset="0"/>
                <a:cs typeface="Calibri" panose="020F0502020204030204" pitchFamily="34" charset="0"/>
              </a:rPr>
              <a:t> </a:t>
            </a:r>
            <a:r>
              <a:rPr lang="en-US" sz="4000" kern="0" dirty="0" err="1">
                <a:solidFill>
                  <a:srgbClr val="005279"/>
                </a:solidFill>
                <a:latin typeface="Calibri" panose="020F0502020204030204" pitchFamily="34" charset="0"/>
                <a:cs typeface="Calibri" panose="020F0502020204030204" pitchFamily="34" charset="0"/>
              </a:rPr>
              <a:t>dài</a:t>
            </a:r>
            <a:r>
              <a:rPr lang="en-US" sz="4000" kern="0" dirty="0">
                <a:solidFill>
                  <a:srgbClr val="005279"/>
                </a:solidFill>
                <a:latin typeface="Calibri" panose="020F0502020204030204" pitchFamily="34" charset="0"/>
                <a:cs typeface="Calibri" panose="020F0502020204030204" pitchFamily="34" charset="0"/>
              </a:rPr>
              <a:t>, </a:t>
            </a:r>
            <a:r>
              <a:rPr lang="en-US" sz="4000" kern="0" dirty="0" err="1">
                <a:solidFill>
                  <a:srgbClr val="005279"/>
                </a:solidFill>
                <a:latin typeface="Calibri" panose="020F0502020204030204" pitchFamily="34" charset="0"/>
                <a:cs typeface="Calibri" panose="020F0502020204030204" pitchFamily="34" charset="0"/>
              </a:rPr>
              <a:t>đội</a:t>
            </a:r>
            <a:r>
              <a:rPr lang="en-US" sz="4000" kern="0" dirty="0">
                <a:solidFill>
                  <a:srgbClr val="005279"/>
                </a:solidFill>
                <a:latin typeface="Calibri" panose="020F0502020204030204" pitchFamily="34" charset="0"/>
                <a:cs typeface="Calibri" panose="020F0502020204030204" pitchFamily="34" charset="0"/>
              </a:rPr>
              <a:t> </a:t>
            </a:r>
            <a:r>
              <a:rPr lang="en-US" sz="4000" kern="0" dirty="0" err="1">
                <a:solidFill>
                  <a:srgbClr val="005279"/>
                </a:solidFill>
                <a:latin typeface="Calibri" panose="020F0502020204030204" pitchFamily="34" charset="0"/>
                <a:cs typeface="Calibri" panose="020F0502020204030204" pitchFamily="34" charset="0"/>
              </a:rPr>
              <a:t>mũ</a:t>
            </a:r>
            <a:r>
              <a:rPr lang="en-US" sz="4000" kern="0" dirty="0">
                <a:solidFill>
                  <a:srgbClr val="005279"/>
                </a:solidFill>
                <a:latin typeface="Calibri" panose="020F0502020204030204" pitchFamily="34" charset="0"/>
                <a:cs typeface="Calibri" panose="020F0502020204030204" pitchFamily="34" charset="0"/>
              </a:rPr>
              <a:t> </a:t>
            </a:r>
            <a:r>
              <a:rPr lang="en-US" sz="4000" kern="0" dirty="0" err="1">
                <a:solidFill>
                  <a:srgbClr val="005279"/>
                </a:solidFill>
                <a:latin typeface="Calibri" panose="020F0502020204030204" pitchFamily="34" charset="0"/>
                <a:cs typeface="Calibri" panose="020F0502020204030204" pitchFamily="34" charset="0"/>
              </a:rPr>
              <a:t>sẽ</a:t>
            </a:r>
            <a:r>
              <a:rPr lang="en-US" sz="4000" kern="0" dirty="0">
                <a:solidFill>
                  <a:srgbClr val="005279"/>
                </a:solidFill>
                <a:latin typeface="Calibri" panose="020F0502020204030204" pitchFamily="34" charset="0"/>
                <a:cs typeface="Calibri" panose="020F0502020204030204" pitchFamily="34" charset="0"/>
              </a:rPr>
              <a:t> </a:t>
            </a:r>
            <a:r>
              <a:rPr lang="en-US" sz="4000" kern="0" dirty="0" err="1">
                <a:solidFill>
                  <a:srgbClr val="005279"/>
                </a:solidFill>
                <a:latin typeface="Calibri" panose="020F0502020204030204" pitchFamily="34" charset="0"/>
                <a:cs typeface="Calibri" panose="020F0502020204030204" pitchFamily="34" charset="0"/>
              </a:rPr>
              <a:t>vướng</a:t>
            </a:r>
            <a:r>
              <a:rPr lang="en-US" sz="4000" kern="0" dirty="0">
                <a:solidFill>
                  <a:srgbClr val="005279"/>
                </a:solidFill>
                <a:latin typeface="Calibri" panose="020F0502020204030204" pitchFamily="34" charset="0"/>
                <a:cs typeface="Calibri" panose="020F0502020204030204" pitchFamily="34" charset="0"/>
              </a:rPr>
              <a:t> </a:t>
            </a:r>
            <a:r>
              <a:rPr lang="en-US" sz="4000" kern="0" dirty="0" err="1">
                <a:solidFill>
                  <a:srgbClr val="005279"/>
                </a:solidFill>
                <a:latin typeface="Calibri" panose="020F0502020204030204" pitchFamily="34" charset="0"/>
                <a:cs typeface="Calibri" panose="020F0502020204030204" pitchFamily="34" charset="0"/>
              </a:rPr>
              <a:t>lắm</a:t>
            </a:r>
            <a:r>
              <a:rPr lang="en-US" sz="4000" kern="0" dirty="0">
                <a:solidFill>
                  <a:srgbClr val="005279"/>
                </a:solidFill>
                <a:latin typeface="Calibri" panose="020F0502020204030204" pitchFamily="34" charset="0"/>
                <a:cs typeface="Calibri" panose="020F0502020204030204" pitchFamily="34" charset="0"/>
              </a:rPr>
              <a:t>!</a:t>
            </a:r>
            <a:endParaRPr kumimoji="0" lang="vi-VN" sz="4000" b="0" i="0" u="none" strike="noStrike" kern="0" cap="none" spc="0" normalizeH="0" baseline="0" noProof="0" dirty="0">
              <a:ln>
                <a:noFill/>
              </a:ln>
              <a:solidFill>
                <a:srgbClr val="005279"/>
              </a:solidFill>
              <a:effectLst/>
              <a:uLnTx/>
              <a:uFillTx/>
              <a:latin typeface="Calibri" panose="020F0502020204030204" pitchFamily="34" charset="0"/>
              <a:cs typeface="Calibri" panose="020F0502020204030204" pitchFamily="34" charset="0"/>
            </a:endParaRPr>
          </a:p>
        </p:txBody>
      </p:sp>
      <p:sp>
        <p:nvSpPr>
          <p:cNvPr id="21" name="Rounded Rectangular Callout 16">
            <a:extLst>
              <a:ext uri="{FF2B5EF4-FFF2-40B4-BE49-F238E27FC236}">
                <a16:creationId xmlns:a16="http://schemas.microsoft.com/office/drawing/2014/main" id="{611155BC-C154-48CF-94BE-87E5D246CCEC}"/>
              </a:ext>
            </a:extLst>
          </p:cNvPr>
          <p:cNvSpPr/>
          <p:nvPr/>
        </p:nvSpPr>
        <p:spPr>
          <a:xfrm>
            <a:off x="3988050" y="4544090"/>
            <a:ext cx="7359654" cy="1454467"/>
          </a:xfrm>
          <a:prstGeom prst="wedgeRoundRectCallout">
            <a:avLst>
              <a:gd name="adj1" fmla="val -57015"/>
              <a:gd name="adj2" fmla="val 68677"/>
              <a:gd name="adj3" fmla="val 16667"/>
            </a:avLst>
          </a:prstGeom>
          <a:solidFill>
            <a:srgbClr val="E6F7FF">
              <a:lumMod val="90000"/>
            </a:srgbClr>
          </a:solidFill>
          <a:ln w="25400" cap="flat" cmpd="sng" algn="ctr">
            <a:solidFill>
              <a:srgbClr val="FDFDFD"/>
            </a:solidFill>
            <a:prstDash val="solid"/>
          </a:ln>
          <a:effectLst>
            <a:outerShdw blurRad="50800" dist="38100" dir="2700000" algn="tl" rotWithShape="0">
              <a:prstClr val="black">
                <a:alpha val="40000"/>
              </a:prstClr>
            </a:outerShdw>
          </a:effectLst>
        </p:spPr>
        <p:txBody>
          <a:bodyPr rtlCol="0" anchor="ctr"/>
          <a:lstStyle/>
          <a:p>
            <a:pPr lvl="0" algn="ctr">
              <a:defRPr/>
            </a:pPr>
            <a:r>
              <a:rPr lang="vi-VN" sz="3200" kern="0" dirty="0">
                <a:solidFill>
                  <a:srgbClr val="005279"/>
                </a:solidFill>
                <a:latin typeface="Calibri" panose="020F0502020204030204" pitchFamily="34" charset="0"/>
                <a:cs typeface="Calibri" panose="020F0502020204030204" pitchFamily="34" charset="0"/>
              </a:rPr>
              <a:t>Như vậy thỏ con MUỐN mua mũ điệu để đội cho đẹp, nhưng chiếc mũ ấy thỏ không thực sự CẦN.</a:t>
            </a:r>
            <a:endParaRPr kumimoji="0" lang="vi-VN" sz="3200" b="0" i="0" u="none" strike="noStrike" kern="0" cap="none" spc="0" normalizeH="0" baseline="0" noProof="0" dirty="0">
              <a:ln>
                <a:noFill/>
              </a:ln>
              <a:solidFill>
                <a:srgbClr val="005279"/>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789997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iterate type="lt">
                                    <p:tmPct val="0"/>
                                  </p:iterate>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par>
                                <p:cTn id="15" presetID="15" presetClass="emph" presetSubtype="0" grpId="1" nodeType="withEffect">
                                  <p:stCondLst>
                                    <p:cond delay="0"/>
                                  </p:stCondLst>
                                  <p:iterate type="lt">
                                    <p:tmAbs val="25"/>
                                  </p:iterate>
                                  <p:childTnLst>
                                    <p:set>
                                      <p:cBhvr override="childStyle">
                                        <p:cTn id="16" dur="indefinite"/>
                                        <p:tgtEl>
                                          <p:spTgt spid="15"/>
                                        </p:tgtEl>
                                        <p:attrNameLst>
                                          <p:attrName>style.fontWeight</p:attrName>
                                        </p:attrNameLst>
                                      </p:cBhvr>
                                      <p:to>
                                        <p:strVal val="bold"/>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iterate type="lt">
                                    <p:tmPct val="0"/>
                                  </p:iterate>
                                  <p:childTnLst>
                                    <p:set>
                                      <p:cBhvr>
                                        <p:cTn id="25" dur="1" fill="hold">
                                          <p:stCondLst>
                                            <p:cond delay="0"/>
                                          </p:stCondLst>
                                        </p:cTn>
                                        <p:tgtEl>
                                          <p:spTgt spid="17"/>
                                        </p:tgtEl>
                                        <p:attrNameLst>
                                          <p:attrName>style.visibility</p:attrName>
                                        </p:attrNameLst>
                                      </p:cBhvr>
                                      <p:to>
                                        <p:strVal val="visible"/>
                                      </p:to>
                                    </p:set>
                                    <p:animEffect transition="in" filter="wipe(left)">
                                      <p:cBhvr>
                                        <p:cTn id="26" dur="500"/>
                                        <p:tgtEl>
                                          <p:spTgt spid="17"/>
                                        </p:tgtEl>
                                      </p:cBhvr>
                                    </p:animEffect>
                                  </p:childTnLst>
                                </p:cTn>
                              </p:par>
                              <p:par>
                                <p:cTn id="27" presetID="15" presetClass="emph" presetSubtype="0" grpId="1" nodeType="withEffect">
                                  <p:stCondLst>
                                    <p:cond delay="0"/>
                                  </p:stCondLst>
                                  <p:iterate type="lt">
                                    <p:tmAbs val="25"/>
                                  </p:iterate>
                                  <p:childTnLst>
                                    <p:set>
                                      <p:cBhvr override="childStyle">
                                        <p:cTn id="28" dur="indefinite"/>
                                        <p:tgtEl>
                                          <p:spTgt spid="17"/>
                                        </p:tgtEl>
                                        <p:attrNameLst>
                                          <p:attrName>style.fontWeight</p:attrName>
                                        </p:attrNameLst>
                                      </p:cBhvr>
                                      <p:to>
                                        <p:strVal val="bold"/>
                                      </p:to>
                                    </p:se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iterate type="lt">
                                    <p:tmPct val="0"/>
                                  </p:iterate>
                                  <p:childTnLst>
                                    <p:set>
                                      <p:cBhvr>
                                        <p:cTn id="32" dur="1" fill="hold">
                                          <p:stCondLst>
                                            <p:cond delay="0"/>
                                          </p:stCondLst>
                                        </p:cTn>
                                        <p:tgtEl>
                                          <p:spTgt spid="21"/>
                                        </p:tgtEl>
                                        <p:attrNameLst>
                                          <p:attrName>style.visibility</p:attrName>
                                        </p:attrNameLst>
                                      </p:cBhvr>
                                      <p:to>
                                        <p:strVal val="visible"/>
                                      </p:to>
                                    </p:set>
                                    <p:animEffect transition="in" filter="wipe(left)">
                                      <p:cBhvr>
                                        <p:cTn id="33" dur="500"/>
                                        <p:tgtEl>
                                          <p:spTgt spid="21"/>
                                        </p:tgtEl>
                                      </p:cBhvr>
                                    </p:animEffect>
                                  </p:childTnLst>
                                </p:cTn>
                              </p:par>
                              <p:par>
                                <p:cTn id="34" presetID="15" presetClass="emph" presetSubtype="0" grpId="1" nodeType="withEffect">
                                  <p:stCondLst>
                                    <p:cond delay="0"/>
                                  </p:stCondLst>
                                  <p:iterate type="lt">
                                    <p:tmAbs val="25"/>
                                  </p:iterate>
                                  <p:childTnLst>
                                    <p:set>
                                      <p:cBhvr override="childStyle">
                                        <p:cTn id="35" dur="indefinite"/>
                                        <p:tgtEl>
                                          <p:spTgt spid="21"/>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P spid="17" grpId="0" animBg="1"/>
      <p:bldP spid="17" grpId="1" animBg="1"/>
      <p:bldP spid="21" grpId="0" animBg="1"/>
      <p:bldP spid="21" grpId="1"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rgbClr val="84E3F0"/>
        </a:solid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a:blip r:embed="rId3"/>
          <a:stretch>
            <a:fillRect/>
          </a:stretch>
        </p:blipFill>
        <p:spPr>
          <a:xfrm>
            <a:off x="1" y="1"/>
            <a:ext cx="12192000" cy="500912"/>
          </a:xfrm>
          <a:prstGeom prst="rect">
            <a:avLst/>
          </a:prstGeom>
        </p:spPr>
      </p:pic>
      <p:sp>
        <p:nvSpPr>
          <p:cNvPr id="14" name="Rectangle: Rounded Corners 13">
            <a:extLst>
              <a:ext uri="{FF2B5EF4-FFF2-40B4-BE49-F238E27FC236}">
                <a16:creationId xmlns:a16="http://schemas.microsoft.com/office/drawing/2014/main" id="{64B44454-C8E7-47F4-9D3C-C540E53964F5}"/>
              </a:ext>
            </a:extLst>
          </p:cNvPr>
          <p:cNvSpPr/>
          <p:nvPr/>
        </p:nvSpPr>
        <p:spPr>
          <a:xfrm>
            <a:off x="585216" y="795528"/>
            <a:ext cx="10927080" cy="5724144"/>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nvGrpSpPr>
          <p:cNvPr id="15" name="Group 14">
            <a:extLst>
              <a:ext uri="{FF2B5EF4-FFF2-40B4-BE49-F238E27FC236}">
                <a16:creationId xmlns:a16="http://schemas.microsoft.com/office/drawing/2014/main" id="{C63833D3-3C2A-4F76-A895-43800D43CDBC}"/>
              </a:ext>
            </a:extLst>
          </p:cNvPr>
          <p:cNvGrpSpPr/>
          <p:nvPr/>
        </p:nvGrpSpPr>
        <p:grpSpPr>
          <a:xfrm>
            <a:off x="2363136" y="3341716"/>
            <a:ext cx="9439138" cy="1670766"/>
            <a:chOff x="1629819" y="733985"/>
            <a:chExt cx="9439138" cy="1670766"/>
          </a:xfrm>
        </p:grpSpPr>
        <p:pic>
          <p:nvPicPr>
            <p:cNvPr id="17" name="图片 16">
              <a:extLst>
                <a:ext uri="{FF2B5EF4-FFF2-40B4-BE49-F238E27FC236}">
                  <a16:creationId xmlns:a16="http://schemas.microsoft.com/office/drawing/2014/main" id="{05D4A5E0-C5F8-4675-8D36-6F974BFCB484}"/>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l="20832" t="19699" r="27415" b="24031"/>
            <a:stretch/>
          </p:blipFill>
          <p:spPr>
            <a:xfrm flipH="1">
              <a:off x="9532265" y="733985"/>
              <a:ext cx="1536692" cy="1670766"/>
            </a:xfrm>
            <a:prstGeom prst="rect">
              <a:avLst/>
            </a:prstGeom>
          </p:spPr>
        </p:pic>
        <p:cxnSp>
          <p:nvCxnSpPr>
            <p:cNvPr id="23" name="Straight Connector 22">
              <a:extLst>
                <a:ext uri="{FF2B5EF4-FFF2-40B4-BE49-F238E27FC236}">
                  <a16:creationId xmlns:a16="http://schemas.microsoft.com/office/drawing/2014/main" id="{7F8DB0CF-ABFE-4D86-9A96-A8FC9FCC4E75}"/>
                </a:ext>
              </a:extLst>
            </p:cNvPr>
            <p:cNvCxnSpPr/>
            <p:nvPr/>
          </p:nvCxnSpPr>
          <p:spPr>
            <a:xfrm>
              <a:off x="1629819" y="2303151"/>
              <a:ext cx="8094752" cy="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grpSp>
      <p:sp>
        <p:nvSpPr>
          <p:cNvPr id="24" name="TextBox 23">
            <a:extLst>
              <a:ext uri="{FF2B5EF4-FFF2-40B4-BE49-F238E27FC236}">
                <a16:creationId xmlns:a16="http://schemas.microsoft.com/office/drawing/2014/main" id="{D9DFEBB2-5342-463F-80D4-7ED6B4124D29}"/>
              </a:ext>
            </a:extLst>
          </p:cNvPr>
          <p:cNvSpPr txBox="1"/>
          <p:nvPr/>
        </p:nvSpPr>
        <p:spPr>
          <a:xfrm>
            <a:off x="1444752" y="2242106"/>
            <a:ext cx="9830397" cy="2677656"/>
          </a:xfrm>
          <a:prstGeom prst="rect">
            <a:avLst/>
          </a:prstGeom>
          <a:noFill/>
        </p:spPr>
        <p:txBody>
          <a:bodyPr wrap="square" rtlCol="0">
            <a:spAutoFit/>
          </a:bodyPr>
          <a:lstStyle/>
          <a:p>
            <a:pPr lvl="0" algn="ctr"/>
            <a:r>
              <a:rPr lang="vi-VN" sz="4200" b="1" dirty="0">
                <a:solidFill>
                  <a:srgbClr val="FF2D4E"/>
                </a:solidFill>
                <a:latin typeface="Calibri" panose="020F0502020204030204" pitchFamily="34" charset="0"/>
                <a:cs typeface="Calibri" panose="020F0502020204030204" pitchFamily="34" charset="0"/>
              </a:rPr>
              <a:t>Có những thứ mua về rất cần thiết và có những thứ không dùng đến. Khi muốn mua một món đồ, chúng ta cần nghĩ xem, món đồ ấy có thực sự cần thiết không?</a:t>
            </a:r>
            <a:endParaRPr kumimoji="0" lang="en-US" sz="4200" b="1" i="0" u="none" strike="noStrike" kern="1200" cap="none" spc="0" normalizeH="0" baseline="0" noProof="0" dirty="0">
              <a:ln>
                <a:noFill/>
              </a:ln>
              <a:solidFill>
                <a:srgbClr val="FF2D4E"/>
              </a:solidFill>
              <a:effectLst/>
              <a:uLnTx/>
              <a:uFillTx/>
              <a:latin typeface="Calibri" panose="020F0502020204030204" pitchFamily="34" charset="0"/>
              <a:cs typeface="Calibri" panose="020F0502020204030204" pitchFamily="34" charset="0"/>
            </a:endParaRPr>
          </a:p>
        </p:txBody>
      </p:sp>
      <p:grpSp>
        <p:nvGrpSpPr>
          <p:cNvPr id="25" name="Group 24">
            <a:extLst>
              <a:ext uri="{FF2B5EF4-FFF2-40B4-BE49-F238E27FC236}">
                <a16:creationId xmlns:a16="http://schemas.microsoft.com/office/drawing/2014/main" id="{C8BE691A-1E6A-4052-B636-A0CE53CE2244}"/>
              </a:ext>
            </a:extLst>
          </p:cNvPr>
          <p:cNvGrpSpPr/>
          <p:nvPr/>
        </p:nvGrpSpPr>
        <p:grpSpPr>
          <a:xfrm>
            <a:off x="0" y="-161129"/>
            <a:ext cx="3319272" cy="2529425"/>
            <a:chOff x="1216259" y="668944"/>
            <a:chExt cx="3385354" cy="3045590"/>
          </a:xfrm>
        </p:grpSpPr>
        <p:pic>
          <p:nvPicPr>
            <p:cNvPr id="26" name="Picture 25">
              <a:extLst>
                <a:ext uri="{FF2B5EF4-FFF2-40B4-BE49-F238E27FC236}">
                  <a16:creationId xmlns:a16="http://schemas.microsoft.com/office/drawing/2014/main" id="{DEE1749D-3CAF-4A4E-B052-A52803986DFF}"/>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25000"/>
                      </a14:imgEffect>
                    </a14:imgLayer>
                  </a14:imgProps>
                </a:ext>
              </a:extLst>
            </a:blip>
            <a:stretch>
              <a:fillRect/>
            </a:stretch>
          </p:blipFill>
          <p:spPr>
            <a:xfrm rot="20785943">
              <a:off x="1216259" y="668944"/>
              <a:ext cx="3385354" cy="3045590"/>
            </a:xfrm>
            <a:prstGeom prst="rect">
              <a:avLst/>
            </a:prstGeom>
          </p:spPr>
        </p:pic>
        <p:sp>
          <p:nvSpPr>
            <p:cNvPr id="27" name="Oval 26">
              <a:extLst>
                <a:ext uri="{FF2B5EF4-FFF2-40B4-BE49-F238E27FC236}">
                  <a16:creationId xmlns:a16="http://schemas.microsoft.com/office/drawing/2014/main" id="{DA535EA5-7D21-4796-9D1A-528F32679661}"/>
                </a:ext>
              </a:extLst>
            </p:cNvPr>
            <p:cNvSpPr/>
            <p:nvPr/>
          </p:nvSpPr>
          <p:spPr>
            <a:xfrm>
              <a:off x="1676400" y="1209040"/>
              <a:ext cx="2529840" cy="2095420"/>
            </a:xfrm>
            <a:prstGeom prst="ellipse">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err="1">
                  <a:ln>
                    <a:noFill/>
                  </a:ln>
                  <a:solidFill>
                    <a:prstClr val="black"/>
                  </a:solidFill>
                  <a:effectLst/>
                  <a:uLnTx/>
                  <a:uFillTx/>
                  <a:latin typeface="Coiny" panose="02000903060500060000" pitchFamily="2" charset="0"/>
                  <a:cs typeface="+mn-cs"/>
                </a:rPr>
                <a:t>Kết</a:t>
              </a:r>
              <a:r>
                <a:rPr kumimoji="0" lang="en-US" sz="5400" b="0" i="0" u="none" strike="noStrike" kern="1200" cap="none" spc="0" normalizeH="0" baseline="0" noProof="0" dirty="0">
                  <a:ln>
                    <a:noFill/>
                  </a:ln>
                  <a:solidFill>
                    <a:prstClr val="black"/>
                  </a:solidFill>
                  <a:effectLst/>
                  <a:uLnTx/>
                  <a:uFillTx/>
                  <a:latin typeface="Coiny" panose="02000903060500060000" pitchFamily="2" charset="0"/>
                  <a:cs typeface="+mn-cs"/>
                </a:rPr>
                <a:t> </a:t>
              </a:r>
              <a:r>
                <a:rPr kumimoji="0" lang="en-US" sz="5400" b="0" i="0" u="none" strike="noStrike" kern="1200" cap="none" spc="0" normalizeH="0" baseline="0" noProof="0" dirty="0" err="1">
                  <a:ln>
                    <a:noFill/>
                  </a:ln>
                  <a:solidFill>
                    <a:prstClr val="black"/>
                  </a:solidFill>
                  <a:effectLst/>
                  <a:uLnTx/>
                  <a:uFillTx/>
                  <a:latin typeface="Coiny" panose="02000903060500060000" pitchFamily="2" charset="0"/>
                  <a:cs typeface="+mn-cs"/>
                </a:rPr>
                <a:t>luận</a:t>
              </a:r>
              <a:endParaRPr kumimoji="0" lang="en-US" sz="5400" b="0" i="0" u="none" strike="noStrike" kern="1200" cap="none" spc="0" normalizeH="0" baseline="0" noProof="0" dirty="0">
                <a:ln>
                  <a:noFill/>
                </a:ln>
                <a:solidFill>
                  <a:prstClr val="black"/>
                </a:solidFill>
                <a:effectLst/>
                <a:uLnTx/>
                <a:uFillTx/>
                <a:latin typeface="Coiny" panose="02000903060500060000" pitchFamily="2" charset="0"/>
                <a:cs typeface="+mn-cs"/>
              </a:endParaRPr>
            </a:p>
          </p:txBody>
        </p:sp>
      </p:grpSp>
    </p:spTree>
    <p:extLst>
      <p:ext uri="{BB962C8B-B14F-4D97-AF65-F5344CB8AC3E}">
        <p14:creationId xmlns:p14="http://schemas.microsoft.com/office/powerpoint/2010/main" val="224643038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down)">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1000"/>
                                        <p:tgtEl>
                                          <p:spTgt spid="15"/>
                                        </p:tgtEl>
                                        <p:attrNameLst>
                                          <p:attrName>ppt_x</p:attrName>
                                        </p:attrNameLst>
                                      </p:cBhvr>
                                      <p:tavLst>
                                        <p:tav tm="0">
                                          <p:val>
                                            <p:strVal val="#ppt_x-#ppt_w*1.125000"/>
                                          </p:val>
                                        </p:tav>
                                        <p:tav tm="100000">
                                          <p:val>
                                            <p:strVal val="#ppt_x"/>
                                          </p:val>
                                        </p:tav>
                                      </p:tavLst>
                                    </p:anim>
                                    <p:animEffect transition="in" filter="wipe(right)">
                                      <p:cBhvr>
                                        <p:cTn id="13" dur="1000"/>
                                        <p:tgtEl>
                                          <p:spTgt spid="15"/>
                                        </p:tgtEl>
                                      </p:cBhvr>
                                    </p:animEffect>
                                  </p:childTnLst>
                                </p:cTn>
                              </p:par>
                              <p:par>
                                <p:cTn id="14" presetID="12" presetClass="entr" presetSubtype="8"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1000"/>
                                        <p:tgtEl>
                                          <p:spTgt spid="24"/>
                                        </p:tgtEl>
                                        <p:attrNameLst>
                                          <p:attrName>ppt_x</p:attrName>
                                        </p:attrNameLst>
                                      </p:cBhvr>
                                      <p:tavLst>
                                        <p:tav tm="0">
                                          <p:val>
                                            <p:strVal val="#ppt_x-#ppt_w*1.125000"/>
                                          </p:val>
                                        </p:tav>
                                        <p:tav tm="100000">
                                          <p:val>
                                            <p:strVal val="#ppt_x"/>
                                          </p:val>
                                        </p:tav>
                                      </p:tavLst>
                                    </p:anim>
                                    <p:animEffect transition="in" filter="wipe(right)">
                                      <p:cBhvr>
                                        <p:cTn id="1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TotalTime>
  <Words>460</Words>
  <Application>Microsoft Office PowerPoint</Application>
  <PresentationFormat>Widescreen</PresentationFormat>
  <Paragraphs>51</Paragraphs>
  <Slides>21</Slides>
  <Notes>21</Notes>
  <HiddenSlides>0</HiddenSlides>
  <MMClips>1</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21</vt:i4>
      </vt:variant>
    </vt:vector>
  </HeadingPairs>
  <TitlesOfParts>
    <vt:vector size="31" baseType="lpstr">
      <vt:lpstr>等线</vt:lpstr>
      <vt:lpstr>等线 Light</vt:lpstr>
      <vt:lpstr>Arial</vt:lpstr>
      <vt:lpstr>Calibri</vt:lpstr>
      <vt:lpstr>Coiny</vt:lpstr>
      <vt:lpstr>Georgia</vt:lpstr>
      <vt:lpstr>UTMAVOBOLD</vt:lpstr>
      <vt:lpstr>字魂36号-正文宋楷</vt:lpstr>
      <vt:lpstr>Office 主题​​</vt:lpstr>
      <vt:lpstr>1_Simple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My PC</cp:lastModifiedBy>
  <cp:revision>26</cp:revision>
  <dcterms:created xsi:type="dcterms:W3CDTF">2022-07-19T10:00:07Z</dcterms:created>
  <dcterms:modified xsi:type="dcterms:W3CDTF">2023-10-13T02:37:37Z</dcterms:modified>
</cp:coreProperties>
</file>