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74" r:id="rId4"/>
    <p:sldMasterId id="2147483700" r:id="rId5"/>
    <p:sldMasterId id="2147483725" r:id="rId6"/>
  </p:sldMasterIdLst>
  <p:notesMasterIdLst>
    <p:notesMasterId r:id="rId23"/>
  </p:notesMasterIdLst>
  <p:sldIdLst>
    <p:sldId id="257" r:id="rId7"/>
    <p:sldId id="295" r:id="rId8"/>
    <p:sldId id="296" r:id="rId9"/>
    <p:sldId id="297" r:id="rId10"/>
    <p:sldId id="298" r:id="rId11"/>
    <p:sldId id="267" r:id="rId12"/>
    <p:sldId id="268" r:id="rId13"/>
    <p:sldId id="293" r:id="rId14"/>
    <p:sldId id="270" r:id="rId15"/>
    <p:sldId id="272" r:id="rId16"/>
    <p:sldId id="294" r:id="rId17"/>
    <p:sldId id="275" r:id="rId18"/>
    <p:sldId id="281" r:id="rId19"/>
    <p:sldId id="282" r:id="rId20"/>
    <p:sldId id="283" r:id="rId21"/>
    <p:sldId id="28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266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126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pPr lvl="0" algn="r" eaLnBrk="1" hangingPunct="1"/>
              <a:t>10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3314" name="Notes Placeholder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pPr lvl="0" algn="r" eaLnBrk="1" hangingPunct="1"/>
              <a:t>11</a:t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10/16/2023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.xml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4.xml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9.png"/><Relationship Id="rId14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 ĐẾN DỰ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30"/>
          <p:cNvGrpSpPr/>
          <p:nvPr/>
        </p:nvGrpSpPr>
        <p:grpSpPr>
          <a:xfrm>
            <a:off x="2438400" y="3184525"/>
            <a:ext cx="2971800" cy="1882775"/>
            <a:chOff x="384" y="1680"/>
            <a:chExt cx="1680" cy="960"/>
          </a:xfrm>
        </p:grpSpPr>
        <p:sp>
          <p:nvSpPr>
            <p:cNvPr id="10243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10244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245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37" name="Text Box 9"/>
          <p:cNvSpPr txBox="1"/>
          <p:nvPr/>
        </p:nvSpPr>
        <p:spPr>
          <a:xfrm>
            <a:off x="3581400" y="1758950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 dirty="0">
                <a:solidFill>
                  <a:srgbClr val="FF33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</a:t>
            </a:r>
            <a:r>
              <a:rPr lang="en-US" altLang="x-none" sz="6000" b="1" dirty="0">
                <a:solidFill>
                  <a:srgbClr val="FF33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lang="en-US" altLang="x-none" sz="6000" b="1" dirty="0">
              <a:solidFill>
                <a:srgbClr val="FF3300"/>
              </a:solidFill>
              <a:latin typeface="UTM Avo" panose="02040603050506020204" pitchFamily="18" charset="0"/>
              <a:ea typeface="Arial" panose="020B0604020202020204" pitchFamily="34" charset="0"/>
              <a:cs typeface="UTM Avo" panose="02040603050506020204" pitchFamily="18" charset="0"/>
            </a:endParaRPr>
          </a:p>
        </p:txBody>
      </p:sp>
      <p:sp>
        <p:nvSpPr>
          <p:cNvPr id="38" name="Text Box 9"/>
          <p:cNvSpPr txBox="1"/>
          <p:nvPr/>
        </p:nvSpPr>
        <p:spPr>
          <a:xfrm>
            <a:off x="2971800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6000" b="1" dirty="0">
                <a:solidFill>
                  <a:srgbClr val="FF33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</a:t>
            </a:r>
            <a:r>
              <a:rPr lang="en-US" altLang="x-none" sz="6000" b="1" dirty="0">
                <a:solidFill>
                  <a:srgbClr val="FF33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lang="en-US" altLang="x-none" sz="6000" b="1" dirty="0">
              <a:solidFill>
                <a:srgbClr val="FF3300"/>
              </a:solidFill>
              <a:latin typeface="UTM Avo" panose="02040603050506020204" pitchFamily="18" charset="0"/>
              <a:ea typeface="Arial" panose="020B0604020202020204" pitchFamily="34" charset="0"/>
              <a:cs typeface="UTM Avo" panose="02040603050506020204" pitchFamily="18" charset="0"/>
            </a:endParaRPr>
          </a:p>
        </p:txBody>
      </p:sp>
      <p:sp>
        <p:nvSpPr>
          <p:cNvPr id="39" name="Text Box 9"/>
          <p:cNvSpPr txBox="1"/>
          <p:nvPr/>
        </p:nvSpPr>
        <p:spPr>
          <a:xfrm>
            <a:off x="4354513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a</a:t>
            </a:r>
            <a:r>
              <a:rPr lang="en-US" altLang="x-none" sz="6000" b="1" dirty="0">
                <a:solidFill>
                  <a:srgbClr val="FF33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lang="en-US" altLang="x-none" sz="6000" b="1" dirty="0">
              <a:solidFill>
                <a:srgbClr val="FF3300"/>
              </a:solidFill>
              <a:latin typeface="UTM Avo" panose="02040603050506020204" pitchFamily="18" charset="0"/>
              <a:ea typeface="Arial" panose="020B0604020202020204" pitchFamily="34" charset="0"/>
              <a:cs typeface="UTM Avo" panose="02040603050506020204" pitchFamily="18" charset="0"/>
            </a:endParaRPr>
          </a:p>
        </p:txBody>
      </p:sp>
      <p:sp>
        <p:nvSpPr>
          <p:cNvPr id="42" name="Text Box 9"/>
          <p:cNvSpPr txBox="1"/>
          <p:nvPr/>
        </p:nvSpPr>
        <p:spPr>
          <a:xfrm>
            <a:off x="7772400" y="1782763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s </a:t>
            </a:r>
            <a:endParaRPr lang="en-US" altLang="x-none" sz="6000" b="1" dirty="0">
              <a:solidFill>
                <a:srgbClr val="FF3300"/>
              </a:solidFill>
              <a:latin typeface="UTM Avo" panose="02040603050506020204" pitchFamily="18" charset="0"/>
              <a:ea typeface="Arial" panose="020B0604020202020204" pitchFamily="34" charset="0"/>
              <a:cs typeface="UTM Avo" panose="02040603050506020204" pitchFamily="18" charset="0"/>
            </a:endParaRPr>
          </a:p>
        </p:txBody>
      </p:sp>
      <p:grpSp>
        <p:nvGrpSpPr>
          <p:cNvPr id="43" name="Group 30"/>
          <p:cNvGrpSpPr/>
          <p:nvPr/>
        </p:nvGrpSpPr>
        <p:grpSpPr>
          <a:xfrm>
            <a:off x="6488113" y="3167063"/>
            <a:ext cx="2971800" cy="1882775"/>
            <a:chOff x="384" y="1680"/>
            <a:chExt cx="1680" cy="960"/>
          </a:xfrm>
        </p:grpSpPr>
        <p:sp>
          <p:nvSpPr>
            <p:cNvPr id="10251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10252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253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x-none" sz="6000" dirty="0"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47" name="Text Box 9"/>
          <p:cNvSpPr txBox="1"/>
          <p:nvPr/>
        </p:nvSpPr>
        <p:spPr>
          <a:xfrm>
            <a:off x="7021513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s </a:t>
            </a:r>
            <a:endParaRPr lang="en-US" altLang="x-none" sz="6000" b="1" dirty="0">
              <a:solidFill>
                <a:srgbClr val="FF3300"/>
              </a:solidFill>
              <a:latin typeface="UTM Avo" panose="02040603050506020204" pitchFamily="18" charset="0"/>
              <a:ea typeface="Arial" panose="020B0604020202020204" pitchFamily="34" charset="0"/>
              <a:cs typeface="UTM Avo" panose="02040603050506020204" pitchFamily="18" charset="0"/>
            </a:endParaRPr>
          </a:p>
        </p:txBody>
      </p:sp>
      <p:sp>
        <p:nvSpPr>
          <p:cNvPr id="48" name="Text Box 9"/>
          <p:cNvSpPr txBox="1"/>
          <p:nvPr/>
        </p:nvSpPr>
        <p:spPr>
          <a:xfrm>
            <a:off x="8404225" y="3114675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chemeClr val="tx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e</a:t>
            </a:r>
            <a:r>
              <a:rPr lang="en-US" altLang="x-none" sz="6000" b="1" dirty="0">
                <a:solidFill>
                  <a:srgbClr val="FF33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lang="en-US" altLang="x-none" sz="6000" b="1" dirty="0">
              <a:solidFill>
                <a:srgbClr val="FF3300"/>
              </a:solidFill>
              <a:latin typeface="UTM Avo" panose="02040603050506020204" pitchFamily="18" charset="0"/>
              <a:ea typeface="Arial" panose="020B0604020202020204" pitchFamily="34" charset="0"/>
              <a:cs typeface="UTM Avo" panose="02040603050506020204" pitchFamily="18" charset="0"/>
            </a:endParaRPr>
          </a:p>
        </p:txBody>
      </p:sp>
      <p:sp>
        <p:nvSpPr>
          <p:cNvPr id="10256" name="Text Box 9"/>
          <p:cNvSpPr txBox="1"/>
          <p:nvPr/>
        </p:nvSpPr>
        <p:spPr>
          <a:xfrm>
            <a:off x="7631113" y="3868738"/>
            <a:ext cx="15240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6000" b="1" dirty="0">
                <a:solidFill>
                  <a:srgbClr val="FF33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endParaRPr lang="en-US" altLang="x-none" sz="6000" b="1" dirty="0">
              <a:solidFill>
                <a:srgbClr val="FF3300"/>
              </a:solidFill>
              <a:latin typeface="UTM Avo" panose="02040603050506020204" pitchFamily="18" charset="0"/>
              <a:ea typeface="Arial" panose="020B0604020202020204" pitchFamily="34" charset="0"/>
              <a:cs typeface="UTM Avo" panose="020406030505060202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047875" y="5528310"/>
            <a:ext cx="4108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rạ    rế     rổ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578600" y="5528310"/>
            <a:ext cx="41084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sả    sẽ    sò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534285" y="4160520"/>
            <a:ext cx="2821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</a:t>
            </a:r>
            <a:r>
              <a:rPr lang="en-US" sz="6000" b="1">
                <a:latin typeface="UTM Avo" panose="02040603050506020204" pitchFamily="18" charset="0"/>
                <a:cs typeface="UTM Avo" panose="02040603050506020204" pitchFamily="18" charset="0"/>
              </a:rPr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058025" y="4053205"/>
            <a:ext cx="20974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s</a:t>
            </a:r>
            <a:r>
              <a:rPr lang="en-US" sz="6000" b="1">
                <a:latin typeface="UTM Avo" panose="02040603050506020204" pitchFamily="18" charset="0"/>
                <a:cs typeface="UTM Avo" panose="02040603050506020204" pitchFamily="18" charset="0"/>
              </a:rPr>
              <a:t>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2" grpId="0"/>
      <p:bldP spid="47" grpId="0"/>
      <p:bldP spid="48" grpId="0"/>
      <p:bldP spid="2" grpId="0"/>
      <p:bldP spid="2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30000" t="64844" r="45555" b="24876"/>
          <a:stretch>
            <a:fillRect/>
          </a:stretch>
        </p:blipFill>
        <p:spPr>
          <a:xfrm>
            <a:off x="6046788" y="1143000"/>
            <a:ext cx="3630612" cy="211137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2292" name="Picture 22"/>
          <p:cNvPicPr>
            <a:picLocks noChangeAspect="1"/>
          </p:cNvPicPr>
          <p:nvPr/>
        </p:nvPicPr>
        <p:blipFill>
          <a:blip r:embed="rId3"/>
          <a:srcRect l="12218" t="64487" r="68893" b="25233"/>
          <a:stretch>
            <a:fillRect/>
          </a:stretch>
        </p:blipFill>
        <p:spPr>
          <a:xfrm>
            <a:off x="1752600" y="1143000"/>
            <a:ext cx="3200400" cy="2070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rcRect l="72217" t="64487" r="6673" b="25233"/>
          <a:stretch>
            <a:fillRect/>
          </a:stretch>
        </p:blipFill>
        <p:spPr>
          <a:xfrm>
            <a:off x="6051550" y="4157663"/>
            <a:ext cx="3625850" cy="186213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2057400" y="5880100"/>
            <a:ext cx="228600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su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su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95000"/>
                  <a:lumOff val="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pic>
        <p:nvPicPr>
          <p:cNvPr id="12298" name="Picture 6" descr="F:\wellspring\tranh lop 1\hinh\tuần 4\cử tạ.jpg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rcRect l="26530" b="34464"/>
          <a:stretch>
            <a:fillRect/>
          </a:stretch>
        </p:blipFill>
        <p:spPr>
          <a:xfrm>
            <a:off x="1828800" y="4114800"/>
            <a:ext cx="3124200" cy="1905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044825"/>
            <a:ext cx="2609850" cy="1450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424295" y="5935980"/>
            <a:ext cx="325247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95000"/>
                    <a:lumOff val="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chữ số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95000"/>
                  <a:lumOff val="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UTM Avo" panose="020406030505060202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520190" y="3192780"/>
            <a:ext cx="37420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rổ rá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6" grpId="0" animBg="1"/>
      <p:bldP spid="6" grpId="1" animBg="1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08716" y="3072373"/>
            <a:ext cx="3200598" cy="65054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 và viết</a:t>
            </a:r>
          </a:p>
        </p:txBody>
      </p:sp>
    </p:spTree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WordArt 6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 chơi:    Nhìn tranh - đoán chữ </a:t>
            </a:r>
          </a:p>
        </p:txBody>
      </p:sp>
      <p:sp>
        <p:nvSpPr>
          <p:cNvPr id="15367" name="Text Box 7"/>
          <p:cNvSpPr txBox="1"/>
          <p:nvPr/>
        </p:nvSpPr>
        <p:spPr>
          <a:xfrm>
            <a:off x="4484053" y="5526723"/>
            <a:ext cx="291846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mẹ ru bé </a:t>
            </a:r>
            <a:endParaRPr lang="vi-VN" sz="44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5368" name="Line 8"/>
          <p:cNvSpPr/>
          <p:nvPr/>
        </p:nvSpPr>
        <p:spPr>
          <a:xfrm flipH="1">
            <a:off x="5520917" y="5218430"/>
            <a:ext cx="609600" cy="611188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5369" name="Line 9"/>
          <p:cNvSpPr/>
          <p:nvPr/>
        </p:nvSpPr>
        <p:spPr>
          <a:xfrm flipV="1">
            <a:off x="5403669" y="6203043"/>
            <a:ext cx="260985" cy="1397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" name="Picture 4" descr="F:\wellspring\tranh lop 1\hinh\i-a\236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447800"/>
            <a:ext cx="4800600" cy="3770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WordArt 5"/>
          <p:cNvSpPr>
            <a:spLocks noTextEdit="1"/>
          </p:cNvSpPr>
          <p:nvPr/>
        </p:nvSpPr>
        <p:spPr>
          <a:xfrm>
            <a:off x="2590800" y="762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 chơi:    Nhìn tranh - đoán chữ </a:t>
            </a:r>
          </a:p>
        </p:txBody>
      </p:sp>
      <p:sp>
        <p:nvSpPr>
          <p:cNvPr id="18438" name="Text Box 6"/>
          <p:cNvSpPr txBox="1"/>
          <p:nvPr/>
        </p:nvSpPr>
        <p:spPr>
          <a:xfrm>
            <a:off x="4843463" y="5673725"/>
            <a:ext cx="1551305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solidFill>
                  <a:srgbClr val="0000FF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ca sĩ</a:t>
            </a:r>
            <a:endParaRPr lang="vi-VN" sz="4400" b="1" dirty="0">
              <a:solidFill>
                <a:srgbClr val="0000FF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8440" name="Line 8"/>
          <p:cNvSpPr/>
          <p:nvPr/>
        </p:nvSpPr>
        <p:spPr>
          <a:xfrm flipH="1">
            <a:off x="5865723" y="5399405"/>
            <a:ext cx="228600" cy="457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8441" name="Line 9"/>
          <p:cNvSpPr/>
          <p:nvPr/>
        </p:nvSpPr>
        <p:spPr>
          <a:xfrm>
            <a:off x="5631634" y="6333490"/>
            <a:ext cx="391160" cy="635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2533" name="Picture 8" descr="áº¢nh cá»§a Há» VÄn CÆ°á»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990600"/>
            <a:ext cx="4876800" cy="4225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WordArt 5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Trò chơi:    Nhìn tranh - đoán chữ </a:t>
            </a:r>
          </a:p>
        </p:txBody>
      </p:sp>
      <p:sp>
        <p:nvSpPr>
          <p:cNvPr id="17414" name="Text Box 6"/>
          <p:cNvSpPr txBox="1"/>
          <p:nvPr/>
        </p:nvSpPr>
        <p:spPr>
          <a:xfrm>
            <a:off x="4785360" y="5475605"/>
            <a:ext cx="191008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latin typeface="UTM Avo" panose="02040603050506020204" pitchFamily="18" charset="0"/>
                <a:cs typeface="UTM Avo" panose="02040603050506020204" pitchFamily="18" charset="0"/>
              </a:rPr>
              <a:t>sở thú</a:t>
            </a:r>
            <a:endParaRPr lang="vi-VN" sz="4400" b="1" dirty="0"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17415" name="Line 7"/>
          <p:cNvSpPr/>
          <p:nvPr/>
        </p:nvSpPr>
        <p:spPr>
          <a:xfrm flipH="1">
            <a:off x="5029835" y="5170488"/>
            <a:ext cx="228600" cy="53340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7416" name="Line 8"/>
          <p:cNvSpPr/>
          <p:nvPr/>
        </p:nvSpPr>
        <p:spPr>
          <a:xfrm>
            <a:off x="4785360" y="6243955"/>
            <a:ext cx="473075" cy="635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57" name="Picture 8" descr="Káº¿t quáº£ hÃ¬nh áº£nh cho áº£nh sá» thÃ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413" y="1392238"/>
            <a:ext cx="6149975" cy="3657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6076" y="2226469"/>
            <a:ext cx="5319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0976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</a:t>
            </a:r>
            <a:r>
              <a:rPr lang="en-US" sz="3000" dirty="0" err="1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từ</a:t>
            </a:r>
            <a:r>
              <a:rPr lang="en-US" sz="3000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.</a:t>
            </a:r>
            <a:endParaRPr lang="en-US" sz="2700" b="1" dirty="0">
              <a:solidFill>
                <a:srgbClr val="008000"/>
              </a:solidFill>
            </a:endParaRPr>
          </a:p>
          <a:p>
            <a:endParaRPr lang="en-US" sz="27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794" y="3236337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4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>
                <a:solidFill>
                  <a:srgbClr val="008000"/>
                </a:solidFill>
                <a:latin typeface="Century Gothic" pitchFamily="34" charset="0"/>
                <a:cs typeface="UTM Avo" panose="02040603050506020204" pitchFamily="18" charset="0"/>
              </a:rPr>
              <a:t>m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012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err="1">
                <a:solidFill>
                  <a:srgbClr val="008000"/>
                </a:solidFill>
                <a:latin typeface="Century Gothic" pitchFamily="34" charset="0"/>
                <a:cs typeface="UTM Avo" panose="02040603050506020204" pitchFamily="18" charset="0"/>
              </a:rPr>
              <a:t>nh</a:t>
            </a:r>
            <a:endParaRPr lang="en-US" sz="4050" dirty="0">
              <a:solidFill>
                <a:srgbClr val="008000"/>
              </a:solidFill>
              <a:latin typeface="Century Gothic" pitchFamily="34" charset="0"/>
              <a:cs typeface="UTM Avo" panose="02040603050506020204" pitchFamily="18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Century Gothic" pitchFamily="34" charset="0"/>
                <a:cs typeface="UTM Avo" panose="02040603050506020204" pitchFamily="18" charset="0"/>
              </a:rPr>
              <a:t>ngh</a:t>
            </a:r>
            <a:endParaRPr lang="en-US" sz="4000" dirty="0">
              <a:solidFill>
                <a:srgbClr val="008000"/>
              </a:solidFill>
              <a:latin typeface="Century Gothic" pitchFamily="34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Century Gothic" pitchFamily="34" charset="0"/>
                <a:cs typeface="UTM Avo" panose="02040603050506020204" pitchFamily="18" charset="0"/>
              </a:rPr>
              <a:t>nhỏ</a:t>
            </a:r>
            <a:endParaRPr lang="en-US" sz="4000" dirty="0">
              <a:solidFill>
                <a:srgbClr val="008000"/>
              </a:solidFill>
              <a:latin typeface="Century Gothic" pitchFamily="34" charset="0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734175" y="5194459"/>
            <a:ext cx="1268730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Century Gothic" pitchFamily="34" charset="0"/>
                <a:cs typeface="UTM Avo" panose="02040603050506020204" pitchFamily="18" charset="0"/>
              </a:rPr>
              <a:t>mẹ</a:t>
            </a:r>
            <a:endParaRPr lang="en-US" sz="4000" dirty="0">
              <a:solidFill>
                <a:srgbClr val="008000"/>
              </a:solidFill>
              <a:latin typeface="Century Gothic" pitchFamily="34" charset="0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5" y="4285298"/>
            <a:ext cx="1559106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Century Gothic" pitchFamily="34" charset="0"/>
                <a:cs typeface="UTM Avo" panose="02040603050506020204" pitchFamily="18" charset="0"/>
              </a:rPr>
              <a:t>nghệ</a:t>
            </a:r>
            <a:endParaRPr lang="en-US" sz="4000" dirty="0">
              <a:solidFill>
                <a:srgbClr val="008000"/>
              </a:solidFill>
              <a:latin typeface="Century Gothic" pitchFamily="34" charset="0"/>
              <a:cs typeface="UTM Avo" panose="02040603050506020204" pitchFamily="18" charset="0"/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9804966" y="5513955"/>
            <a:ext cx="2016919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Century Gothic" pitchFamily="34" charset="0"/>
                <a:cs typeface="UTM Avo" panose="02040603050506020204" pitchFamily="18" charset="0"/>
              </a:rPr>
              <a:t>nghỉ</a:t>
            </a:r>
            <a:r>
              <a:rPr lang="en-US" sz="3600" dirty="0">
                <a:solidFill>
                  <a:srgbClr val="008000"/>
                </a:solidFill>
                <a:latin typeface="Century Gothic" pitchFamily="34" charset="0"/>
                <a:cs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Century Gothic" pitchFamily="34" charset="0"/>
                <a:cs typeface="UTM Avo" panose="02040603050506020204" pitchFamily="18" charset="0"/>
              </a:rPr>
              <a:t>hè</a:t>
            </a:r>
            <a:endParaRPr lang="en-US" sz="3600" dirty="0">
              <a:solidFill>
                <a:srgbClr val="008000"/>
              </a:solidFill>
              <a:latin typeface="Century Gothic" pitchFamily="34" charset="0"/>
              <a:cs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781300" y="3099786"/>
            <a:ext cx="302895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8299" y="3510908"/>
            <a:ext cx="1914951" cy="156718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9750" dirty="0" err="1">
                <a:solidFill>
                  <a:srgbClr val="008000"/>
                </a:solidFill>
                <a:latin typeface=".VnAvant" panose="020B7200000000000000" pitchFamily="34" charset="0"/>
              </a:rPr>
              <a:t>R r</a:t>
            </a:r>
            <a:endParaRPr lang="en-US" sz="975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81354" y="2914649"/>
            <a:ext cx="3028950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18630" y="3406140"/>
            <a:ext cx="2440305" cy="156718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9750" dirty="0">
                <a:solidFill>
                  <a:srgbClr val="008000"/>
                </a:solidFill>
                <a:latin typeface=".VnAvant" panose="020B7200000000000000" pitchFamily="34" charset="0"/>
              </a:rPr>
              <a:t>S 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16118" y="834482"/>
            <a:ext cx="5772150" cy="117475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8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UTM Avo" panose="02040603050506020204" pitchFamily="18" charset="0"/>
              </a:rPr>
              <a:t> 21: R r, S s</a:t>
            </a:r>
            <a:r>
              <a:rPr lang="en-US" sz="4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UTM Avo" panose="02040603050506020204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4" grpId="0"/>
      <p:bldP spid="4" grpId="1"/>
      <p:bldP spid="11" grpId="0" bldLvl="0" animBg="1"/>
      <p:bldP spid="11" grpId="1" animBg="1"/>
      <p:bldP spid="12" grpId="0"/>
      <p:bldP spid="12" grpId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02" y="1601901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5024" y="3085436"/>
            <a:ext cx="3305102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52" b="62990"/>
          <a:stretch>
            <a:fillRect/>
          </a:stretch>
        </p:blipFill>
        <p:spPr>
          <a:xfrm>
            <a:off x="0" y="0"/>
            <a:ext cx="12192000" cy="5492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920115" y="5594350"/>
            <a:ext cx="103352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Bầy </a:t>
            </a:r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s</a:t>
            </a:r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ẻ non </a:t>
            </a:r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</a:t>
            </a:r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íu </a:t>
            </a:r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</a:t>
            </a:r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a </a:t>
            </a:r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</a:t>
            </a:r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íu </a:t>
            </a:r>
            <a:r>
              <a:rPr lang="en-US" sz="480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r</a:t>
            </a:r>
            <a:r>
              <a:rPr lang="en-US" sz="4800">
                <a:latin typeface="UTM Avo" panose="02040603050506020204" pitchFamily="18" charset="0"/>
                <a:cs typeface="UTM Avo" panose="02040603050506020204" pitchFamily="18" charset="0"/>
              </a:rPr>
              <a:t>ít bên mẹ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140</Words>
  <Application>Microsoft Office PowerPoint</Application>
  <PresentationFormat>Widescreen</PresentationFormat>
  <Paragraphs>42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.VnAvant</vt:lpstr>
      <vt:lpstr>Arial</vt:lpstr>
      <vt:lpstr>Calibri</vt:lpstr>
      <vt:lpstr>Calibri Light</vt:lpstr>
      <vt:lpstr>Century Gothic</vt:lpstr>
      <vt:lpstr>Tahoma</vt:lpstr>
      <vt:lpstr>Times New Roman</vt:lpstr>
      <vt:lpstr>UTM Avo</vt:lpstr>
      <vt:lpstr>1_Office Theme</vt:lpstr>
      <vt:lpstr>2_Office Theme</vt:lpstr>
      <vt:lpstr>3_Office Theme</vt:lpstr>
      <vt:lpstr>Default Design</vt:lpstr>
      <vt:lpstr>2_Default Design</vt:lpstr>
      <vt:lpstr>4_Default Design</vt:lpstr>
      <vt:lpstr>CHÀO MỪNG QUÝ THẦY CÔ ĐẾN DỰ GiỜ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HỌC VẦN</dc:title>
  <dc:creator>Admin</dc:creator>
  <cp:lastModifiedBy>THIS_PC</cp:lastModifiedBy>
  <cp:revision>13</cp:revision>
  <dcterms:created xsi:type="dcterms:W3CDTF">2020-10-07T04:35:00Z</dcterms:created>
  <dcterms:modified xsi:type="dcterms:W3CDTF">2023-10-16T09:34:49Z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