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  <p:sldMasterId id="2147483723" r:id="rId3"/>
  </p:sldMasterIdLst>
  <p:notesMasterIdLst>
    <p:notesMasterId r:id="rId30"/>
  </p:notesMasterIdLst>
  <p:sldIdLst>
    <p:sldId id="256" r:id="rId4"/>
    <p:sldId id="332" r:id="rId5"/>
    <p:sldId id="309" r:id="rId6"/>
    <p:sldId id="333" r:id="rId7"/>
    <p:sldId id="334" r:id="rId8"/>
    <p:sldId id="335" r:id="rId9"/>
    <p:sldId id="288" r:id="rId10"/>
    <p:sldId id="331" r:id="rId11"/>
    <p:sldId id="310" r:id="rId12"/>
    <p:sldId id="26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20" r:id="rId22"/>
    <p:sldId id="319" r:id="rId23"/>
    <p:sldId id="321" r:id="rId24"/>
    <p:sldId id="322" r:id="rId25"/>
    <p:sldId id="323" r:id="rId26"/>
    <p:sldId id="324" r:id="rId27"/>
    <p:sldId id="325" r:id="rId28"/>
    <p:sldId id="330" r:id="rId29"/>
  </p:sldIdLst>
  <p:sldSz cx="9147175" cy="5145088"/>
  <p:notesSz cx="6858000" cy="9144000"/>
  <p:embeddedFontLst>
    <p:embeddedFont>
      <p:font typeface="Arial-Rounded" panose="020B0500000000000000" pitchFamily="34" charset="0"/>
      <p:regular r:id="rId31"/>
    </p:embeddedFont>
    <p:embeddedFont>
      <p:font typeface="Bebas Neue" panose="020B0606020202050201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DengXian" panose="02010600030101010101" pitchFamily="2" charset="-122"/>
      <p:regular r:id="rId43"/>
      <p:bold r:id="rId44"/>
    </p:embeddedFont>
    <p:embeddedFont>
      <p:font typeface="Fredoka One" panose="02000000000000000000" pitchFamily="2" charset="0"/>
      <p:regular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Microsoft YaHei" panose="020B0503020204020204" pitchFamily="34" charset="-122"/>
      <p:regular r:id="rId50"/>
      <p:bold r:id="rId51"/>
    </p:embeddedFont>
    <p:embeddedFont>
      <p:font typeface="Neucha" panose="020B0604020202020204" charset="0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1633" autoAdjust="0"/>
  </p:normalViewPr>
  <p:slideViewPr>
    <p:cSldViewPr snapToGrid="0">
      <p:cViewPr varScale="1">
        <p:scale>
          <a:sx n="81" d="100"/>
          <a:sy n="81" d="100"/>
        </p:scale>
        <p:origin x="712" y="52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Click vào</a:t>
            </a:r>
            <a:r>
              <a:rPr lang="en-US" sz="1100" baseline="0"/>
              <a:t> mặt cảm xúc để đi tới câu hỏi. Click vào mặt cảm xúc để quay lại. </a:t>
            </a:r>
          </a:p>
          <a:p>
            <a:r>
              <a:rPr lang="en-US" sz="1100" baseline="0"/>
              <a:t>GV chốt: Cô hi vọng các em sẽ có những cảm xúc thật vui vẻ như vầy trong tiết học này nhé!</a:t>
            </a:r>
          </a:p>
          <a:p>
            <a:r>
              <a:rPr lang="en-US" sz="1100" baseline="0"/>
              <a:t>Chơi xong click vào ngôi nhà để đi đến bài học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4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667F51F-CE20-40FC-B002-52F0EF16B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1E22BF-72CF-4627-B116-20ABE2D9C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0797132-63D7-4F90-8642-ABB0F56F8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D4A0-5CA0-4456-91D3-A724660E9A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1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E43-5E61-4D61-8F25-6377550A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1A576-6C1E-4716-89F7-1AB2BC1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DF4D-7CDF-4583-A5AD-A950B8B8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F790-2957-4C6D-931F-5A167470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EF39-26A5-421F-8A56-1774EE5F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196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E3F-1413-4C81-A2B1-E8B3E54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A18C-D361-4E76-AFD7-5EF8992C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FA46-84D8-4FD0-BAEA-17AB4F3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B348-C5B1-438E-BA1E-E661E0E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E746-25EC-4D80-AA05-768CD83F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295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472C0-E1E5-46F2-983A-52BD20F8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1603-8FF6-4566-9257-E0C36E151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C60-4324-4A14-AB27-AE5066CA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6D3D-5C6A-4478-A172-6BEDB1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E30B-6699-4219-A34D-2CDFE76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418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7175" cy="51450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28627"/>
            <a:ext cx="9147175" cy="50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2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804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9507" y="3804049"/>
            <a:ext cx="2242203" cy="1397031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289" y="314648"/>
            <a:ext cx="905689" cy="450039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744" y="1099216"/>
            <a:ext cx="430049" cy="2245468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6247" y="400774"/>
            <a:ext cx="391186" cy="3021683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74514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52A5-7AEA-4564-A504-FF65CC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FCA9-F37A-448C-B062-A43B2802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8BFB-B66C-4D4A-B54F-84281834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30DB-588F-4CF1-AD58-08FEF25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A70-E4C5-4D47-AD8D-8EDF637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7864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B9F9-43FB-41D0-91B2-75C1A5B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1485-E6EB-41F5-A1CD-463A762D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E8510-1BCB-4E0A-A6F4-1A42644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895F-BD1B-43E6-9B7F-DBE021BC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E4B3F-338E-477A-A2A8-722B76E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0524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33A-385D-40EC-AD8B-25907B4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B25A-947F-419F-B47E-1578BFF65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BADB1-E9EE-4E56-9077-79A72F54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7C4B0-9807-4425-8E7F-A88B8B1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D782-543D-4443-A646-056418C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773B-25CE-43D1-B724-CAE6E05F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918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35DF-B43E-4A39-91F5-A96EFC3F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D49D-4A26-49E9-88B9-EFC9818F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28E3-E2F7-4F76-812D-AE2B3ED71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F3083-16F8-4B97-AFCC-A6359DE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B75B-43A3-4AF3-9C12-4F180ED17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03FED-81FE-458A-BDA1-40390C2A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F6282-8CF9-4510-832B-778CF04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7CB38-54FC-44E7-81AD-03DDF12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86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701D-A849-4849-BC98-EFBE4D16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74061-5AFF-4349-B002-2A10B5A9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D547A-A2BF-42BF-877C-DEC28594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62CE-43DF-48FD-9489-954814C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945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6FF6D-D9D5-4291-BC70-6520881E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3050-3DD3-4832-8CF0-3F035BC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4F112-F76A-46A4-8B23-9D8EE5B3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55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AC7-3F97-4B8E-BB20-F02B8E3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35B-D464-4330-875C-EB0007CB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CAC4-710B-4918-8748-5B17DCB9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A2772-46C3-4767-842B-61D3AC11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F944-6956-490C-8424-AB6BF75E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F700-4DFB-4BA6-BBB4-40DADF5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491F-E18F-4C16-BC7D-F8C52AC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8BD4-7BE9-4B78-A55C-54680075C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24613-82B5-4A65-AEBC-D83637E5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9EEC0-40A4-4600-A07C-A626818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1096-7123-4C31-B214-F23DDDC1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40A4-57AC-41E5-B5D4-5680E0C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677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62D04-5582-46EA-ADC8-506EE613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D4BC-5661-40F1-A174-940A2E5D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CEC4-0E8D-4FB3-B6E5-8814C3322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ACDC-BF9D-414F-80B3-396EC02C84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57C1E-097C-4D64-862B-749503F32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BBAA-28DD-4B03-8E58-D0CC6BB73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23-C5BE-4A76-871E-9CE7F18F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001044" y="-2001043"/>
            <a:ext cx="5145086" cy="9147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0889" y="2020943"/>
            <a:ext cx="9158064" cy="3124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14697" y="-387821"/>
            <a:ext cx="610533" cy="1915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1853" y="264847"/>
            <a:ext cx="1109328" cy="946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4993" y="718169"/>
            <a:ext cx="447611" cy="23343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239625" y="2229538"/>
            <a:ext cx="26679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52" y="343006"/>
            <a:ext cx="1179127" cy="11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wedge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9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46"/>
          <p:cNvSpPr txBox="1">
            <a:spLocks noGrp="1"/>
          </p:cNvSpPr>
          <p:nvPr>
            <p:ph type="ctrTitle" idx="4294967295"/>
          </p:nvPr>
        </p:nvSpPr>
        <p:spPr>
          <a:xfrm>
            <a:off x="2725285" y="927773"/>
            <a:ext cx="5934454" cy="2053271"/>
          </a:xfrm>
          <a:prstGeom prst="rect">
            <a:avLst/>
          </a:prstGeom>
        </p:spPr>
        <p:txBody>
          <a:bodyPr spcFirstLastPara="1" wrap="square" lIns="91307" tIns="91307" rIns="91307" bIns="91307" anchor="b" anchorCtr="0">
            <a:noAutofit/>
          </a:bodyPr>
          <a:lstStyle/>
          <a:p>
            <a:pPr defTabSz="685983">
              <a:spcBef>
                <a:spcPts val="448"/>
              </a:spcBef>
              <a:spcAft>
                <a:spcPts val="1350"/>
              </a:spcAft>
              <a:buClrTx/>
              <a:buSzTx/>
              <a:defRPr/>
            </a:pPr>
            <a:r>
              <a:rPr lang="en" sz="5401" b="1" dirty="0">
                <a:solidFill>
                  <a:schemeClr val="tx1"/>
                </a:solidFill>
                <a:latin typeface="+mj-lt"/>
              </a:rPr>
              <a:t>KHỞI ĐỘNG</a:t>
            </a:r>
            <a:endParaRPr sz="4951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656058" y="1182116"/>
            <a:ext cx="6211" cy="8303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45" name="Google Shape;2345;p46"/>
          <p:cNvGrpSpPr/>
          <p:nvPr/>
        </p:nvGrpSpPr>
        <p:grpSpPr>
          <a:xfrm>
            <a:off x="74981" y="2881958"/>
            <a:ext cx="2506475" cy="2973716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90" tIns="68590" rIns="68590" bIns="68590" anchor="ctr" anchorCtr="0">
                  <a:noAutofit/>
                </a:bodyPr>
                <a:lstStyle/>
                <a:p>
                  <a:pPr defTabSz="685983">
                    <a:buClr>
                      <a:srgbClr val="000000"/>
                    </a:buClr>
                  </a:pPr>
                  <a:endParaRPr sz="139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90" tIns="68590" rIns="68590" bIns="68590" anchor="ctr" anchorCtr="0">
                  <a:noAutofit/>
                </a:bodyPr>
                <a:lstStyle/>
                <a:p>
                  <a:pPr defTabSz="685983">
                    <a:buClr>
                      <a:srgbClr val="000000"/>
                    </a:buClr>
                  </a:pPr>
                  <a:endParaRPr sz="139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90" tIns="68590" rIns="68590" bIns="68590" anchor="ctr" anchorCtr="0">
                  <a:noAutofit/>
                </a:bodyPr>
                <a:lstStyle/>
                <a:p>
                  <a:pPr defTabSz="685983">
                    <a:buClr>
                      <a:srgbClr val="000000"/>
                    </a:buClr>
                  </a:pPr>
                  <a:endParaRPr sz="139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90" tIns="68590" rIns="68590" bIns="68590" anchor="ctr" anchorCtr="0">
                  <a:noAutofit/>
                </a:bodyPr>
                <a:lstStyle/>
                <a:p>
                  <a:pPr defTabSz="685983">
                    <a:buClr>
                      <a:srgbClr val="000000"/>
                    </a:buClr>
                  </a:pPr>
                  <a:endParaRPr sz="139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90" tIns="68590" rIns="68590" bIns="68590" anchor="ctr" anchorCtr="0">
                  <a:noAutofit/>
                </a:bodyPr>
                <a:lstStyle/>
                <a:p>
                  <a:pPr defTabSz="685983">
                    <a:buClr>
                      <a:srgbClr val="000000"/>
                    </a:buClr>
                  </a:pPr>
                  <a:endParaRPr sz="139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68590" tIns="68590" rIns="68590" bIns="68590" anchor="ctr" anchorCtr="0">
                    <a:noAutofit/>
                  </a:bodyPr>
                  <a:lstStyle/>
                  <a:p>
                    <a:pPr defTabSz="685983">
                      <a:buClr>
                        <a:srgbClr val="000000"/>
                      </a:buClr>
                    </a:pPr>
                    <a:endParaRPr sz="1398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68590" tIns="68590" rIns="68590" bIns="68590" anchor="ctr" anchorCtr="0">
                    <a:noAutofit/>
                  </a:bodyPr>
                  <a:lstStyle/>
                  <a:p>
                    <a:pPr defTabSz="685983">
                      <a:buClr>
                        <a:srgbClr val="000000"/>
                      </a:buClr>
                    </a:pPr>
                    <a:endParaRPr sz="1398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68590" tIns="68590" rIns="68590" bIns="68590" anchor="ctr" anchorCtr="0">
                      <a:noAutofit/>
                    </a:bodyPr>
                    <a:lstStyle/>
                    <a:p>
                      <a:pPr defTabSz="685983">
                        <a:buClr>
                          <a:srgbClr val="000000"/>
                        </a:buClr>
                      </a:pPr>
                      <a:endParaRPr sz="1398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68590" tIns="68590" rIns="68590" bIns="68590" anchor="ctr" anchorCtr="0">
                      <a:noAutofit/>
                    </a:bodyPr>
                    <a:lstStyle/>
                    <a:p>
                      <a:pPr defTabSz="685983">
                        <a:buClr>
                          <a:srgbClr val="000000"/>
                        </a:buClr>
                      </a:pPr>
                      <a:endParaRPr sz="1398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68590" tIns="68590" rIns="68590" bIns="68590" anchor="ctr" anchorCtr="0">
                      <a:noAutofit/>
                    </a:bodyPr>
                    <a:lstStyle/>
                    <a:p>
                      <a:pPr defTabSz="685983">
                        <a:buClr>
                          <a:srgbClr val="000000"/>
                        </a:buClr>
                      </a:pPr>
                      <a:endParaRPr sz="1398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90" tIns="68590" rIns="68590" bIns="68590" anchor="ctr" anchorCtr="0">
                <a:noAutofit/>
              </a:bodyPr>
              <a:lstStyle/>
              <a:p>
                <a:pPr defTabSz="685983"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798968" y="848442"/>
            <a:ext cx="550934" cy="525478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1102638" y="491011"/>
            <a:ext cx="417104" cy="397802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4740800" y="2346251"/>
            <a:ext cx="41588" cy="368161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defTabSz="685983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5" cstate="print"/>
          <a:srcRect l="24536" t="19090" r="53985" b="70906"/>
          <a:stretch>
            <a:fillRect/>
          </a:stretch>
        </p:blipFill>
        <p:spPr bwMode="auto">
          <a:xfrm>
            <a:off x="3268980" y="1287302"/>
            <a:ext cx="4770531" cy="29989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627" y="2371277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6587" y="1578232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9065A-BFB2-56B1-8F7D-9587A68F7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19090" r="15948" b="70906"/>
          <a:stretch>
            <a:fillRect/>
          </a:stretch>
        </p:blipFill>
        <p:spPr bwMode="auto">
          <a:xfrm>
            <a:off x="3307842" y="1289304"/>
            <a:ext cx="4772022" cy="299923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1998" y="2409229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1D742E-55BA-CB7B-53FE-0304490C0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93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32726" r="53985" b="56361"/>
          <a:stretch>
            <a:fillRect/>
          </a:stretch>
        </p:blipFill>
        <p:spPr bwMode="auto">
          <a:xfrm>
            <a:off x="3273552" y="1152144"/>
            <a:ext cx="4773168" cy="32735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060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95627" y="2373420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22987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80DB0-F24E-9E35-A720-66E4083C8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208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0" grpId="0" animBg="1"/>
      <p:bldP spid="4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32726" r="15950" b="56361"/>
          <a:stretch>
            <a:fillRect/>
          </a:stretch>
        </p:blipFill>
        <p:spPr bwMode="auto">
          <a:xfrm>
            <a:off x="3307842" y="1152144"/>
            <a:ext cx="4773168" cy="3273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987" y="319367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998" y="2373418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5320" y="1578232"/>
            <a:ext cx="54213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02A96E-EDC7-BD9C-0A47-E0F16AA69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7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24539" t="47270" r="53985" b="42725"/>
          <a:stretch>
            <a:fillRect/>
          </a:stretch>
        </p:blipFill>
        <p:spPr bwMode="auto">
          <a:xfrm>
            <a:off x="3273552" y="1277874"/>
            <a:ext cx="4771032" cy="2999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C6267-C0D8-7FAC-7E8D-AF5F4F181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30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3" cstate="print"/>
          <a:srcRect l="62574" t="47270" r="15950" b="42725"/>
          <a:stretch>
            <a:fillRect/>
          </a:stretch>
        </p:blipFill>
        <p:spPr bwMode="auto">
          <a:xfrm>
            <a:off x="3296412" y="1300734"/>
            <a:ext cx="4773168" cy="299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4440" y="310134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7080" y="228219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060" y="14859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300" y="30899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9940" y="228219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3490" y="14859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14" y="3193672"/>
            <a:ext cx="1644032" cy="191433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498998" y="1578232"/>
            <a:ext cx="2629012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35" y="682535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F117B0-5787-6A46-B0FD-B180ACBEF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74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9630" y="1508732"/>
            <a:ext cx="5120640" cy="2409316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012" y="2983855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2.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DB1782-8EE7-F987-43F1-6F1E98383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53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41" y="2167737"/>
            <a:ext cx="3173000" cy="138372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8C57B45-5CBD-CE9E-8DB1-F6CAB4C6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6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77" y="2164756"/>
            <a:ext cx="3155427" cy="1375261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3923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và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3576" y="2494994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gồm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9170" y="2339340"/>
            <a:ext cx="584685" cy="707886"/>
            <a:chOff x="4519170" y="2339340"/>
            <a:chExt cx="584685" cy="70788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9092" y="2339340"/>
            <a:ext cx="584685" cy="707886"/>
            <a:chOff x="6159092" y="2339340"/>
            <a:chExt cx="584685" cy="707886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62538" y="2339340"/>
            <a:ext cx="584685" cy="707886"/>
            <a:chOff x="7562538" y="2339340"/>
            <a:chExt cx="584685" cy="70788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6574" y="2343150"/>
            <a:ext cx="584685" cy="707886"/>
            <a:chOff x="4519170" y="2339340"/>
            <a:chExt cx="584685" cy="70788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6496" y="2343150"/>
            <a:ext cx="584685" cy="707886"/>
            <a:chOff x="6159092" y="2339340"/>
            <a:chExt cx="584685" cy="707886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9942" y="2343150"/>
            <a:ext cx="584685" cy="707886"/>
            <a:chOff x="7562538" y="2339340"/>
            <a:chExt cx="584685" cy="70788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2AB8E8-3533-0E42-5293-F5B62CD7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0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34249" y="207645"/>
            <a:ext cx="2737186" cy="4788276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128749" y="2983855"/>
            <a:ext cx="122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3.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1BCF02-BAFE-8900-A553-556AE01A4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65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457517" y="1934530"/>
            <a:ext cx="1659632" cy="166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778" y="869924"/>
            <a:ext cx="6218748" cy="7157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4051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 CẢM XÚC CỦA EM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2570949" y="1991698"/>
            <a:ext cx="1659632" cy="166703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4745090" y="1934530"/>
            <a:ext cx="1659632" cy="166703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6851710" y="1905946"/>
            <a:ext cx="1659632" cy="16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75" y="285839"/>
            <a:ext cx="8277154" cy="60029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3301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C082724F-F3FB-1864-C0C4-082DE4822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426" y="4431103"/>
            <a:ext cx="759252" cy="7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82896" y="729234"/>
            <a:ext cx="2368296" cy="3648456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74914" y="1473199"/>
            <a:ext cx="3403600" cy="145726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49" y="395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181FBE-F2D7-37F6-4728-FC30AE8DE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8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82896" y="731520"/>
            <a:ext cx="2368296" cy="3648456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716535" y="1306286"/>
            <a:ext cx="2629012" cy="14354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724B05-F3B3-AEAD-B615-EAE32F3B6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56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65735" y="1313543"/>
            <a:ext cx="2962836" cy="16169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31477-8708-3D2B-76DA-B7FBC5415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02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31049" y="1349829"/>
            <a:ext cx="3289408" cy="16386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72639D-DADA-0D70-210D-1F127100C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6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96" y="731520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5734" y="1393372"/>
            <a:ext cx="2977351" cy="15806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3334A-1736-8B58-22DC-E380457E1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3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82896" y="731520"/>
            <a:ext cx="2368296" cy="3648456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46735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1260" y="34004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735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1260" y="340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25" y="3180559"/>
            <a:ext cx="1964529" cy="1964529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607678" y="1654629"/>
            <a:ext cx="3405522" cy="14500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kẹo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792" y="649878"/>
            <a:ext cx="1673352" cy="7438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2E58E0-7061-6D0B-A01C-0EDDF2B38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8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3">
            <a:extLst>
              <a:ext uri="{FF2B5EF4-FFF2-40B4-BE49-F238E27FC236}">
                <a16:creationId xmlns:a16="http://schemas.microsoft.com/office/drawing/2014/main" id="{C8F321A5-66B6-41E1-99BC-B9259788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5438" y="13039"/>
            <a:ext cx="1049494" cy="1007514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74" y="748635"/>
            <a:ext cx="6740056" cy="21645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41" y="3383781"/>
            <a:ext cx="2492489" cy="1474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B0AEA-938D-406B-8334-A54B3A5BD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1607563" y="748635"/>
            <a:ext cx="5560688" cy="1872921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9948868-C126-DF04-2CE3-A52145E27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250" y="264400"/>
            <a:ext cx="1050455" cy="10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3.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8095844" y="114336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3" y="743180"/>
            <a:ext cx="2543364" cy="31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8033114" y="40315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00347"/>
            <a:ext cx="7290191" cy="3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8" y="857515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9" y="858706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4" y="861088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1" y="1410019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5" y="1412401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2" y="923360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4" y="1410016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3" y="923360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69" y="1410017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15378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6654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8258433" y="57168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514509"/>
            <a:ext cx="6970842" cy="29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4049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09671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44916" y="2820270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248" y="2820270"/>
            <a:ext cx="891815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10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28760" y="1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526424" y="355457"/>
            <a:ext cx="8210443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buClr>
                <a:srgbClr val="000000"/>
              </a:buClr>
            </a:pPr>
            <a:r>
              <a:rPr lang="en-US" sz="4951" b="1" kern="0" dirty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BÀI 5</a:t>
            </a:r>
          </a:p>
          <a:p>
            <a:pPr algn="ctr" defTabSz="685983">
              <a:buClr>
                <a:srgbClr val="000000"/>
              </a:buClr>
            </a:pP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và</a:t>
            </a:r>
            <a:r>
              <a:rPr lang="en-US" sz="4951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951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mấy</a:t>
            </a:r>
            <a:endParaRPr lang="en-US" sz="4951" b="1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 descr="Math Clipart ">
            <a:extLst>
              <a:ext uri="{FF2B5EF4-FFF2-40B4-BE49-F238E27FC236}">
                <a16:creationId xmlns:a16="http://schemas.microsoft.com/office/drawing/2014/main" id="{FF0856C0-BD19-A569-CA2E-C75A085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81" y="3673729"/>
            <a:ext cx="2631324" cy="15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888ED-7CAF-5A8E-523B-5881BB8E0BB4}"/>
              </a:ext>
            </a:extLst>
          </p:cNvPr>
          <p:cNvSpPr txBox="1"/>
          <p:nvPr/>
        </p:nvSpPr>
        <p:spPr>
          <a:xfrm>
            <a:off x="3788229" y="2198914"/>
            <a:ext cx="205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 err="1"/>
              <a:t>Tiết</a:t>
            </a:r>
            <a:r>
              <a:rPr lang="en-US" sz="32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543A2920-E213-49C8-A130-E2CA05B902D0}"/>
              </a:ext>
            </a:extLst>
          </p:cNvPr>
          <p:cNvGrpSpPr>
            <a:grpSpLocks/>
          </p:cNvGrpSpPr>
          <p:nvPr/>
        </p:nvGrpSpPr>
        <p:grpSpPr bwMode="auto">
          <a:xfrm>
            <a:off x="176" y="0"/>
            <a:ext cx="9146822" cy="5006932"/>
            <a:chOff x="341926" y="208486"/>
            <a:chExt cx="11441759" cy="5883467"/>
          </a:xfrm>
        </p:grpSpPr>
        <p:pic>
          <p:nvPicPr>
            <p:cNvPr id="4113" name="134">
              <a:extLst>
                <a:ext uri="{FF2B5EF4-FFF2-40B4-BE49-F238E27FC236}">
                  <a16:creationId xmlns:a16="http://schemas.microsoft.com/office/drawing/2014/main" id="{E36154D6-2A85-4C9E-A650-1FD098784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135">
              <a:extLst>
                <a:ext uri="{FF2B5EF4-FFF2-40B4-BE49-F238E27FC236}">
                  <a16:creationId xmlns:a16="http://schemas.microsoft.com/office/drawing/2014/main" id="{E2761921-D130-4BAE-BEB8-06C7F818E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136">
              <a:extLst>
                <a:ext uri="{FF2B5EF4-FFF2-40B4-BE49-F238E27FC236}">
                  <a16:creationId xmlns:a16="http://schemas.microsoft.com/office/drawing/2014/main" id="{E0FFFFA7-D94A-4D67-80E1-34409DD95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142">
              <a:extLst>
                <a:ext uri="{FF2B5EF4-FFF2-40B4-BE49-F238E27FC236}">
                  <a16:creationId xmlns:a16="http://schemas.microsoft.com/office/drawing/2014/main" id="{6522F4C3-D395-40B7-87F6-F011B1004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68B0E8C3-4602-4784-9752-4C7B03E5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94" y="423994"/>
            <a:ext cx="1656671" cy="5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4BE01CB4-033A-4A39-B1A6-B123C3E7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16" y="3530103"/>
            <a:ext cx="1737658" cy="9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AAB94434-86E2-4D56-BE59-0F297BF2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69" y="1599504"/>
            <a:ext cx="1893678" cy="18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35CAD9FC-F85B-4872-B287-412583EC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5" y="3201389"/>
            <a:ext cx="2360547" cy="188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BB7592FE-77CB-4898-B017-3A12C557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61" y="1444675"/>
            <a:ext cx="653854" cy="6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A1F36187-80F0-44E2-87E2-872C4CFF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64" y="1370833"/>
            <a:ext cx="343006" cy="3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FC6938B6-D2C3-4FFE-B609-985EC0EF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59" y="1773389"/>
            <a:ext cx="772954" cy="7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0BDEE417-3E24-49D9-AE06-AE4E52A3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349571" y="613362"/>
            <a:ext cx="914682" cy="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C4954D62-31C4-4629-B7B5-E93F6C68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57" y="3424104"/>
            <a:ext cx="4353078" cy="4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1DBA963F-8AAB-43CF-B053-9333992E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0"/>
            <a:ext cx="2167606" cy="131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53BD5FC-78E0-4C17-BB0C-BDCBA2E0F2AB}"/>
              </a:ext>
            </a:extLst>
          </p:cNvPr>
          <p:cNvSpPr/>
          <p:nvPr/>
        </p:nvSpPr>
        <p:spPr>
          <a:xfrm>
            <a:off x="2689610" y="1445709"/>
            <a:ext cx="4532876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/>
                <a:solidFill>
                  <a:srgbClr val="6BA42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000" b="1" i="0" u="none" strike="noStrike" kern="1200" cap="none" spc="0" normalizeH="0" noProof="0" dirty="0">
                <a:ln/>
                <a:solidFill>
                  <a:srgbClr val="6BA42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TẬP</a:t>
            </a:r>
            <a:endParaRPr kumimoji="0" lang="en-US" sz="7000" b="1" i="0" u="none" strike="noStrike" kern="1200" cap="none" spc="0" normalizeH="0" baseline="0" noProof="0" dirty="0">
              <a:ln/>
              <a:solidFill>
                <a:srgbClr val="6BA42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597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8749" y="2983855"/>
            <a:ext cx="122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1.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Số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11" y="1969144"/>
            <a:ext cx="2282814" cy="1014711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4195373" y="732218"/>
            <a:ext cx="4435882" cy="3840656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4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383C80-6956-54B1-F044-E41584EA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2" y="0"/>
            <a:ext cx="1619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407</Words>
  <Application>Microsoft Office PowerPoint</Application>
  <PresentationFormat>Custom</PresentationFormat>
  <Paragraphs>154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Cambria</vt:lpstr>
      <vt:lpstr>Calibri Light</vt:lpstr>
      <vt:lpstr>Lato</vt:lpstr>
      <vt:lpstr>DengXian</vt:lpstr>
      <vt:lpstr>Microsoft YaHei</vt:lpstr>
      <vt:lpstr>Arial</vt:lpstr>
      <vt:lpstr>Arial-Rounded</vt:lpstr>
      <vt:lpstr>Neucha</vt:lpstr>
      <vt:lpstr>Calibri</vt:lpstr>
      <vt:lpstr>Bebas Neue</vt:lpstr>
      <vt:lpstr>Fredoka One</vt:lpstr>
      <vt:lpstr>Office Theme</vt:lpstr>
      <vt:lpstr>包图主题2</vt:lpstr>
      <vt:lpstr>Children's Day in Brazil by Slidesgo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Thao Tran</cp:lastModifiedBy>
  <cp:revision>263</cp:revision>
  <dcterms:created xsi:type="dcterms:W3CDTF">2020-02-21T03:04:00Z</dcterms:created>
  <dcterms:modified xsi:type="dcterms:W3CDTF">2023-10-05T04:58:03Z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