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328" r:id="rId3"/>
    <p:sldId id="330" r:id="rId4"/>
    <p:sldId id="329" r:id="rId5"/>
    <p:sldId id="332" r:id="rId6"/>
    <p:sldId id="333" r:id="rId7"/>
  </p:sldIdLst>
  <p:sldSz cx="16002000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90"/>
    <a:srgbClr val="0000CC"/>
    <a:srgbClr val="FF33CC"/>
    <a:srgbClr val="FF9933"/>
    <a:srgbClr val="FF6600"/>
    <a:srgbClr val="009900"/>
    <a:srgbClr val="FF3399"/>
    <a:srgbClr val="FFC9CA"/>
    <a:srgbClr val="FF7C80"/>
    <a:srgbClr val="FCF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612" y="102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PHÒNG GIÁO DỤC VÀ ĐÀO TẠO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0000FF"/>
                </a:solidFill>
                <a:latin typeface="Times New Roman" pitchFamily="18" charset="0"/>
              </a:rPr>
              <a:t>TIỂU HỌC </a:t>
            </a: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LONG BIÊN</a:t>
            </a:r>
            <a:endParaRPr lang="en-US" altLang="en-US" sz="35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70068" y="7898374"/>
            <a:ext cx="5873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Giáo viên:……………………………</a:t>
            </a:r>
            <a:endParaRPr lang="en-US" altLang="en-US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Lớp:………………………………….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7491413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5: MẤY VÀ MẤY (T2)</a:t>
            </a:r>
            <a:endParaRPr lang="en-US" sz="54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644" y="1989961"/>
            <a:ext cx="6360049" cy="6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4056420" y="1182688"/>
            <a:ext cx="74475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TRÒ CHƠI HÁI XOÀI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127642">
            <a:off x="9589736" y="2214149"/>
            <a:ext cx="1322876" cy="6722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4013381">
            <a:off x="14286222" y="6122166"/>
            <a:ext cx="467458" cy="91581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7105934">
            <a:off x="14277179" y="6508967"/>
            <a:ext cx="467458" cy="91581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2471611">
            <a:off x="9117786" y="4554789"/>
            <a:ext cx="467458" cy="9158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3282434" y="3538591"/>
            <a:ext cx="467458" cy="915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135852">
            <a:off x="11727221" y="2040698"/>
            <a:ext cx="1322876" cy="6722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5623977">
            <a:off x="12268105" y="2173411"/>
            <a:ext cx="1322876" cy="6722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135852">
            <a:off x="8814733" y="3056085"/>
            <a:ext cx="1322876" cy="6722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02479">
            <a:off x="8449188" y="5568025"/>
            <a:ext cx="1322876" cy="6722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9588874" y="5967310"/>
            <a:ext cx="467458" cy="9158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135852">
            <a:off x="12184072" y="4864473"/>
            <a:ext cx="1322876" cy="6722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9335259">
            <a:off x="13415153" y="5456508"/>
            <a:ext cx="1322876" cy="6722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9972780">
            <a:off x="13168677" y="5117917"/>
            <a:ext cx="467458" cy="91581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 rot="1733507">
            <a:off x="12672834" y="5994916"/>
            <a:ext cx="1219200" cy="1219200"/>
            <a:chOff x="14567223" y="3276600"/>
            <a:chExt cx="1219200" cy="121920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1219200" cy="1219200"/>
            </a:xfrm>
            <a:prstGeom prst="rect">
              <a:avLst/>
            </a:prstGeom>
          </p:spPr>
        </p:pic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 rot="19866493">
              <a:off x="14906170" y="3615285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rot="2106069">
            <a:off x="12225006" y="3717135"/>
            <a:ext cx="1219200" cy="1219200"/>
            <a:chOff x="13176623" y="2621280"/>
            <a:chExt cx="1219200" cy="12192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6623" y="2621280"/>
              <a:ext cx="1219200" cy="1219200"/>
            </a:xfrm>
            <a:prstGeom prst="rect">
              <a:avLst/>
            </a:prstGeom>
          </p:spPr>
        </p:pic>
        <p:sp>
          <p:nvSpPr>
            <p:cNvPr id="43" name="Text Box 14"/>
            <p:cNvSpPr txBox="1">
              <a:spLocks noChangeArrowheads="1"/>
            </p:cNvSpPr>
            <p:nvPr/>
          </p:nvSpPr>
          <p:spPr bwMode="auto">
            <a:xfrm rot="19493931">
              <a:off x="13571335" y="3009335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221739" y="2935032"/>
            <a:ext cx="1089407" cy="914400"/>
            <a:chOff x="12633207" y="5618414"/>
            <a:chExt cx="1089407" cy="9144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633207" y="5618414"/>
              <a:ext cx="1089407" cy="914400"/>
            </a:xfrm>
            <a:prstGeom prst="rect">
              <a:avLst/>
            </a:prstGeom>
          </p:spPr>
        </p:pic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12832743" y="5854831"/>
              <a:ext cx="58301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rot="1861001">
            <a:off x="13977934" y="3018060"/>
            <a:ext cx="1219200" cy="1273022"/>
            <a:chOff x="12801600" y="7028583"/>
            <a:chExt cx="1219200" cy="121920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600" y="7028583"/>
              <a:ext cx="1219200" cy="1219200"/>
            </a:xfrm>
            <a:prstGeom prst="rect">
              <a:avLst/>
            </a:prstGeom>
          </p:spPr>
        </p:pic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 rot="19738999">
              <a:off x="13161368" y="7445640"/>
              <a:ext cx="617045" cy="610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5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637994" y="4667220"/>
            <a:ext cx="1066800" cy="1066800"/>
            <a:chOff x="14110023" y="7180983"/>
            <a:chExt cx="1066800" cy="106680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9454">
              <a:off x="14110023" y="7180983"/>
              <a:ext cx="1066800" cy="1066800"/>
            </a:xfrm>
            <a:prstGeom prst="rect">
              <a:avLst/>
            </a:prstGeom>
          </p:spPr>
        </p:pic>
        <p:sp>
          <p:nvSpPr>
            <p:cNvPr id="70" name="Text Box 14"/>
            <p:cNvSpPr txBox="1">
              <a:spLocks noChangeArrowheads="1"/>
            </p:cNvSpPr>
            <p:nvPr/>
          </p:nvSpPr>
          <p:spPr bwMode="auto">
            <a:xfrm>
              <a:off x="14354027" y="7415001"/>
              <a:ext cx="670558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5691444">
            <a:off x="13836368" y="6853906"/>
            <a:ext cx="467458" cy="91581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5597427">
            <a:off x="10017446" y="5446264"/>
            <a:ext cx="467458" cy="915815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850928" y="2743200"/>
            <a:ext cx="2148840" cy="1985882"/>
            <a:chOff x="1234440" y="3348118"/>
            <a:chExt cx="2148840" cy="1985882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9" t="30543" r="32259" b="41999"/>
            <a:stretch/>
          </p:blipFill>
          <p:spPr bwMode="auto">
            <a:xfrm>
              <a:off x="1234440" y="3348118"/>
              <a:ext cx="2148840" cy="198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5" t="50785" r="12391" b="42946"/>
            <a:stretch/>
          </p:blipFill>
          <p:spPr bwMode="auto">
            <a:xfrm>
              <a:off x="1846955" y="4817345"/>
              <a:ext cx="926322" cy="45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5448051" y="2760022"/>
            <a:ext cx="2286000" cy="1922581"/>
            <a:chOff x="3999027" y="3348117"/>
            <a:chExt cx="2286000" cy="1922581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71" t="30543" r="7250" b="49143"/>
            <a:stretch/>
          </p:blipFill>
          <p:spPr bwMode="auto">
            <a:xfrm>
              <a:off x="3999027" y="3348117"/>
              <a:ext cx="2286000" cy="1469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5" t="50785" r="12391" b="42946"/>
            <a:stretch/>
          </p:blipFill>
          <p:spPr bwMode="auto">
            <a:xfrm>
              <a:off x="4667982" y="4817345"/>
              <a:ext cx="926322" cy="45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838200" y="6184232"/>
            <a:ext cx="2176808" cy="1789942"/>
            <a:chOff x="1221712" y="6324600"/>
            <a:chExt cx="2176808" cy="1789942"/>
          </a:xfrm>
        </p:grpSpPr>
        <p:pic>
          <p:nvPicPr>
            <p:cNvPr id="82" name="Picture 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45" t="29696" r="15625" b="56627"/>
            <a:stretch/>
          </p:blipFill>
          <p:spPr bwMode="auto">
            <a:xfrm>
              <a:off x="1221712" y="6324600"/>
              <a:ext cx="2176808" cy="1336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5" t="50785" r="12391" b="42946"/>
            <a:stretch/>
          </p:blipFill>
          <p:spPr bwMode="auto">
            <a:xfrm>
              <a:off x="1820985" y="7661189"/>
              <a:ext cx="926322" cy="45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4" name="Group 83"/>
          <p:cNvGrpSpPr/>
          <p:nvPr/>
        </p:nvGrpSpPr>
        <p:grpSpPr>
          <a:xfrm>
            <a:off x="5594304" y="6221919"/>
            <a:ext cx="1996440" cy="1859963"/>
            <a:chOff x="4145280" y="6324600"/>
            <a:chExt cx="1996440" cy="1859963"/>
          </a:xfrm>
        </p:grpSpPr>
        <p:pic>
          <p:nvPicPr>
            <p:cNvPr id="85" name="Picture 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2" t="54803" r="33506" b="30634"/>
            <a:stretch/>
          </p:blipFill>
          <p:spPr bwMode="auto">
            <a:xfrm>
              <a:off x="4145280" y="6324600"/>
              <a:ext cx="1996440" cy="1423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5" t="50785" r="12391" b="42946"/>
            <a:stretch/>
          </p:blipFill>
          <p:spPr bwMode="auto">
            <a:xfrm>
              <a:off x="4609071" y="7731210"/>
              <a:ext cx="926322" cy="45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3200400" y="4333089"/>
            <a:ext cx="2100608" cy="1864082"/>
            <a:chOff x="6880892" y="6324600"/>
            <a:chExt cx="2100608" cy="1864082"/>
          </a:xfrm>
        </p:grpSpPr>
        <p:pic>
          <p:nvPicPr>
            <p:cNvPr id="88" name="Picture 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84" t="54803" r="15625" b="30634"/>
            <a:stretch/>
          </p:blipFill>
          <p:spPr bwMode="auto">
            <a:xfrm>
              <a:off x="6880892" y="6324600"/>
              <a:ext cx="2100608" cy="1423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5" t="50785" r="12391" b="42946"/>
            <a:stretch/>
          </p:blipFill>
          <p:spPr bwMode="auto">
            <a:xfrm>
              <a:off x="7430964" y="7735329"/>
              <a:ext cx="926322" cy="453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0" name="Rounded Rectangle 89"/>
          <p:cNvSpPr/>
          <p:nvPr/>
        </p:nvSpPr>
        <p:spPr>
          <a:xfrm>
            <a:off x="6173424" y="4220877"/>
            <a:ext cx="838200" cy="47009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VNI-Avo" pitchFamily="2" charset="0"/>
              </a:rPr>
              <a:t>5</a:t>
            </a:r>
            <a:endParaRPr lang="en-US" sz="28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498010" y="7504076"/>
            <a:ext cx="838200" cy="47009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VNI-Avo" pitchFamily="2" charset="0"/>
              </a:rPr>
              <a:t>4</a:t>
            </a:r>
            <a:endParaRPr lang="en-US" sz="28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117006" y="7611784"/>
            <a:ext cx="838200" cy="47009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VNI-Avo" pitchFamily="2" charset="0"/>
              </a:rPr>
              <a:t>8</a:t>
            </a:r>
            <a:endParaRPr lang="en-US" sz="28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3807700" y="5727073"/>
            <a:ext cx="838200" cy="47009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VNI-Avo" pitchFamily="2" charset="0"/>
              </a:rPr>
              <a:t>9</a:t>
            </a:r>
            <a:endParaRPr lang="en-US" sz="28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506248" y="4212427"/>
            <a:ext cx="838200" cy="47009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VNI-Avo" pitchFamily="2" charset="0"/>
              </a:rPr>
              <a:t>7</a:t>
            </a:r>
            <a:endParaRPr lang="en-US" sz="2800" b="1">
              <a:solidFill>
                <a:srgbClr val="0000CC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219200" y="1828800"/>
            <a:ext cx="2438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FF0000"/>
                </a:solidFill>
                <a:latin typeface="VNI-Avo" pitchFamily="2" charset="0"/>
              </a:rPr>
              <a:t>1. Khaùm phaù</a:t>
            </a:r>
            <a:endParaRPr lang="en-US" sz="24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035347" y="1182688"/>
            <a:ext cx="5489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MẤY VÀ MẤY (T2)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2" t="21919" r="53341" b="55919"/>
          <a:stretch/>
        </p:blipFill>
        <p:spPr bwMode="auto">
          <a:xfrm>
            <a:off x="10744200" y="2881507"/>
            <a:ext cx="2242969" cy="220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44466" r="82988" b="35369"/>
          <a:stretch/>
        </p:blipFill>
        <p:spPr bwMode="auto">
          <a:xfrm>
            <a:off x="3107508" y="4229087"/>
            <a:ext cx="1772749" cy="212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t="46108" r="69895" b="35720"/>
          <a:stretch/>
        </p:blipFill>
        <p:spPr bwMode="auto">
          <a:xfrm>
            <a:off x="5791200" y="3526082"/>
            <a:ext cx="3629769" cy="31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18802" r="66301" b="69669"/>
          <a:stretch/>
        </p:blipFill>
        <p:spPr bwMode="auto">
          <a:xfrm>
            <a:off x="8597472" y="2095500"/>
            <a:ext cx="2505074" cy="145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850009" y="5088899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3881" y="5105400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VNI-Avo" pitchFamily="2" charset="0"/>
              </a:rPr>
              <a:t>goàm</a:t>
            </a:r>
            <a:endParaRPr lang="en-US" sz="36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888918" y="5105400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60374" y="5133384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VNI-Avo" pitchFamily="2" charset="0"/>
              </a:rPr>
              <a:t>vaø</a:t>
            </a:r>
            <a:endParaRPr lang="en-US" sz="36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401081" y="5096339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854514" y="6062998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386" y="6079499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VNI-Avo" pitchFamily="2" charset="0"/>
              </a:rPr>
              <a:t>goàm</a:t>
            </a:r>
            <a:endParaRPr lang="en-US" sz="36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893423" y="6079499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664879" y="6107483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VNI-Avo" pitchFamily="2" charset="0"/>
              </a:rPr>
              <a:t>vaø</a:t>
            </a:r>
            <a:endParaRPr lang="en-US" sz="36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3405586" y="6070438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31622" r="79544" b="55616"/>
          <a:stretch/>
        </p:blipFill>
        <p:spPr bwMode="auto">
          <a:xfrm>
            <a:off x="2606669" y="2881507"/>
            <a:ext cx="3036323" cy="148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2952282" y="6792944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66154" y="6809445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VNI-Avo" pitchFamily="2" charset="0"/>
              </a:rPr>
              <a:t>goàm</a:t>
            </a:r>
            <a:endParaRPr lang="en-US" sz="36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91191" y="6809445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62647" y="6837429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VNI-Avo" pitchFamily="2" charset="0"/>
              </a:rPr>
              <a:t>vaø</a:t>
            </a:r>
            <a:endParaRPr lang="en-US" sz="36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503354" y="6800384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956787" y="7767043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70659" y="7783544"/>
            <a:ext cx="1253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VNI-Avo" pitchFamily="2" charset="0"/>
              </a:rPr>
              <a:t>goàm</a:t>
            </a:r>
            <a:endParaRPr lang="en-US" sz="36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995696" y="7783544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67152" y="7811528"/>
            <a:ext cx="7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VNI-Avo" pitchFamily="2" charset="0"/>
              </a:rPr>
              <a:t>vaø</a:t>
            </a:r>
            <a:endParaRPr lang="en-US" sz="3600" b="1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507859" y="7774483"/>
            <a:ext cx="771456" cy="702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4000" b="1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7" grpId="0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30" grpId="0"/>
      <p:bldP spid="32" grpId="0" animBg="1"/>
      <p:bldP spid="33" grpId="0" animBg="1"/>
      <p:bldP spid="34" grpId="0"/>
      <p:bldP spid="35" grpId="0" animBg="1"/>
      <p:bldP spid="40" grpId="0"/>
      <p:bldP spid="41" grpId="0" animBg="1"/>
      <p:bldP spid="42" grpId="0" animBg="1"/>
      <p:bldP spid="43" grpId="0"/>
      <p:bldP spid="44" grpId="0" animBg="1"/>
      <p:bldP spid="45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219200" y="1828800"/>
            <a:ext cx="2438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VNI-Avo" pitchFamily="2" charset="0"/>
              </a:rPr>
              <a:t>2. Hoaït ñoäng</a:t>
            </a:r>
            <a:endParaRPr lang="en-US" sz="24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035347" y="1182688"/>
            <a:ext cx="5489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MẤY VÀ MẤY (T2)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38829" r="55321" b="32703"/>
          <a:stretch/>
        </p:blipFill>
        <p:spPr bwMode="auto">
          <a:xfrm>
            <a:off x="2803581" y="2667000"/>
            <a:ext cx="1026287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33243" r="88767" b="61352"/>
          <a:stretch/>
        </p:blipFill>
        <p:spPr bwMode="auto">
          <a:xfrm>
            <a:off x="1219200" y="2514600"/>
            <a:ext cx="171450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6196914" y="4098299"/>
            <a:ext cx="685800" cy="549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3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74044" y="4819135"/>
            <a:ext cx="685800" cy="549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3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96914" y="4819136"/>
            <a:ext cx="685800" cy="549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1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88458" y="5515243"/>
            <a:ext cx="685800" cy="549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2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11328" y="5515244"/>
            <a:ext cx="685800" cy="5499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2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219200" y="1828800"/>
            <a:ext cx="24384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VNI-Avo" pitchFamily="2" charset="0"/>
              </a:rPr>
              <a:t>2. Hoaït ñoäng</a:t>
            </a:r>
            <a:endParaRPr lang="en-US" sz="24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035347" y="1182688"/>
            <a:ext cx="5489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MẤY VÀ MẤY (T2)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9200" y="2438400"/>
            <a:ext cx="8229600" cy="1670685"/>
            <a:chOff x="1219200" y="2438400"/>
            <a:chExt cx="8229600" cy="167068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11" t="25856" r="38571" b="69024"/>
            <a:stretch/>
          </p:blipFill>
          <p:spPr bwMode="auto">
            <a:xfrm>
              <a:off x="1371599" y="2438400"/>
              <a:ext cx="162341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219200" y="2539425"/>
              <a:ext cx="8229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0000CC"/>
                  </a:solidFill>
                  <a:latin typeface="VNI-Avo" pitchFamily="2" charset="0"/>
                </a:rPr>
                <a:t>                Laáy 6 que tính. Taùch 6 que tính ñoù thaønh 2 nhoùm. Tìm soá que tính ôû moãi nhoùm (theo maãu).</a:t>
              </a:r>
              <a:endParaRPr lang="en-US" sz="3200" b="1">
                <a:solidFill>
                  <a:srgbClr val="0000CC"/>
                </a:solidFill>
                <a:latin typeface="VNI-Avo" pitchFamily="2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1" t="43953" r="6774" b="29975"/>
          <a:stretch/>
        </p:blipFill>
        <p:spPr bwMode="auto">
          <a:xfrm>
            <a:off x="2286000" y="4419600"/>
            <a:ext cx="5838877" cy="234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8" t="23889" r="26009" b="53891"/>
          <a:stretch/>
        </p:blipFill>
        <p:spPr bwMode="auto">
          <a:xfrm>
            <a:off x="9811265" y="2879124"/>
            <a:ext cx="2347784" cy="24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2" t="23889" r="9597" b="53891"/>
          <a:stretch/>
        </p:blipFill>
        <p:spPr bwMode="auto">
          <a:xfrm>
            <a:off x="13110518" y="2879124"/>
            <a:ext cx="2261287" cy="24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8" t="50822" r="26009" b="26036"/>
          <a:stretch/>
        </p:blipFill>
        <p:spPr bwMode="auto">
          <a:xfrm>
            <a:off x="9811264" y="5844745"/>
            <a:ext cx="2347785" cy="25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2" t="50822" r="9597" b="26959"/>
          <a:stretch/>
        </p:blipFill>
        <p:spPr bwMode="auto">
          <a:xfrm>
            <a:off x="13110518" y="5844745"/>
            <a:ext cx="2261287" cy="244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10175977" y="3844985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2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174628" y="3832628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4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425805" y="3844985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4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424456" y="3832628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2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175977" y="6837371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1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1174628" y="6825014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5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3388921" y="6842541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5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4387572" y="6830184"/>
            <a:ext cx="685800" cy="549901"/>
          </a:xfrm>
          <a:prstGeom prst="roundRect">
            <a:avLst/>
          </a:prstGeom>
          <a:solidFill>
            <a:srgbClr val="F8E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accent1">
                    <a:lumMod val="25000"/>
                  </a:schemeClr>
                </a:solidFill>
                <a:latin typeface="VNI-Avo" pitchFamily="2" charset="0"/>
              </a:rPr>
              <a:t>1</a:t>
            </a:r>
            <a:endParaRPr lang="en-US" sz="3600" b="1">
              <a:solidFill>
                <a:schemeClr val="accent1">
                  <a:lumMod val="25000"/>
                </a:schemeClr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3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11066</TotalTime>
  <Words>201</Words>
  <Application>Microsoft Office PowerPoint</Application>
  <PresentationFormat>Custom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HP PC</cp:lastModifiedBy>
  <cp:revision>1227</cp:revision>
  <dcterms:created xsi:type="dcterms:W3CDTF">2008-09-09T22:52:10Z</dcterms:created>
  <dcterms:modified xsi:type="dcterms:W3CDTF">2023-10-11T09:57:13Z</dcterms:modified>
</cp:coreProperties>
</file>