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0" r:id="rId3"/>
    <p:sldId id="267" r:id="rId4"/>
    <p:sldId id="272" r:id="rId5"/>
    <p:sldId id="273" r:id="rId6"/>
    <p:sldId id="274" r:id="rId7"/>
    <p:sldId id="256" r:id="rId8"/>
    <p:sldId id="276" r:id="rId9"/>
    <p:sldId id="277" r:id="rId10"/>
    <p:sldId id="307" r:id="rId11"/>
    <p:sldId id="278" r:id="rId12"/>
    <p:sldId id="298" r:id="rId13"/>
    <p:sldId id="279" r:id="rId14"/>
    <p:sldId id="300" r:id="rId15"/>
    <p:sldId id="283" r:id="rId16"/>
    <p:sldId id="293" r:id="rId17"/>
    <p:sldId id="294" r:id="rId18"/>
    <p:sldId id="295" r:id="rId19"/>
    <p:sldId id="296" r:id="rId20"/>
    <p:sldId id="308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6" d="100"/>
          <a:sy n="116" d="100"/>
        </p:scale>
        <p:origin x="51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3.mp4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NUL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audio" Target="../media/media7.m4a"/><Relationship Id="rId16" Type="http://schemas.openxmlformats.org/officeDocument/2006/relationships/image" Target="../media/image17.png"/><Relationship Id="rId20" Type="http://schemas.openxmlformats.org/officeDocument/2006/relationships/image" Target="../media/image2.png"/><Relationship Id="rId1" Type="http://schemas.microsoft.com/office/2007/relationships/media" Target="../media/media7.m4a"/><Relationship Id="rId6" Type="http://schemas.openxmlformats.org/officeDocument/2006/relationships/image" Target="../media/image13.gif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</a:t>
            </a:r>
            <a:r>
              <a:rPr kumimoji="0" lang="en-US" sz="3600" b="1" i="0" u="none" strike="noStrike" kern="10" cap="none" spc="0" normalizeH="0" baseline="0" noProof="0" smtClean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18: </a:t>
            </a:r>
            <a:r>
              <a:rPr lang="en-US" sz="4400" b="1" smtClean="0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 smtClean="0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kumimoji="0" lang="en-US" sz="60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 VỚI</a:t>
            </a:r>
            <a:r>
              <a:rPr kumimoji="0" lang="en-US" sz="60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7"/>
    </mc:Choice>
    <mc:Fallback xmlns="">
      <p:transition spd="slow" advTm="6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GB" sz="9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</a:t>
            </a:r>
            <a:r>
              <a:rPr lang="en-GB" sz="9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9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r>
              <a:rPr lang="en-GB" sz="9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9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074" y="2175712"/>
            <a:ext cx="257126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508" y="2175711"/>
            <a:ext cx="257126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GB" sz="96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2175711"/>
            <a:ext cx="223736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2539" y="2175711"/>
            <a:ext cx="223736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GB" sz="96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6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2"/>
    </mc:Choice>
    <mc:Fallback xmlns="">
      <p:transition spd="slow" advTm="1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0" y="3555206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	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70"/>
    </mc:Choice>
    <mc:Fallback xmlns="">
      <p:transition spd="slow" advTm="256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0495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9600" b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33800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05400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</a:rPr>
              <a:t>i</a:t>
            </a:r>
            <a:endParaRPr lang="en-US" sz="80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8418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272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9"/>
    </mc:Choice>
    <mc:Fallback xmlns="">
      <p:transition spd="slow" advTm="2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Õ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Ñ 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®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36"/>
    </mc:Choice>
    <mc:Fallback xmlns="">
      <p:transition spd="slow" advTm="15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248150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hÕ ®¸	ghÑ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0694" y="42481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hµ gç	l¸ 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8"/>
    </mc:Choice>
    <mc:Fallback xmlns="">
      <p:transition spd="slow" advTm="13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 advTm="9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587" t="1112" r="15619" b="2593"/>
          <a:stretch/>
        </p:blipFill>
        <p:spPr>
          <a:xfrm>
            <a:off x="990600" y="57150"/>
            <a:ext cx="6705600" cy="4953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53"/>
    </mc:Choice>
    <mc:Fallback xmlns="">
      <p:transition spd="slow" advTm="4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530" objId="2"/>
        <p14:stopEvt time="43974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394" t="1112" r="17295" b="8518"/>
          <a:stretch/>
        </p:blipFill>
        <p:spPr>
          <a:xfrm>
            <a:off x="990600" y="133350"/>
            <a:ext cx="7086600" cy="47503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1"/>
    </mc:Choice>
    <mc:Fallback xmlns="">
      <p:transition spd="slow" advTm="4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08" objId="2"/>
        <p14:stopEvt time="37902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227" t="63821" r="76970" b="1231"/>
          <a:stretch/>
        </p:blipFill>
        <p:spPr>
          <a:xfrm>
            <a:off x="2209800" y="285750"/>
            <a:ext cx="4343400" cy="4572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8"/>
    </mc:Choice>
    <mc:Fallback xmlns="">
      <p:transition spd="slow" advTm="3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657" objId="2"/>
        <p14:stopEvt time="25230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742950"/>
            <a:ext cx="7239000" cy="3657600"/>
            <a:chOff x="1143000" y="742950"/>
            <a:chExt cx="7239000" cy="3657600"/>
          </a:xfrm>
        </p:grpSpPr>
        <p:pic>
          <p:nvPicPr>
            <p:cNvPr id="2" name="la nho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6"/>
            <a:srcRect l="42919" t="60656" r="19892" b="8785"/>
            <a:stretch/>
          </p:blipFill>
          <p:spPr>
            <a:xfrm>
              <a:off x="1143000" y="742950"/>
              <a:ext cx="7239000" cy="365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14800" y="2918114"/>
              <a:ext cx="228600" cy="187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4280356" y="2967038"/>
            <a:ext cx="152400" cy="18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1"/>
    </mc:Choice>
    <mc:Fallback xmlns="">
      <p:transition spd="slow" advTm="5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55" objId="2"/>
        <p14:stopEvt time="5074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"/>
    </mc:Choice>
    <mc:Fallback xmlns="">
      <p:transition spd="slow" advTm="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38350"/>
            <a:ext cx="7315200" cy="7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solidFill>
                  <a:schemeClr val="bg1"/>
                </a:solidFill>
              </a:rPr>
              <a:t>HẸN GẶP LẠI CON Ở TIẾT 2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9"/>
    </mc:Choice>
    <mc:Fallback xmlns="">
      <p:transition spd="slow" advTm="1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2"/>
    </mc:Choice>
    <mc:Fallback xmlns="">
      <p:transition spd="slow" advTm="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4">
        <p:sndAc>
          <p:endSnd/>
        </p:sndAc>
      </p:transition>
    </mc:Choice>
    <mc:Fallback xmlns="">
      <p:transition spd="slow" advTm="7684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µ g«</a:t>
            </a:r>
          </a:p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</a:t>
            </a:r>
          </a:p>
        </p:txBody>
      </p:sp>
      <p:pic>
        <p:nvPicPr>
          <p:cNvPr id="12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5"/>
    </mc:Choice>
    <mc:Fallback xmlns="">
      <p:transition spd="slow" advTm="1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9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hlinkClick r:id="rId19" action="ppaction://hlinksldjump"/>
              </a:rPr>
              <a:t>Đi</a:t>
            </a:r>
            <a:r>
              <a:rPr lang="en-US" sz="2000" b="1" smtClean="0">
                <a:solidFill>
                  <a:srgbClr val="FF0000"/>
                </a:solidFill>
              </a:rPr>
              <a:t> qua</a:t>
            </a:r>
            <a:endParaRPr lang="en-US" sz="2000" b="1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1"/>
    </mc:Choice>
    <mc:Fallback xmlns="">
      <p:transition spd="slow" advTm="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3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9" grpId="0"/>
      <p:bldP spid="59" grpId="1"/>
    </p:bldLst>
  </p:timing>
  <p:extLst mod="1">
    <p:ext uri="{E180D4A7-C9FB-4DFB-919C-405C955672EB}">
      <p14:showEvtLst xmlns:p14="http://schemas.microsoft.com/office/powerpoint/2010/main">
        <p14:triggerEvt type="onClick" time="1602" objId="58"/>
        <p14:triggerEvt type="onClick" time="2987" objId="58"/>
        <p14:triggerEvt type="onClick" time="3986" objId="5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3090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0"/>
    </mc:Choice>
    <mc:Fallback xmlns="">
      <p:transition spd="slow" advTm="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ghÐ nhµ bµ. Nhµ bµ ë ngâ nhá.</a:t>
            </a:r>
            <a:endParaRPr lang="en-US" sz="3200" b="1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 smtClean="0">
                <a:latin typeface=".VnAvant" panose="020B7200000000000000" pitchFamily="34" charset="0"/>
              </a:rPr>
              <a:t>Ð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bµ.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 ë ngâ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á.</a:t>
            </a:r>
            <a:endParaRPr lang="en-US" sz="3200" b="1">
              <a:latin typeface=".VnAvant" panose="020B7200000000000000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91"/>
    </mc:Choice>
    <mc:Fallback xmlns="">
      <p:transition spd="slow" advTm="4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2.5|0.8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2.3|0.8|18.1|18.5|47|0.6|8.6|57.7|22.2|4.6|3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5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9|12.6|18.9|19.8|10.5|15|7.6|33.8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</TotalTime>
  <Words>154</Words>
  <Application>Microsoft Office PowerPoint</Application>
  <PresentationFormat>On-screen Show (16:9)</PresentationFormat>
  <Paragraphs>58</Paragraphs>
  <Slides>20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Malgun Gothic</vt:lpstr>
      <vt:lpstr>Malgun Gothic</vt:lpstr>
      <vt:lpstr>.VnAvant</vt:lpstr>
      <vt:lpstr>Arial</vt:lpstr>
      <vt:lpstr>Arial- sgk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65</cp:revision>
  <dcterms:created xsi:type="dcterms:W3CDTF">2017-12-31T23:29:53Z</dcterms:created>
  <dcterms:modified xsi:type="dcterms:W3CDTF">2021-10-08T18:12:07Z</dcterms:modified>
</cp:coreProperties>
</file>