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86" r:id="rId3"/>
    <p:sldId id="277" r:id="rId4"/>
    <p:sldId id="280" r:id="rId5"/>
    <p:sldId id="270" r:id="rId6"/>
    <p:sldId id="26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156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981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87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5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035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927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399848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100" y="3998487"/>
            <a:ext cx="11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®ñ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98463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cö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83605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dù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950" y="250484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1524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81" y="545818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9065" y="5540485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d÷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0482" y="5457683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®u ®ñ</a:t>
            </a:r>
          </a:p>
        </p:txBody>
      </p:sp>
    </p:spTree>
    <p:extLst>
      <p:ext uri="{BB962C8B-B14F-4D97-AF65-F5344CB8AC3E}">
        <p14:creationId xmlns:p14="http://schemas.microsoft.com/office/powerpoint/2010/main" val="41169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800" y="4191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lµ c¸ d÷. </a:t>
            </a:r>
          </a:p>
        </p:txBody>
      </p:sp>
      <p:pic>
        <p:nvPicPr>
          <p:cNvPr id="4098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9"/>
          <a:stretch/>
        </p:blipFill>
        <p:spPr bwMode="auto">
          <a:xfrm>
            <a:off x="1364673" y="228600"/>
            <a:ext cx="6608763" cy="341860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799" y="4197926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÷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ẢNH TV1-T1\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29518" y="1447800"/>
            <a:ext cx="6608763" cy="469582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.VnAvant" pitchFamily="34" charset="0"/>
              </a:rPr>
              <a:t>Giíi</a:t>
            </a:r>
            <a:r>
              <a:rPr lang="en-US" sz="3600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itchFamily="34" charset="0"/>
              </a:rPr>
              <a:t>thiÖu</a:t>
            </a:r>
            <a:endParaRPr lang="en-US" sz="3600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7459c1d49b1d2a1df4d92127b385717cab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45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Ariston</vt:lpstr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Laptop</cp:lastModifiedBy>
  <cp:revision>70</cp:revision>
  <dcterms:created xsi:type="dcterms:W3CDTF">2020-08-10T13:41:50Z</dcterms:created>
  <dcterms:modified xsi:type="dcterms:W3CDTF">2023-10-13T08:46:11Z</dcterms:modified>
</cp:coreProperties>
</file>