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82" r:id="rId3"/>
    <p:sldId id="271" r:id="rId4"/>
    <p:sldId id="272" r:id="rId5"/>
    <p:sldId id="274" r:id="rId6"/>
    <p:sldId id="281" r:id="rId7"/>
    <p:sldId id="279" r:id="rId8"/>
    <p:sldId id="275" r:id="rId9"/>
    <p:sldId id="276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 varScale="1">
        <p:scale>
          <a:sx n="80" d="100"/>
          <a:sy n="80" d="100"/>
        </p:scale>
        <p:origin x="156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981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l¸ ®á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235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bê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hå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762000"/>
            <a:ext cx="220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c¸ </a:t>
            </a:r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hè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3983" y="1905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le </a:t>
            </a:r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le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341" y="3886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BÐ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bÞ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ho. Bµ ®· </a:t>
            </a:r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l</a:t>
            </a:r>
            <a:r>
              <a:rPr lang="en-US" sz="4800">
                <a:solidFill>
                  <a:srgbClr val="0000FF"/>
                </a:solidFill>
                <a:latin typeface=".VnAvant" pitchFamily="34" charset="0"/>
              </a:rPr>
              <a:t>¸ hÑ.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6909" y="4419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.VnAvant" pitchFamily="34" charset="0"/>
              </a:rPr>
              <a:t>§u ®ñ </a:t>
            </a:r>
            <a:r>
              <a:rPr lang="en-US" sz="4800" dirty="0" err="1">
                <a:latin typeface=".VnAvant" pitchFamily="34" charset="0"/>
              </a:rPr>
              <a:t>chÝn</a:t>
            </a:r>
            <a:r>
              <a:rPr lang="en-US" sz="4800" dirty="0">
                <a:latin typeface=".VnAvant" pitchFamily="34" charset="0"/>
              </a:rPr>
              <a:t> </a:t>
            </a:r>
            <a:r>
              <a:rPr lang="en-US" sz="4800" err="1">
                <a:latin typeface=".VnAvant" pitchFamily="34" charset="0"/>
              </a:rPr>
              <a:t>ngät</a:t>
            </a:r>
            <a:r>
              <a:rPr lang="en-US" sz="4800">
                <a:latin typeface=".VnAvant" pitchFamily="34" charset="0"/>
              </a:rPr>
              <a:t> lõ.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426803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4425457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pic>
        <p:nvPicPr>
          <p:cNvPr id="2" name="Picture 2" descr="D:\ẢNH TV1-T1\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55"/>
          <a:stretch/>
        </p:blipFill>
        <p:spPr bwMode="auto">
          <a:xfrm>
            <a:off x="609600" y="417565"/>
            <a:ext cx="8000999" cy="399617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24600" y="4419599"/>
            <a:ext cx="772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3454" y="429286"/>
            <a:ext cx="5638800" cy="10243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5999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1438" y="22835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221673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596418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4596418"/>
            <a:ext cx="1184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86100" y="461027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700" y="4582563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cö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76900" y="458256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dù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61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57850" y="30783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217216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õ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5486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90800" y="5486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38600" y="5486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00418" y="54864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29400" y="54102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96200" y="54102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1216" y="3643606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725904"/>
            <a:ext cx="220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00FF"/>
                </a:solidFill>
                <a:latin typeface=".VnAvant" pitchFamily="34" charset="0"/>
              </a:rPr>
              <a:t>hæ</a:t>
            </a:r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 d÷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3656492"/>
            <a:ext cx="2350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.VnAvant" pitchFamily="34" charset="0"/>
              </a:rPr>
              <a:t>®u ®ñ</a:t>
            </a:r>
          </a:p>
        </p:txBody>
      </p:sp>
      <p:pic>
        <p:nvPicPr>
          <p:cNvPr id="11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t="61514" r="59342" b="26108"/>
          <a:stretch/>
        </p:blipFill>
        <p:spPr bwMode="auto">
          <a:xfrm>
            <a:off x="76200" y="811131"/>
            <a:ext cx="3171232" cy="238926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t="61514" r="5799" b="26108"/>
          <a:stretch/>
        </p:blipFill>
        <p:spPr bwMode="auto">
          <a:xfrm>
            <a:off x="6319249" y="804204"/>
            <a:ext cx="2824751" cy="239619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ẢNH TV1-T1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8" t="61808" r="35460" b="25814"/>
          <a:stretch/>
        </p:blipFill>
        <p:spPr bwMode="auto">
          <a:xfrm>
            <a:off x="3264457" y="818058"/>
            <a:ext cx="3043404" cy="23823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295400" y="4419600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14800" y="4443046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382000" y="4546421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4443046"/>
            <a:ext cx="38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28700" y="2550687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7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9" name="Rectangle 8"/>
          <p:cNvSpPr/>
          <p:nvPr/>
        </p:nvSpPr>
        <p:spPr>
          <a:xfrm>
            <a:off x="24765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3500" y="2550687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350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10350" y="1712487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6927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­ư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" y="399848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3100" y="3998487"/>
            <a:ext cx="1184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®ñ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4200" y="401234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hò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398463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cö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383605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dù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4200" y="4012342"/>
            <a:ext cx="179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l÷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5950" y="2504842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8400" y="15240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4681" y="545818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dï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9065" y="5540485"/>
            <a:ext cx="2200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hæ</a:t>
            </a:r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 d÷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0482" y="5457683"/>
            <a:ext cx="2350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®u ®ñ</a:t>
            </a:r>
          </a:p>
        </p:txBody>
      </p:sp>
    </p:spTree>
    <p:extLst>
      <p:ext uri="{BB962C8B-B14F-4D97-AF65-F5344CB8AC3E}">
        <p14:creationId xmlns:p14="http://schemas.microsoft.com/office/powerpoint/2010/main" val="413067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:\Luyen viet tieu hoc\chu cai\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6172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anh tran tri\tải xuống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707336" cy="42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762000"/>
            <a:ext cx="5707336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53868" y="1600200"/>
            <a:ext cx="270532" cy="565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7459c1d49b1d2a1df4d92127b385717cab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92</Words>
  <Application>Microsoft Office PowerPoint</Application>
  <PresentationFormat>On-screen Show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Ariston</vt:lpstr>
      <vt:lpstr>.VnAvant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Laptop</cp:lastModifiedBy>
  <cp:revision>71</cp:revision>
  <dcterms:created xsi:type="dcterms:W3CDTF">2020-08-10T13:41:50Z</dcterms:created>
  <dcterms:modified xsi:type="dcterms:W3CDTF">2023-10-13T09:01:23Z</dcterms:modified>
</cp:coreProperties>
</file>