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2"/>
  </p:notesMasterIdLst>
  <p:sldIdLst>
    <p:sldId id="345" r:id="rId4"/>
    <p:sldId id="346" r:id="rId5"/>
    <p:sldId id="313" r:id="rId6"/>
    <p:sldId id="314" r:id="rId7"/>
    <p:sldId id="2648" r:id="rId8"/>
    <p:sldId id="257" r:id="rId9"/>
    <p:sldId id="2644" r:id="rId10"/>
    <p:sldId id="271" r:id="rId11"/>
    <p:sldId id="353" r:id="rId12"/>
    <p:sldId id="2633" r:id="rId13"/>
    <p:sldId id="2637" r:id="rId14"/>
    <p:sldId id="325" r:id="rId15"/>
    <p:sldId id="261" r:id="rId16"/>
    <p:sldId id="2643" r:id="rId17"/>
    <p:sldId id="327" r:id="rId18"/>
    <p:sldId id="2645" r:id="rId19"/>
    <p:sldId id="2647" r:id="rId20"/>
    <p:sldId id="3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64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5.svg"/><Relationship Id="rId1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47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68.svg"/><Relationship Id="rId15" Type="http://schemas.openxmlformats.org/officeDocument/2006/relationships/image" Target="../media/image77.svg"/><Relationship Id="rId10" Type="http://schemas.openxmlformats.org/officeDocument/2006/relationships/image" Target="../media/image45.png"/><Relationship Id="rId19" Type="http://schemas.openxmlformats.org/officeDocument/2006/relationships/image" Target="../media/image81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52.png"/><Relationship Id="rId15" Type="http://schemas.openxmlformats.org/officeDocument/2006/relationships/image" Target="../media/image70.svg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3.wdp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.wdp"/><Relationship Id="rId3" Type="http://schemas.openxmlformats.org/officeDocument/2006/relationships/image" Target="../media/image66.png"/><Relationship Id="rId7" Type="http://schemas.openxmlformats.org/officeDocument/2006/relationships/image" Target="../media/image21.svg"/><Relationship Id="rId12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57.png"/><Relationship Id="rId10" Type="http://schemas.openxmlformats.org/officeDocument/2006/relationships/image" Target="../media/image99.svg"/><Relationship Id="rId4" Type="http://schemas.openxmlformats.org/officeDocument/2006/relationships/image" Target="../media/image19.svg"/><Relationship Id="rId9" Type="http://schemas.openxmlformats.org/officeDocument/2006/relationships/image" Target="../media/image69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1.png"/><Relationship Id="rId3" Type="http://schemas.openxmlformats.org/officeDocument/2006/relationships/image" Target="../media/image7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102.svg"/><Relationship Id="rId9" Type="http://schemas.openxmlformats.org/officeDocument/2006/relationships/image" Target="../media/image57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106.sv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187538" y="1531136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184632" y="823250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</a:t>
              </a: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35 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Yêu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cầu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đạt</a:t>
            </a:r>
            <a:r>
              <a:rPr lang="en-US" sz="3600" b="1" dirty="0" smtClean="0"/>
              <a:t>: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err="1" smtClean="0"/>
              <a:t>Nhận</a:t>
            </a:r>
            <a:r>
              <a:rPr lang="en-US" sz="4000" dirty="0" smtClean="0"/>
              <a:t> </a:t>
            </a:r>
            <a:r>
              <a:rPr lang="en-US" sz="4000" dirty="0" err="1" smtClean="0"/>
              <a:t>biết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thừa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chưa</a:t>
            </a:r>
            <a:r>
              <a:rPr lang="en-US" sz="4000" dirty="0" smtClean="0"/>
              <a:t> </a:t>
            </a:r>
            <a:r>
              <a:rPr lang="en-US" sz="4000" dirty="0" err="1" smtClean="0"/>
              <a:t>biết</a:t>
            </a:r>
            <a:r>
              <a:rPr lang="en-US" sz="4000" dirty="0" smtClean="0"/>
              <a:t>,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biết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tích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endParaRPr lang="en-US" sz="4000" dirty="0" smtClean="0"/>
          </a:p>
          <a:p>
            <a:r>
              <a:rPr lang="en-US" sz="4000" dirty="0" err="1" smtClean="0"/>
              <a:t>Biết</a:t>
            </a:r>
            <a:r>
              <a:rPr lang="en-US" sz="4000" dirty="0" smtClean="0"/>
              <a:t> </a:t>
            </a:r>
            <a:r>
              <a:rPr lang="en-US" sz="4000" dirty="0" err="1" smtClean="0"/>
              <a:t>cách</a:t>
            </a:r>
            <a:r>
              <a:rPr lang="en-US" sz="4000" dirty="0" smtClean="0"/>
              <a:t> </a:t>
            </a:r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thừa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chưa</a:t>
            </a:r>
            <a:r>
              <a:rPr lang="en-US" sz="4000" dirty="0" smtClean="0"/>
              <a:t> </a:t>
            </a:r>
            <a:r>
              <a:rPr lang="en-US" sz="4000" dirty="0" err="1" smtClean="0"/>
              <a:t>biết</a:t>
            </a:r>
            <a:endParaRPr lang="en-US" sz="4000" dirty="0" smtClean="0"/>
          </a:p>
          <a:p>
            <a:r>
              <a:rPr lang="en-US" sz="4000" dirty="0" err="1" smtClean="0"/>
              <a:t>Vận</a:t>
            </a:r>
            <a:r>
              <a:rPr lang="en-US" sz="4000" dirty="0" smtClean="0"/>
              <a:t> </a:t>
            </a:r>
            <a:r>
              <a:rPr lang="en-US" sz="4000" dirty="0" err="1" smtClean="0"/>
              <a:t>dụng</a:t>
            </a:r>
            <a:r>
              <a:rPr lang="en-US" sz="4000" dirty="0" smtClean="0"/>
              <a:t> </a:t>
            </a:r>
            <a:r>
              <a:rPr lang="en-US" sz="4000" dirty="0" err="1" smtClean="0"/>
              <a:t>giải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tập</a:t>
            </a:r>
            <a:r>
              <a:rPr lang="en-US" sz="4000" dirty="0" smtClean="0"/>
              <a:t> </a:t>
            </a:r>
            <a:r>
              <a:rPr lang="en-US" sz="4000" dirty="0" err="1" smtClean="0"/>
              <a:t>liên</a:t>
            </a:r>
            <a:r>
              <a:rPr lang="en-US" sz="4000" dirty="0" smtClean="0"/>
              <a:t> </a:t>
            </a:r>
            <a:r>
              <a:rPr lang="en-US" sz="4000" dirty="0" err="1" smtClean="0"/>
              <a:t>quan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5549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546</Words>
  <Application>Microsoft Office PowerPoint</Application>
  <PresentationFormat>Widescreen</PresentationFormat>
  <Paragraphs>91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Yêu cầu cần đạt: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2022-06-30T08:03:45Z</dcterms:created>
  <dcterms:modified xsi:type="dcterms:W3CDTF">2022-10-11T01:45:52Z</dcterms:modified>
</cp:coreProperties>
</file>