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2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67" r:id="rId3"/>
    <p:sldId id="575" r:id="rId4"/>
    <p:sldId id="257" r:id="rId5"/>
    <p:sldId id="578" r:id="rId6"/>
    <p:sldId id="579" r:id="rId7"/>
    <p:sldId id="576" r:id="rId8"/>
  </p:sldIdLst>
  <p:sldSz cx="9144000" cy="5143500" type="screen16x9"/>
  <p:notesSz cx="6858000" cy="9144000"/>
  <p:embeddedFontLst>
    <p:embeddedFont>
      <p:font typeface="Baloo 2 Medium" panose="020B0604020202020204" charset="0"/>
      <p:regular r:id="rId10"/>
      <p:bold r:id="rId11"/>
    </p:embeddedFont>
    <p:embeddedFont>
      <p:font typeface="Itim" panose="020B0604020202020204" charset="-34"/>
      <p:regular r:id="rId12"/>
    </p:embeddedFont>
    <p:embeddedFont>
      <p:font typeface="Roboto Condensed Light" panose="02000000000000000000" pitchFamily="2" charset="0"/>
      <p:regular r:id="rId13"/>
      <p:italic r:id="rId14"/>
    </p:embeddedFont>
    <p:embeddedFont>
      <p:font typeface="Tahoma" panose="020B0604030504040204" pitchFamily="34" charset="0"/>
      <p:regular r:id="rId15"/>
      <p:bold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65"/>
    <a:srgbClr val="F9D72F"/>
    <a:srgbClr val="FECCC2"/>
    <a:srgbClr val="FE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918A9-B589-4D6B-BB5B-783D4951A91F}">
  <a:tblStyle styleId="{900918A9-B589-4D6B-BB5B-783D4951A9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3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293e891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293e891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3250" y="1188090"/>
            <a:ext cx="4897500" cy="26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23250" y="3654410"/>
            <a:ext cx="4897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33850" y="210388"/>
            <a:ext cx="676309" cy="817578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15875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4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3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slideLayout" Target="../slideLayouts/slideLayout3.xml"/><Relationship Id="rId5" Type="http://schemas.openxmlformats.org/officeDocument/2006/relationships/control" Target="../activeX/activeX5.xml"/><Relationship Id="rId15" Type="http://schemas.openxmlformats.org/officeDocument/2006/relationships/image" Target="../media/image6.wmf"/><Relationship Id="rId10" Type="http://schemas.openxmlformats.org/officeDocument/2006/relationships/control" Target="../activeX/activeX10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3.xml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image" Target="../media/image9.wmf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3791100" y="222467"/>
            <a:ext cx="1561800" cy="8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Toán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lớp 3</a:t>
            </a: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7334958" y="2871571"/>
            <a:ext cx="315440" cy="304214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1672388" y="3554362"/>
            <a:ext cx="256199" cy="200095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 rot="1799942">
            <a:off x="7689457" y="3562278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98039" y="1249731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1799942">
            <a:off x="1430302" y="821605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>
            <a:off x="5926721" y="827858"/>
            <a:ext cx="315440" cy="304214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2919757" y="4298755"/>
            <a:ext cx="204937" cy="150327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55273" y="4538908"/>
            <a:ext cx="162690" cy="119048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2833801" y="774918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452855" y="3964367"/>
            <a:ext cx="874424" cy="778511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703431" y="1867277"/>
            <a:ext cx="7733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10000"/>
                  </a:schemeClr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BẢNG NHÂN 8, BẢNG CHIA 8 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10000"/>
                </a:schemeClr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EAC130-A010-93CF-750A-979EBD3EF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5737B-B322-4756-A683-BCA505F4B6E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4105C0A-C36C-49BA-AAC2-F1CA81D813D1}"/>
              </a:ext>
            </a:extLst>
          </p:cNvPr>
          <p:cNvSpPr/>
          <p:nvPr/>
        </p:nvSpPr>
        <p:spPr>
          <a:xfrm>
            <a:off x="2268138" y="2737931"/>
            <a:ext cx="4607719" cy="86439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9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0" y="-142875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03305" y="3786033"/>
            <a:ext cx="8937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ĐỌC BẢNG NHÂN 8, BẢNG CHIA 8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93827E-6 L 0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589DAB-FA96-451A-AE6A-2F2067A409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588165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31" t="43805" r="79771" b="18395"/>
          <a:stretch/>
        </p:blipFill>
        <p:spPr>
          <a:xfrm>
            <a:off x="8263477" y="99909"/>
            <a:ext cx="675008" cy="886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459" t="29862" r="38758" b="17202"/>
          <a:stretch/>
        </p:blipFill>
        <p:spPr>
          <a:xfrm flipH="1">
            <a:off x="6972267" y="144740"/>
            <a:ext cx="590636" cy="9740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1262" t="47022" r="2690" b="18212"/>
          <a:stretch/>
        </p:blipFill>
        <p:spPr>
          <a:xfrm>
            <a:off x="6344035" y="195442"/>
            <a:ext cx="590637" cy="853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0932" t="28077" r="19166" b="18134"/>
          <a:stretch/>
        </p:blipFill>
        <p:spPr>
          <a:xfrm>
            <a:off x="7662293" y="129833"/>
            <a:ext cx="560370" cy="100967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124322" y="152017"/>
            <a:ext cx="510359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số còn thiếu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423527" y="-66982"/>
              <a:ext cx="590632" cy="85644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AE42CAB-697A-48F0-B383-4AA627B67648}"/>
              </a:ext>
            </a:extLst>
          </p:cNvPr>
          <p:cNvSpPr/>
          <p:nvPr/>
        </p:nvSpPr>
        <p:spPr>
          <a:xfrm>
            <a:off x="8263477" y="111871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94F8E66-FCDC-47DB-9F51-007BC0A309BD}"/>
              </a:ext>
            </a:extLst>
          </p:cNvPr>
          <p:cNvSpPr/>
          <p:nvPr/>
        </p:nvSpPr>
        <p:spPr>
          <a:xfrm>
            <a:off x="1484691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16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A87E27-D27B-4E82-8FE0-C9B03DBEEEBF}"/>
              </a:ext>
            </a:extLst>
          </p:cNvPr>
          <p:cNvSpPr/>
          <p:nvPr/>
        </p:nvSpPr>
        <p:spPr>
          <a:xfrm>
            <a:off x="2381217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24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B85B55-BECE-4A7A-A63C-072724FE8442}"/>
              </a:ext>
            </a:extLst>
          </p:cNvPr>
          <p:cNvSpPr/>
          <p:nvPr/>
        </p:nvSpPr>
        <p:spPr>
          <a:xfrm>
            <a:off x="6554598" y="111937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577FDC8-2423-4148-9AA0-E58844C093E6}"/>
              </a:ext>
            </a:extLst>
          </p:cNvPr>
          <p:cNvSpPr/>
          <p:nvPr/>
        </p:nvSpPr>
        <p:spPr>
          <a:xfrm>
            <a:off x="4890839" y="111454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B92E5F8-17B1-44F7-9E38-6E26F61A7FAF}"/>
              </a:ext>
            </a:extLst>
          </p:cNvPr>
          <p:cNvSpPr/>
          <p:nvPr/>
        </p:nvSpPr>
        <p:spPr>
          <a:xfrm>
            <a:off x="588165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39C424C-C3BC-472B-AC95-6E66D4672BB9}"/>
              </a:ext>
            </a:extLst>
          </p:cNvPr>
          <p:cNvSpPr/>
          <p:nvPr/>
        </p:nvSpPr>
        <p:spPr>
          <a:xfrm>
            <a:off x="8263477" y="229769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5C43F57-7971-4B5B-89B1-1066AE554F3A}"/>
              </a:ext>
            </a:extLst>
          </p:cNvPr>
          <p:cNvSpPr/>
          <p:nvPr/>
        </p:nvSpPr>
        <p:spPr>
          <a:xfrm>
            <a:off x="1484691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72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FAD5AAE-9DDE-464B-951A-01C91AFA6A80}"/>
              </a:ext>
            </a:extLst>
          </p:cNvPr>
          <p:cNvSpPr/>
          <p:nvPr/>
        </p:nvSpPr>
        <p:spPr>
          <a:xfrm>
            <a:off x="2381217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AED503D-4DC4-448A-A4B3-02A91DBCCEAC}"/>
              </a:ext>
            </a:extLst>
          </p:cNvPr>
          <p:cNvSpPr/>
          <p:nvPr/>
        </p:nvSpPr>
        <p:spPr>
          <a:xfrm>
            <a:off x="5729602" y="232264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32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0C1C8D1-81E2-43C8-A6DA-CC7997E9841F}"/>
              </a:ext>
            </a:extLst>
          </p:cNvPr>
          <p:cNvSpPr/>
          <p:nvPr/>
        </p:nvSpPr>
        <p:spPr>
          <a:xfrm>
            <a:off x="4067536" y="2292621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BDCE1-BA69-4D37-B242-8E2D7BB71B76}"/>
              </a:ext>
            </a:extLst>
          </p:cNvPr>
          <p:cNvSpPr/>
          <p:nvPr/>
        </p:nvSpPr>
        <p:spPr>
          <a:xfrm>
            <a:off x="-128723" y="124095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a)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4EA02D-0656-4C70-9C68-18A61ED1DE97}"/>
              </a:ext>
            </a:extLst>
          </p:cNvPr>
          <p:cNvSpPr/>
          <p:nvPr/>
        </p:nvSpPr>
        <p:spPr>
          <a:xfrm>
            <a:off x="-128724" y="240222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b</a:t>
            </a:r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9B3F75-B582-4119-91B8-4004FC5B3628}"/>
              </a:ext>
            </a:extLst>
          </p:cNvPr>
          <p:cNvGrpSpPr/>
          <p:nvPr/>
        </p:nvGrpSpPr>
        <p:grpSpPr>
          <a:xfrm>
            <a:off x="129737" y="3235739"/>
            <a:ext cx="1951305" cy="679741"/>
            <a:chOff x="-3416193" y="-196216"/>
            <a:chExt cx="2643006" cy="989987"/>
          </a:xfrm>
          <a:solidFill>
            <a:srgbClr val="00206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962D5EE-EFB3-479F-9C18-E9FA0E07BD79}"/>
                </a:ext>
              </a:extLst>
            </p:cNvPr>
            <p:cNvSpPr/>
            <p:nvPr/>
          </p:nvSpPr>
          <p:spPr>
            <a:xfrm>
              <a:off x="-3273303" y="-102445"/>
              <a:ext cx="2500116" cy="89190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4F8B65E-B58F-406E-9EA0-40D06D169A36}"/>
                </a:ext>
              </a:extLst>
            </p:cNvPr>
            <p:cNvSpPr/>
            <p:nvPr/>
          </p:nvSpPr>
          <p:spPr>
            <a:xfrm>
              <a:off x="-3416193" y="-196216"/>
              <a:ext cx="919004" cy="98998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D439C54-FA3A-4E5F-B935-0561C93176EE}"/>
              </a:ext>
            </a:extLst>
          </p:cNvPr>
          <p:cNvSpPr/>
          <p:nvPr/>
        </p:nvSpPr>
        <p:spPr>
          <a:xfrm>
            <a:off x="1208995" y="4115846"/>
            <a:ext cx="900987" cy="7941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B9DE5D-26CC-4AE4-9CD0-C390E55CE610}"/>
              </a:ext>
            </a:extLst>
          </p:cNvPr>
          <p:cNvCxnSpPr>
            <a:stCxn id="11" idx="6"/>
          </p:cNvCxnSpPr>
          <p:nvPr/>
        </p:nvCxnSpPr>
        <p:spPr>
          <a:xfrm flipV="1">
            <a:off x="2109982" y="4512914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FC7FD-A844-4970-BBAC-C7A8497544BB}"/>
              </a:ext>
            </a:extLst>
          </p:cNvPr>
          <p:cNvSpPr/>
          <p:nvPr/>
        </p:nvSpPr>
        <p:spPr>
          <a:xfrm>
            <a:off x="4096476" y="4115847"/>
            <a:ext cx="935191" cy="7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F22A2D-4F6C-4088-A850-E1E1E8BC5ECB}"/>
              </a:ext>
            </a:extLst>
          </p:cNvPr>
          <p:cNvCxnSpPr/>
          <p:nvPr/>
        </p:nvCxnSpPr>
        <p:spPr>
          <a:xfrm flipV="1">
            <a:off x="5047523" y="4529071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68E5238-DD74-4AE4-93D9-DC2F427B213B}"/>
              </a:ext>
            </a:extLst>
          </p:cNvPr>
          <p:cNvSpPr/>
          <p:nvPr/>
        </p:nvSpPr>
        <p:spPr>
          <a:xfrm>
            <a:off x="6796261" y="3812767"/>
            <a:ext cx="1594888" cy="97777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403;p37">
            <a:extLst>
              <a:ext uri="{FF2B5EF4-FFF2-40B4-BE49-F238E27FC236}">
                <a16:creationId xmlns:a16="http://schemas.microsoft.com/office/drawing/2014/main" id="{46860943-C0CE-4B2B-B2EB-12D9E198E2D5}"/>
              </a:ext>
            </a:extLst>
          </p:cNvPr>
          <p:cNvSpPr txBox="1">
            <a:spLocks/>
          </p:cNvSpPr>
          <p:nvPr/>
        </p:nvSpPr>
        <p:spPr>
          <a:xfrm>
            <a:off x="-788004" y="405119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x 3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84" name="Google Shape;403;p37">
            <a:extLst>
              <a:ext uri="{FF2B5EF4-FFF2-40B4-BE49-F238E27FC236}">
                <a16:creationId xmlns:a16="http://schemas.microsoft.com/office/drawing/2014/main" id="{1B4582B0-99F2-440D-80DE-95C6FCCFCF82}"/>
              </a:ext>
            </a:extLst>
          </p:cNvPr>
          <p:cNvSpPr txBox="1">
            <a:spLocks/>
          </p:cNvSpPr>
          <p:nvPr/>
        </p:nvSpPr>
        <p:spPr>
          <a:xfrm>
            <a:off x="2081042" y="405843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+ 16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69680" imgH="609480"/>
        </mc:Choice>
        <mc:Fallback>
          <p:control name="TextBox1" r:id="rId1" imgW="769680" imgH="60948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217450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2" imgW="769680" imgH="609480"/>
        </mc:Choice>
        <mc:Fallback>
          <p:control name="TextBox5" r:id="rId2" imgW="769680" imgH="609480">
            <p:pic>
              <p:nvPicPr>
                <p:cNvPr id="63" name="TextBox5">
                  <a:extLst>
                    <a:ext uri="{FF2B5EF4-FFF2-40B4-BE49-F238E27FC236}">
                      <a16:creationId xmlns:a16="http://schemas.microsoft.com/office/drawing/2014/main" id="{E39985B4-4A5E-4541-A47B-75B887163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051359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3" imgW="769680" imgH="609480"/>
        </mc:Choice>
        <mc:Fallback>
          <p:control name="TextBox6" r:id="rId3" imgW="769680" imgH="609480">
            <p:pic>
              <p:nvPicPr>
                <p:cNvPr id="64" name="TextBox6">
                  <a:extLst>
                    <a:ext uri="{FF2B5EF4-FFF2-40B4-BE49-F238E27FC236}">
                      <a16:creationId xmlns:a16="http://schemas.microsoft.com/office/drawing/2014/main" id="{1A805AFF-2EF9-4FD2-8D14-0E7E9CD014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718430" y="1124216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4" imgW="769680" imgH="609480"/>
        </mc:Choice>
        <mc:Fallback>
          <p:control name="TextBox7" r:id="rId4" imgW="769680" imgH="60948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FF37E9E0-725D-4C82-8D2A-37E6CBEB05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7391669" y="1134064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5" imgW="769680" imgH="609480"/>
        </mc:Choice>
        <mc:Fallback>
          <p:control name="TextBox8" r:id="rId5" imgW="769680" imgH="609480">
            <p:pic>
              <p:nvPicPr>
                <p:cNvPr id="67" name="TextBox8">
                  <a:extLst>
                    <a:ext uri="{FF2B5EF4-FFF2-40B4-BE49-F238E27FC236}">
                      <a16:creationId xmlns:a16="http://schemas.microsoft.com/office/drawing/2014/main" id="{52AE4F63-B305-4868-AF68-B62E127164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217450" y="2292621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6" imgW="769680" imgH="609480"/>
        </mc:Choice>
        <mc:Fallback>
          <p:control name="TextBox9" r:id="rId6" imgW="769680" imgH="60948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BCD4C39E-C447-44BF-AD58-768F7BB1845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876806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7" imgW="769680" imgH="609480"/>
        </mc:Choice>
        <mc:Fallback>
          <p:control name="TextBox10" r:id="rId7" imgW="769680" imgH="60948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6D2E10E2-D072-4982-AB13-D7FC5DBB2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6554598" y="2318969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8" imgW="769680" imgH="609480"/>
        </mc:Choice>
        <mc:Fallback>
          <p:control name="TextBox11" r:id="rId8" imgW="769680" imgH="60948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677B1CBA-D474-4428-95BF-3CED55A599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7391669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9" imgW="822960" imgH="663120"/>
        </mc:Choice>
        <mc:Fallback>
          <p:control name="TextBox2" r:id="rId9" imgW="822960" imgH="663120">
            <p:pic>
              <p:nvPicPr>
                <p:cNvPr id="81" name="TextBox2">
                  <a:extLst>
                    <a:ext uri="{FF2B5EF4-FFF2-40B4-BE49-F238E27FC236}">
                      <a16:creationId xmlns:a16="http://schemas.microsoft.com/office/drawing/2014/main" id="{AE139830-7334-423A-AE51-60C2F89A50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160348" y="4196052"/>
                  <a:ext cx="823303" cy="666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10" imgW="655200" imgH="586800"/>
        </mc:Choice>
        <mc:Fallback>
          <p:control name="TextBox3" r:id="rId10" imgW="655200" imgH="586800">
            <p:pic>
              <p:nvPicPr>
                <p:cNvPr id="82" name="TextBox3">
                  <a:extLst>
                    <a:ext uri="{FF2B5EF4-FFF2-40B4-BE49-F238E27FC236}">
                      <a16:creationId xmlns:a16="http://schemas.microsoft.com/office/drawing/2014/main" id="{E1498DED-3481-4C2D-94DA-887D0CF83D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7264667" y="4196052"/>
                  <a:ext cx="658076" cy="588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455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" grpId="0"/>
      <p:bldP spid="76" grpId="0"/>
      <p:bldP spid="11" grpId="0" animBg="1"/>
      <p:bldP spid="15" grpId="0" animBg="1"/>
      <p:bldP spid="16" grpId="0" animBg="1"/>
      <p:bldP spid="83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37"/>
          <p:cNvGrpSpPr/>
          <p:nvPr/>
        </p:nvGrpSpPr>
        <p:grpSpPr>
          <a:xfrm>
            <a:off x="709942" y="4117041"/>
            <a:ext cx="315440" cy="304214"/>
            <a:chOff x="2082875" y="4326875"/>
            <a:chExt cx="377050" cy="363675"/>
          </a:xfrm>
        </p:grpSpPr>
        <p:sp>
          <p:nvSpPr>
            <p:cNvPr id="427" name="Google Shape;427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56857" y="4288736"/>
            <a:ext cx="513591" cy="695834"/>
            <a:chOff x="4367313" y="3599613"/>
            <a:chExt cx="723775" cy="980600"/>
          </a:xfrm>
        </p:grpSpPr>
        <p:sp>
          <p:nvSpPr>
            <p:cNvPr id="431" name="Google Shape;431;p37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7"/>
          <p:cNvSpPr/>
          <p:nvPr/>
        </p:nvSpPr>
        <p:spPr>
          <a:xfrm rot="-1799996">
            <a:off x="556267" y="4662893"/>
            <a:ext cx="394297" cy="40488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88665-7B0E-4E13-8FBF-349230A6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33961" r="23584" b="39555"/>
          <a:stretch/>
        </p:blipFill>
        <p:spPr>
          <a:xfrm>
            <a:off x="1180494" y="848957"/>
            <a:ext cx="7054504" cy="383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1EEB13-16C9-4082-A575-E55EC2C256E4}"/>
              </a:ext>
            </a:extLst>
          </p:cNvPr>
          <p:cNvGrpSpPr/>
          <p:nvPr/>
        </p:nvGrpSpPr>
        <p:grpSpPr>
          <a:xfrm>
            <a:off x="124322" y="152017"/>
            <a:ext cx="674577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1AA0B9-7744-4B67-AF61-846E19D04411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cho mỗi phép tính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3DBAEF-185F-4161-AC28-75B2257DA825}"/>
                </a:ext>
              </a:extLst>
            </p:cNvPr>
            <p:cNvSpPr/>
            <p:nvPr/>
          </p:nvSpPr>
          <p:spPr>
            <a:xfrm>
              <a:off x="-3423527" y="-66983"/>
              <a:ext cx="512368" cy="85644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1" name="Google Shape;401;p37"/>
          <p:cNvSpPr/>
          <p:nvPr/>
        </p:nvSpPr>
        <p:spPr>
          <a:xfrm rot="5400000">
            <a:off x="7399340" y="443869"/>
            <a:ext cx="472589" cy="498672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7"/>
          <p:cNvGrpSpPr/>
          <p:nvPr/>
        </p:nvGrpSpPr>
        <p:grpSpPr>
          <a:xfrm>
            <a:off x="8058387" y="1037739"/>
            <a:ext cx="249851" cy="227342"/>
            <a:chOff x="2082875" y="4326875"/>
            <a:chExt cx="377050" cy="363675"/>
          </a:xfrm>
        </p:grpSpPr>
        <p:sp>
          <p:nvSpPr>
            <p:cNvPr id="405" name="Google Shape;405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>
            <a:off x="8714892" y="542536"/>
            <a:ext cx="198345" cy="180039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7788912" y="69547"/>
            <a:ext cx="1268393" cy="1051560"/>
            <a:chOff x="1109450" y="611950"/>
            <a:chExt cx="1750125" cy="1537675"/>
          </a:xfrm>
        </p:grpSpPr>
        <p:sp>
          <p:nvSpPr>
            <p:cNvPr id="410" name="Google Shape;410;p37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DD711A0-A9A8-4196-A9DB-502CF2284FB2}"/>
              </a:ext>
            </a:extLst>
          </p:cNvPr>
          <p:cNvCxnSpPr>
            <a:cxnSpLocks/>
          </p:cNvCxnSpPr>
          <p:nvPr/>
        </p:nvCxnSpPr>
        <p:spPr>
          <a:xfrm>
            <a:off x="3253740" y="1821180"/>
            <a:ext cx="807720" cy="48006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9087BDE5-29A6-4F1C-9F8F-434DDCAF8767}"/>
              </a:ext>
            </a:extLst>
          </p:cNvPr>
          <p:cNvCxnSpPr>
            <a:cxnSpLocks/>
          </p:cNvCxnSpPr>
          <p:nvPr/>
        </p:nvCxnSpPr>
        <p:spPr>
          <a:xfrm flipV="1">
            <a:off x="2537460" y="2842261"/>
            <a:ext cx="1524000" cy="8214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8EF7848-DCEE-4C57-8ED0-58CA22C67DF2}"/>
              </a:ext>
            </a:extLst>
          </p:cNvPr>
          <p:cNvCxnSpPr>
            <a:cxnSpLocks/>
          </p:cNvCxnSpPr>
          <p:nvPr/>
        </p:nvCxnSpPr>
        <p:spPr>
          <a:xfrm rot="5400000">
            <a:off x="5143060" y="2117919"/>
            <a:ext cx="976242" cy="68579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E97E435-5F26-4E8D-9A30-DE29F75B0EBF}"/>
              </a:ext>
            </a:extLst>
          </p:cNvPr>
          <p:cNvCxnSpPr>
            <a:cxnSpLocks/>
          </p:cNvCxnSpPr>
          <p:nvPr/>
        </p:nvCxnSpPr>
        <p:spPr>
          <a:xfrm rot="10800000">
            <a:off x="5215042" y="2061211"/>
            <a:ext cx="1985863" cy="7810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24112F9A-D5B8-4535-AB25-75976DF11B7E}"/>
              </a:ext>
            </a:extLst>
          </p:cNvPr>
          <p:cNvCxnSpPr>
            <a:cxnSpLocks/>
          </p:cNvCxnSpPr>
          <p:nvPr/>
        </p:nvCxnSpPr>
        <p:spPr>
          <a:xfrm rot="10800000">
            <a:off x="5125935" y="2684409"/>
            <a:ext cx="1446070" cy="1366616"/>
          </a:xfrm>
          <a:prstGeom prst="curvedConnector3">
            <a:avLst>
              <a:gd name="adj1" fmla="val 2681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7D3B6-F732-4AFD-A1A3-3BFDF29F08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Cartoon Cua Biểu Hiện Dễ Thương Vector Biển Clipart Liệu Cua PNG ,  Cua Clipart, Clip Nghệ Thuật, Cua Hoạt Hình PNG và Vector với nền trong  suốt để tải">
            <a:extLst>
              <a:ext uri="{FF2B5EF4-FFF2-40B4-BE49-F238E27FC236}">
                <a16:creationId xmlns:a16="http://schemas.microsoft.com/office/drawing/2014/main" id="{C10BA94C-19E3-4A86-9420-DD19D5D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40653"/>
            <a:ext cx="3794760" cy="3752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5554442" y="2384963"/>
            <a:ext cx="2668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5938" y="90465"/>
            <a:ext cx="8932123" cy="931111"/>
            <a:chOff x="-3970115" y="358486"/>
            <a:chExt cx="10935792" cy="15143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24022" y="358486"/>
              <a:ext cx="10289699" cy="15143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con cua có 8 cái chân và 2 cái càng. Hỏi: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970115" y="584577"/>
              <a:ext cx="938366" cy="117657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4302359" y="1303542"/>
            <a:ext cx="4735702" cy="1011129"/>
          </a:xfrm>
          <a:prstGeom prst="roundRect">
            <a:avLst>
              <a:gd name="adj" fmla="val 114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cua có bao nhiêu cái chân ?</a:t>
            </a:r>
          </a:p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cua có bao nhiêu cái càng 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006520" imgH="525960"/>
        </mc:Choice>
        <mc:Fallback>
          <p:control name="TextBox1" r:id="rId1" imgW="5006520" imgH="52596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137660" y="2910903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006520" imgH="525960"/>
        </mc:Choice>
        <mc:Fallback>
          <p:control name="TextBox2" r:id="rId2" imgW="5006520" imgH="52596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C6172E3A-82D1-4523-AD0D-B094EE3503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137660" y="4338555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006520" imgH="525960"/>
        </mc:Choice>
        <mc:Fallback>
          <p:control name="TextBox3" r:id="rId3" imgW="5006520" imgH="525960">
            <p:pic>
              <p:nvPicPr>
                <p:cNvPr id="23" name="TextBox3">
                  <a:extLst>
                    <a:ext uri="{FF2B5EF4-FFF2-40B4-BE49-F238E27FC236}">
                      <a16:creationId xmlns:a16="http://schemas.microsoft.com/office/drawing/2014/main" id="{616DC025-414C-4A22-9F04-1128F360EC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137660" y="3624729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5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CEACD9-3BDE-488C-823D-5391B9D7DE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3FDE357-21FD-445F-871F-63C508D0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FE6AE-6562-4433-8A50-A5C54D3D63D2}"/>
              </a:ext>
            </a:extLst>
          </p:cNvPr>
          <p:cNvSpPr/>
          <p:nvPr/>
        </p:nvSpPr>
        <p:spPr>
          <a:xfrm>
            <a:off x="-346472" y="213361"/>
            <a:ext cx="98369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HÀNH CHĂM NGOAN</a:t>
            </a:r>
            <a:endParaRPr lang="en-US" sz="495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28668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107</Words>
  <Application>Microsoft Office PowerPoint</Application>
  <PresentationFormat>On-screen Show (16:9)</PresentationFormat>
  <Paragraphs>35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Roboto Condensed Light</vt:lpstr>
      <vt:lpstr>Baloo 2 Medium</vt:lpstr>
      <vt:lpstr>Itim</vt:lpstr>
      <vt:lpstr>UTM Avo</vt:lpstr>
      <vt:lpstr>Tahoma</vt:lpstr>
      <vt:lpstr>Arial</vt:lpstr>
      <vt:lpstr>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Elementary: Decimals</dc:title>
  <cp:lastModifiedBy>Huyền Đỗ</cp:lastModifiedBy>
  <cp:revision>16</cp:revision>
  <dcterms:modified xsi:type="dcterms:W3CDTF">2023-10-16T05:16:29Z</dcterms:modified>
</cp:coreProperties>
</file>