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wav"/>
  <Override PartName="/ppt/media/audio5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5" r:id="rId4"/>
    <p:sldMasterId id="2147483722" r:id="rId5"/>
    <p:sldMasterId id="2147483749" r:id="rId6"/>
  </p:sldMasterIdLst>
  <p:notesMasterIdLst>
    <p:notesMasterId r:id="rId54"/>
  </p:notesMasterIdLst>
  <p:sldIdLst>
    <p:sldId id="256" r:id="rId7"/>
    <p:sldId id="258" r:id="rId8"/>
    <p:sldId id="260" r:id="rId9"/>
    <p:sldId id="281" r:id="rId10"/>
    <p:sldId id="282" r:id="rId11"/>
    <p:sldId id="283" r:id="rId12"/>
    <p:sldId id="284" r:id="rId13"/>
    <p:sldId id="285" r:id="rId14"/>
    <p:sldId id="289" r:id="rId15"/>
    <p:sldId id="259" r:id="rId16"/>
    <p:sldId id="269" r:id="rId17"/>
    <p:sldId id="286" r:id="rId18"/>
    <p:sldId id="360" r:id="rId19"/>
    <p:sldId id="262" r:id="rId20"/>
    <p:sldId id="280" r:id="rId21"/>
    <p:sldId id="361" r:id="rId22"/>
    <p:sldId id="345" r:id="rId23"/>
    <p:sldId id="348" r:id="rId24"/>
    <p:sldId id="349" r:id="rId25"/>
    <p:sldId id="351" r:id="rId26"/>
    <p:sldId id="352" r:id="rId27"/>
    <p:sldId id="358" r:id="rId28"/>
    <p:sldId id="354" r:id="rId29"/>
    <p:sldId id="359" r:id="rId30"/>
    <p:sldId id="363" r:id="rId31"/>
    <p:sldId id="362" r:id="rId32"/>
    <p:sldId id="356" r:id="rId33"/>
    <p:sldId id="364" r:id="rId34"/>
    <p:sldId id="367" r:id="rId35"/>
    <p:sldId id="366" r:id="rId36"/>
    <p:sldId id="365" r:id="rId37"/>
    <p:sldId id="368" r:id="rId38"/>
    <p:sldId id="369" r:id="rId39"/>
    <p:sldId id="370" r:id="rId40"/>
    <p:sldId id="373" r:id="rId41"/>
    <p:sldId id="372" r:id="rId42"/>
    <p:sldId id="371" r:id="rId43"/>
    <p:sldId id="374" r:id="rId44"/>
    <p:sldId id="377" r:id="rId45"/>
    <p:sldId id="376" r:id="rId46"/>
    <p:sldId id="375" r:id="rId47"/>
    <p:sldId id="378" r:id="rId48"/>
    <p:sldId id="263" r:id="rId49"/>
    <p:sldId id="268" r:id="rId50"/>
    <p:sldId id="379" r:id="rId51"/>
    <p:sldId id="304" r:id="rId52"/>
    <p:sldId id="257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585"/>
    <a:srgbClr val="FFC40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42" autoAdjust="0"/>
    <p:restoredTop sz="83538" autoAdjust="0"/>
  </p:normalViewPr>
  <p:slideViewPr>
    <p:cSldViewPr snapToGrid="0">
      <p:cViewPr varScale="1">
        <p:scale>
          <a:sx n="73" d="100"/>
          <a:sy n="73" d="100"/>
        </p:scale>
        <p:origin x="69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EFC5-D6C2-4170-A624-100BB7F962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F64A-142D-45BE-994E-0CB253A8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84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4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84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06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ko-KR" sz="1100" b="1" dirty="0">
                <a:latin typeface="Aharoni" pitchFamily="2" charset="-79"/>
                <a:ea typeface="굴림" pitchFamily="50" charset="-127"/>
                <a:cs typeface="Aharoni" pitchFamily="2" charset="-79"/>
              </a:rPr>
              <a:t>Pass the ball. When the music stops – whoever has the ball must answer the question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239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50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1bc07d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1bc07d3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3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1740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0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4020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9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289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65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487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3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2555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084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8241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9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7901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86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62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99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111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2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4871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4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40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712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343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42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9139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1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3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3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5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6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33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2757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8525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718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5408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351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581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0478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08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0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80464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662672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2116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29716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1798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9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41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1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6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97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2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193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3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49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25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95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96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4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097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97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3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24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15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24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04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080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260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44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58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49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3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1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7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11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10751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>
                <a:solidFill>
                  <a:srgbClr val="241826"/>
                </a:solidFill>
              </a:rPr>
              <a:pPr/>
              <a:t>10/16/2023</a:t>
            </a:fld>
            <a:endParaRPr lang="en-US">
              <a:solidFill>
                <a:srgbClr val="2418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418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>
                <a:solidFill>
                  <a:srgbClr val="241826"/>
                </a:solidFill>
              </a:rPr>
              <a:pPr/>
              <a:t>‹#›</a:t>
            </a:fld>
            <a:endParaRPr lang="en-US">
              <a:solidFill>
                <a:srgbClr val="241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03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4694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5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270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82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9646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3239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430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9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23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605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985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52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883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35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15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9095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660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769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740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1873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82488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0080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333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8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068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58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4860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25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48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35264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899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524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11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1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41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321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330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068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02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950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936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2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712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50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0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3618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14501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1697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E5E4C-8CDC-415C-BB71-14C7E48732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3251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178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02947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91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05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3527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068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9428-FC2E-467F-A1A6-F2D6AE294A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421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6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516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771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7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05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3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2" r:id="rId9"/>
    <p:sldLayoutId id="2147483763" r:id="rId10"/>
    <p:sldLayoutId id="2147483764" r:id="rId11"/>
    <p:sldLayoutId id="2147483765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6" r:id="rId20"/>
    <p:sldLayoutId id="214748377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2.wdp"/><Relationship Id="rId42" Type="http://schemas.openxmlformats.org/officeDocument/2006/relationships/image" Target="../media/image37.png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openxmlformats.org/officeDocument/2006/relationships/image" Target="../media/image31.gif"/><Relationship Id="rId37" Type="http://schemas.microsoft.com/office/2007/relationships/hdphoto" Target="../media/hdphoto13.wdp"/><Relationship Id="rId40" Type="http://schemas.openxmlformats.org/officeDocument/2006/relationships/image" Target="../media/image36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36" Type="http://schemas.openxmlformats.org/officeDocument/2006/relationships/image" Target="../media/image34.png"/><Relationship Id="rId10" Type="http://schemas.openxmlformats.org/officeDocument/2006/relationships/image" Target="../media/image19.png"/><Relationship Id="rId19" Type="http://schemas.microsoft.com/office/2007/relationships/hdphoto" Target="../media/hdphoto6.wdp"/><Relationship Id="rId31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0.wdp"/><Relationship Id="rId30" Type="http://schemas.openxmlformats.org/officeDocument/2006/relationships/image" Target="../media/image29.emf"/><Relationship Id="rId35" Type="http://schemas.openxmlformats.org/officeDocument/2006/relationships/image" Target="../media/image33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2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32.png"/><Relationship Id="rId38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audio" Target="../media/audio6.wav"/><Relationship Id="rId9" Type="http://schemas.openxmlformats.org/officeDocument/2006/relationships/image" Target="../media/image11.png"/><Relationship Id="rId1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3.wav"/><Relationship Id="rId7" Type="http://schemas.openxmlformats.org/officeDocument/2006/relationships/image" Target="../media/image39.png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9.xml"/><Relationship Id="rId10" Type="http://schemas.microsoft.com/office/2007/relationships/hdphoto" Target="../media/hdphoto18.wdp"/><Relationship Id="rId4" Type="http://schemas.openxmlformats.org/officeDocument/2006/relationships/audio" Target="NULL" TargetMode="External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3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4.xml"/><Relationship Id="rId6" Type="http://schemas.microsoft.com/office/2007/relationships/hdphoto" Target="../media/hdphoto18.wdp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audio" Target="../media/audio7.wav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6.xml"/><Relationship Id="rId6" Type="http://schemas.microsoft.com/office/2007/relationships/hdphoto" Target="../media/hdphoto19.wdp"/><Relationship Id="rId5" Type="http://schemas.openxmlformats.org/officeDocument/2006/relationships/image" Target="../media/image68.png"/><Relationship Id="rId4" Type="http://schemas.openxmlformats.org/officeDocument/2006/relationships/image" Target="../media/image39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7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17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11" Type="http://schemas.openxmlformats.org/officeDocument/2006/relationships/audio" Target="../media/audio2.wav"/><Relationship Id="rId5" Type="http://schemas.openxmlformats.org/officeDocument/2006/relationships/image" Target="../media/image72.jp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1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0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2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4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5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6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7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8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0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2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5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6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7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8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40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6.wdp"/><Relationship Id="rId18" Type="http://schemas.openxmlformats.org/officeDocument/2006/relationships/image" Target="../media/image49.png"/><Relationship Id="rId26" Type="http://schemas.openxmlformats.org/officeDocument/2006/relationships/image" Target="../media/image54.png"/><Relationship Id="rId3" Type="http://schemas.openxmlformats.org/officeDocument/2006/relationships/audio" Target="../media/media2.wav"/><Relationship Id="rId21" Type="http://schemas.openxmlformats.org/officeDocument/2006/relationships/slide" Target="slide7.xml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17" Type="http://schemas.openxmlformats.org/officeDocument/2006/relationships/slide" Target="slide5.xml"/><Relationship Id="rId25" Type="http://schemas.openxmlformats.org/officeDocument/2006/relationships/image" Target="../media/image53.png"/><Relationship Id="rId2" Type="http://schemas.microsoft.com/office/2007/relationships/media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50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24" Type="http://schemas.openxmlformats.org/officeDocument/2006/relationships/image" Target="../media/image5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8.gif"/><Relationship Id="rId23" Type="http://schemas.openxmlformats.org/officeDocument/2006/relationships/slide" Target="slide8.xml"/><Relationship Id="rId28" Type="http://schemas.openxmlformats.org/officeDocument/2006/relationships/image" Target="../media/image55.png"/><Relationship Id="rId10" Type="http://schemas.openxmlformats.org/officeDocument/2006/relationships/image" Target="../media/image45.png"/><Relationship Id="rId19" Type="http://schemas.openxmlformats.org/officeDocument/2006/relationships/slide" Target="slide6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44.png"/><Relationship Id="rId14" Type="http://schemas.openxmlformats.org/officeDocument/2006/relationships/image" Target="../media/image39.png"/><Relationship Id="rId22" Type="http://schemas.openxmlformats.org/officeDocument/2006/relationships/image" Target="../media/image51.png"/><Relationship Id="rId27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4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42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12.wav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4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44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45.xml"/><Relationship Id="rId5" Type="http://schemas.openxmlformats.org/officeDocument/2006/relationships/image" Target="../media/image77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2.xml"/><Relationship Id="rId6" Type="http://schemas.openxmlformats.org/officeDocument/2006/relationships/audio" Target="../media/audio2.wav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media5.mp3"/><Relationship Id="rId7" Type="http://schemas.openxmlformats.org/officeDocument/2006/relationships/image" Target="../media/image85.png"/><Relationship Id="rId2" Type="http://schemas.microsoft.com/office/2007/relationships/media" Target="../media/media5.mp3"/><Relationship Id="rId1" Type="http://schemas.openxmlformats.org/officeDocument/2006/relationships/tags" Target="../tags/tag46.xml"/><Relationship Id="rId6" Type="http://schemas.openxmlformats.org/officeDocument/2006/relationships/image" Target="../media/image84.jpe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46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jpg"/><Relationship Id="rId12" Type="http://schemas.openxmlformats.org/officeDocument/2006/relationships/image" Target="../media/image57.jp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jp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jpg"/><Relationship Id="rId12" Type="http://schemas.openxmlformats.org/officeDocument/2006/relationships/image" Target="../media/image60.jp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jpg"/><Relationship Id="rId12" Type="http://schemas.openxmlformats.org/officeDocument/2006/relationships/slide" Target="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g"/><Relationship Id="rId12" Type="http://schemas.openxmlformats.org/officeDocument/2006/relationships/slide" Target="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5" Type="http://schemas.microsoft.com/office/2007/relationships/hdphoto" Target="../media/hdphoto17.wdp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72733" y="3847842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C504B7-5A7B-B37A-8800-991D3181941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056184">
            <a:off x="9756954" y="4997271"/>
            <a:ext cx="1033328" cy="145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7685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Task 4 </a:t>
            </a:r>
            <a:r>
              <a:rPr lang="en-US" sz="48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1" y="539220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3025" y="2673036"/>
            <a:ext cx="2105526" cy="1082842"/>
            <a:chOff x="2983594" y="3130426"/>
            <a:chExt cx="2105526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6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529" y="4844205"/>
            <a:ext cx="50193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Would you like a sandwich?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Yes, please.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0033" y="4844206"/>
            <a:ext cx="59763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Would you like some vegetables?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-No, thanks.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0294" y="186602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B61ED-EB79-0254-B5EC-A9199A385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385" t="32670" r="57825" b="46538"/>
          <a:stretch/>
        </p:blipFill>
        <p:spPr>
          <a:xfrm>
            <a:off x="657970" y="1426611"/>
            <a:ext cx="4150306" cy="3074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0FE4DC-62F3-7746-97D8-6C3F49B07B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147" t="32669" r="33064" b="46539"/>
          <a:stretch/>
        </p:blipFill>
        <p:spPr>
          <a:xfrm>
            <a:off x="7106700" y="1426611"/>
            <a:ext cx="4150306" cy="3074141"/>
          </a:xfrm>
          <a:prstGeom prst="rect">
            <a:avLst/>
          </a:prstGeom>
        </p:spPr>
      </p:pic>
      <p:pic>
        <p:nvPicPr>
          <p:cNvPr id="4" name="track 4.3">
            <a:hlinkClick r:id="" action="ppaction://media"/>
            <a:extLst>
              <a:ext uri="{FF2B5EF4-FFF2-40B4-BE49-F238E27FC236}">
                <a16:creationId xmlns:a16="http://schemas.microsoft.com/office/drawing/2014/main" id="{7A4D66E6-14F0-575A-4DFA-18EC681B49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8777" y="170734"/>
            <a:ext cx="518379" cy="518379"/>
          </a:xfrm>
          <a:prstGeom prst="rect">
            <a:avLst/>
          </a:prstGeom>
        </p:spPr>
      </p:pic>
      <p:pic>
        <p:nvPicPr>
          <p:cNvPr id="6" name="track 4.3">
            <a:hlinkClick r:id="" action="ppaction://media"/>
            <a:extLst>
              <a:ext uri="{FF2B5EF4-FFF2-40B4-BE49-F238E27FC236}">
                <a16:creationId xmlns:a16="http://schemas.microsoft.com/office/drawing/2014/main" id="{1E32E5B1-AC48-8CA2-862B-08597D0E57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129" end="968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029" y="4913009"/>
            <a:ext cx="518379" cy="518379"/>
          </a:xfrm>
          <a:prstGeom prst="rect">
            <a:avLst/>
          </a:prstGeom>
        </p:spPr>
      </p:pic>
      <p:pic>
        <p:nvPicPr>
          <p:cNvPr id="7" name="track 4.3">
            <a:hlinkClick r:id="" action="ppaction://media"/>
            <a:extLst>
              <a:ext uri="{FF2B5EF4-FFF2-40B4-BE49-F238E27FC236}">
                <a16:creationId xmlns:a16="http://schemas.microsoft.com/office/drawing/2014/main" id="{32949F54-6C78-6476-F884-54A63B8B1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409" end="10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030" y="5494980"/>
            <a:ext cx="518379" cy="51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0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34404" y="991363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56658" y="989745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421152" y="992317"/>
            <a:ext cx="3428079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</a:t>
            </a:r>
            <a:r>
              <a:rPr lang="vi-VN" sz="4400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sandwich</a:t>
            </a:r>
            <a:r>
              <a:rPr lang="en-US" sz="4400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A1D40-7272-0B2B-DFD5-AFA0A794A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85" t="32670" r="57825" b="46538"/>
          <a:stretch/>
        </p:blipFill>
        <p:spPr>
          <a:xfrm>
            <a:off x="3237470" y="2253671"/>
            <a:ext cx="4745444" cy="3514960"/>
          </a:xfrm>
          <a:prstGeom prst="rect">
            <a:avLst/>
          </a:prstGeom>
        </p:spPr>
      </p:pic>
      <p:sp>
        <p:nvSpPr>
          <p:cNvPr id="7" name="Explosion 1 3">
            <a:extLst>
              <a:ext uri="{FF2B5EF4-FFF2-40B4-BE49-F238E27FC236}">
                <a16:creationId xmlns:a16="http://schemas.microsoft.com/office/drawing/2014/main" id="{DAEB7F27-BA96-ABCF-4204-7E82B5C5AD34}"/>
              </a:ext>
            </a:extLst>
          </p:cNvPr>
          <p:cNvSpPr/>
          <p:nvPr/>
        </p:nvSpPr>
        <p:spPr>
          <a:xfrm>
            <a:off x="7269449" y="2183084"/>
            <a:ext cx="3495141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Yes, please!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3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3EEBF-CB62-3AC7-FD48-7D77A4435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147" t="32669" r="33064" b="46539"/>
          <a:stretch/>
        </p:blipFill>
        <p:spPr>
          <a:xfrm>
            <a:off x="3771084" y="2056058"/>
            <a:ext cx="4463223" cy="330591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794798" y="929166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74497" y="949943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96437" y="949943"/>
            <a:ext cx="4261943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 </a:t>
            </a:r>
            <a:r>
              <a:rPr lang="vi-VN" sz="3600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vegetables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  <a:endParaRPr lang="en-US" sz="36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xplosion 1 3">
            <a:extLst>
              <a:ext uri="{FF2B5EF4-FFF2-40B4-BE49-F238E27FC236}">
                <a16:creationId xmlns:a16="http://schemas.microsoft.com/office/drawing/2014/main" id="{DAEB7F27-BA96-ABCF-4204-7E82B5C5AD34}"/>
              </a:ext>
            </a:extLst>
          </p:cNvPr>
          <p:cNvSpPr/>
          <p:nvPr/>
        </p:nvSpPr>
        <p:spPr>
          <a:xfrm>
            <a:off x="7269449" y="2183084"/>
            <a:ext cx="3495141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No, Thanks!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0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64588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5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8122" y="551310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1841" y="2685036"/>
            <a:ext cx="2105526" cy="1082842"/>
            <a:chOff x="4721841" y="2685036"/>
            <a:chExt cx="2105526" cy="1082842"/>
          </a:xfrm>
        </p:grpSpPr>
        <p:grpSp>
          <p:nvGrpSpPr>
            <p:cNvPr id="21" name="Group 20"/>
            <p:cNvGrpSpPr/>
            <p:nvPr/>
          </p:nvGrpSpPr>
          <p:grpSpPr>
            <a:xfrm>
              <a:off x="4721841" y="2685036"/>
              <a:ext cx="2105526" cy="1082842"/>
              <a:chOff x="2983594" y="3130426"/>
              <a:chExt cx="2105526" cy="108284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983594" y="3130426"/>
                <a:ext cx="2105526" cy="1082842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6" descr="Say Icon #1566 - Free Icons Library">
                <a:extLst>
                  <a:ext uri="{FF2B5EF4-FFF2-40B4-BE49-F238E27FC236}">
                    <a16:creationId xmlns:a16="http://schemas.microsoft.com/office/drawing/2014/main" id="{EDD622AB-EE07-4F4E-A65F-66B24E077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018" y="3348811"/>
                <a:ext cx="696734" cy="69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Oval 1"/>
            <p:cNvSpPr/>
            <p:nvPr/>
          </p:nvSpPr>
          <p:spPr>
            <a:xfrm>
              <a:off x="4995538" y="2863480"/>
              <a:ext cx="548640" cy="54864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7247233">
              <a:off x="5474116" y="3156217"/>
              <a:ext cx="365792" cy="5060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361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57658" y="2662175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 some spaghetti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3671" y="2505940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 an orange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4245" y="5131256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  a sandwich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71122" y="4994400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 some vegetables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8C64D3-F011-F1A4-8B69-62BEEBD957C6}"/>
              </a:ext>
            </a:extLst>
          </p:cNvPr>
          <p:cNvGrpSpPr/>
          <p:nvPr/>
        </p:nvGrpSpPr>
        <p:grpSpPr>
          <a:xfrm>
            <a:off x="7664174" y="3123840"/>
            <a:ext cx="3209693" cy="1768660"/>
            <a:chOff x="7664174" y="3123840"/>
            <a:chExt cx="3209693" cy="1768660"/>
          </a:xfrm>
        </p:grpSpPr>
        <p:sp>
          <p:nvSpPr>
            <p:cNvPr id="14" name="Rounded Rectangle 13"/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27" name="Picture 2" descr="vegetable-01 - Bio-acimin">
              <a:extLst>
                <a:ext uri="{FF2B5EF4-FFF2-40B4-BE49-F238E27FC236}">
                  <a16:creationId xmlns:a16="http://schemas.microsoft.com/office/drawing/2014/main" id="{742B8723-1A6F-5A92-BE8F-C5586ECE1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46D63F-7EF9-3B5A-7847-FC87C13DEE2A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CC1A16-71D4-29B0-531B-582DA9FBDD4B}"/>
              </a:ext>
            </a:extLst>
          </p:cNvPr>
          <p:cNvGrpSpPr/>
          <p:nvPr/>
        </p:nvGrpSpPr>
        <p:grpSpPr>
          <a:xfrm>
            <a:off x="7714511" y="708651"/>
            <a:ext cx="3209693" cy="1728514"/>
            <a:chOff x="7714511" y="708651"/>
            <a:chExt cx="3209693" cy="1728514"/>
          </a:xfrm>
        </p:grpSpPr>
        <p:sp>
          <p:nvSpPr>
            <p:cNvPr id="11" name="Rounded Rectangle 10"/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DCB4B67-1AFD-7C67-DEA3-A2BF5F50A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B5D06E-F52C-A8A2-D390-CC909CC3BF48}"/>
                </a:ext>
              </a:extLst>
            </p:cNvPr>
            <p:cNvSpPr txBox="1"/>
            <p:nvPr/>
          </p:nvSpPr>
          <p:spPr>
            <a:xfrm>
              <a:off x="10212906" y="1949595"/>
              <a:ext cx="4202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B56095-E41B-24D8-CA86-92F708596350}"/>
              </a:ext>
            </a:extLst>
          </p:cNvPr>
          <p:cNvGrpSpPr/>
          <p:nvPr/>
        </p:nvGrpSpPr>
        <p:grpSpPr>
          <a:xfrm>
            <a:off x="1453365" y="3214000"/>
            <a:ext cx="3114134" cy="1894564"/>
            <a:chOff x="1453365" y="3214000"/>
            <a:chExt cx="3114134" cy="1894564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831C8E7B-B01E-81D6-C78D-E707BED50EA6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02050E-0D5D-ABB7-6C18-7360469C8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DFB13C-C183-5B3C-7A6A-3827957539CC}"/>
                </a:ext>
              </a:extLst>
            </p:cNvPr>
            <p:cNvSpPr txBox="1"/>
            <p:nvPr/>
          </p:nvSpPr>
          <p:spPr>
            <a:xfrm>
              <a:off x="3955581" y="4460790"/>
              <a:ext cx="4557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BFF3B-CD40-63D1-B014-60AB003A4A22}"/>
              </a:ext>
            </a:extLst>
          </p:cNvPr>
          <p:cNvGrpSpPr/>
          <p:nvPr/>
        </p:nvGrpSpPr>
        <p:grpSpPr>
          <a:xfrm>
            <a:off x="1558828" y="752098"/>
            <a:ext cx="3077654" cy="1728514"/>
            <a:chOff x="1489845" y="762385"/>
            <a:chExt cx="3077654" cy="1728514"/>
          </a:xfrm>
        </p:grpSpPr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EA7A7725-9EFF-8C9A-4D16-F196F0B6F01C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22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BF9F7F83-4DD0-9E50-3CD0-96C2B397F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30C80A-10BE-81C4-983C-0CFD80F2C57D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99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EA7A7725-9EFF-8C9A-4D16-F196F0B6F01C}"/>
              </a:ext>
            </a:extLst>
          </p:cNvPr>
          <p:cNvSpPr/>
          <p:nvPr/>
        </p:nvSpPr>
        <p:spPr>
          <a:xfrm>
            <a:off x="3942080" y="1964724"/>
            <a:ext cx="4163952" cy="297797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8B7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2" name="Picture 2" descr="Cách Làm Mì Ý Thơm Ngon Chuẩn Vị Đơn Giản Tại Nhà">
            <a:extLst>
              <a:ext uri="{FF2B5EF4-FFF2-40B4-BE49-F238E27FC236}">
                <a16:creationId xmlns:a16="http://schemas.microsoft.com/office/drawing/2014/main" id="{BF9F7F83-4DD0-9E50-3CD0-96C2B397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6" y="2456206"/>
            <a:ext cx="3112173" cy="20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0C80A-10BE-81C4-983C-0CFD80F2C57D}"/>
              </a:ext>
            </a:extLst>
          </p:cNvPr>
          <p:cNvSpPr txBox="1"/>
          <p:nvPr/>
        </p:nvSpPr>
        <p:spPr>
          <a:xfrm>
            <a:off x="7511649" y="4345025"/>
            <a:ext cx="61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❎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A75F4D6-DEC6-CBF3-0666-96138C829F8A}"/>
              </a:ext>
            </a:extLst>
          </p:cNvPr>
          <p:cNvSpPr/>
          <p:nvPr/>
        </p:nvSpPr>
        <p:spPr>
          <a:xfrm>
            <a:off x="537361" y="1124393"/>
            <a:ext cx="6184715" cy="1038039"/>
          </a:xfrm>
          <a:prstGeom prst="wedgeRoundRectCallout">
            <a:avLst>
              <a:gd name="adj1" fmla="val 27124"/>
              <a:gd name="adj2" fmla="val 67182"/>
              <a:gd name="adj3" fmla="val 166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Would you like some spaghetti?</a:t>
            </a:r>
            <a:endParaRPr lang="vi-VN" sz="2800" b="1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51DAC35-2EDA-3324-2564-7B7E222D093B}"/>
              </a:ext>
            </a:extLst>
          </p:cNvPr>
          <p:cNvSpPr/>
          <p:nvPr/>
        </p:nvSpPr>
        <p:spPr>
          <a:xfrm>
            <a:off x="8528805" y="1643412"/>
            <a:ext cx="3195979" cy="612648"/>
          </a:xfrm>
          <a:prstGeom prst="wedgeRoundRectCallout">
            <a:avLst>
              <a:gd name="adj1" fmla="val -63840"/>
              <a:gd name="adj2" fmla="val 114941"/>
              <a:gd name="adj3" fmla="val 166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No, thanks</a:t>
            </a:r>
            <a:endParaRPr lang="vi-V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FFC10-C94A-6F13-5710-A3D08ED25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138" y="2479615"/>
            <a:ext cx="1365390" cy="4192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84669-5CED-8C45-1244-866CB542A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2" y="2050997"/>
            <a:ext cx="1229254" cy="3977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4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3605863" y="2012787"/>
            <a:ext cx="10533227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latin typeface="Modern Love Grunge" panose="04070805081005020601" pitchFamily="82" charset="0"/>
                <a:cs typeface="Myanmar Text" panose="020B0502040204020203" pitchFamily="34" charset="0"/>
              </a:rPr>
              <a:t>PASS THE BALL GAME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98529" l="95" r="99811">
                        <a14:foregroundMark x1="6818" y1="20882" x2="12784" y2="54412"/>
                        <a14:foregroundMark x1="5492" y1="78824" x2="12595" y2="70882"/>
                        <a14:foregroundMark x1="13352" y1="47353" x2="20265" y2="35294"/>
                        <a14:foregroundMark x1="45833" y1="8529" x2="52652" y2="69706"/>
                        <a14:foregroundMark x1="1705" y1="37647" x2="6629" y2="51471"/>
                        <a14:foregroundMark x1="12121" y1="84412" x2="13731" y2="69118"/>
                        <a14:foregroundMark x1="8523" y1="91765" x2="8617" y2="82941"/>
                        <a14:foregroundMark x1="7860" y1="98529" x2="8902" y2="87353"/>
                        <a14:foregroundMark x1="47538" y1="57059" x2="50473" y2="40294"/>
                        <a14:foregroundMark x1="22254" y1="30000" x2="23864" y2="21176"/>
                        <a14:foregroundMark x1="69034" y1="12647" x2="71970" y2="66765"/>
                        <a14:foregroundMark x1="60795" y1="37059" x2="66761" y2="42353"/>
                        <a14:foregroundMark x1="48485" y1="93824" x2="50000" y2="84412"/>
                        <a14:foregroundMark x1="87973" y1="13824" x2="93750" y2="75882"/>
                        <a14:foregroundMark x1="79640" y1="42647" x2="81629" y2="42941"/>
                        <a14:foregroundMark x1="98769" y1="26765" x2="97254" y2="34706"/>
                        <a14:foregroundMark x1="91572" y1="92647" x2="94318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76" y="3429001"/>
            <a:ext cx="10627856" cy="3421847"/>
          </a:xfrm>
          <a:prstGeom prst="rect">
            <a:avLst/>
          </a:prstGeom>
        </p:spPr>
      </p:pic>
      <p:pic>
        <p:nvPicPr>
          <p:cNvPr id="9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6889" l="1111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9091" y="2502758"/>
            <a:ext cx="1537681" cy="149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E03FC3-0834-8AE2-CDEB-94AB40418181}"/>
              </a:ext>
            </a:extLst>
          </p:cNvPr>
          <p:cNvSpPr/>
          <p:nvPr/>
        </p:nvSpPr>
        <p:spPr>
          <a:xfrm rot="460329">
            <a:off x="1606378" y="1098387"/>
            <a:ext cx="1999485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7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1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76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-508000" y="-1041400"/>
            <a:ext cx="12725400" cy="7086600"/>
          </a:xfrm>
          <a:custGeom>
            <a:avLst/>
            <a:gdLst/>
            <a:ahLst/>
            <a:cxnLst/>
            <a:rect l="l" t="t" r="r" b="b"/>
            <a:pathLst>
              <a:path w="381762" h="212598" extrusionOk="0">
                <a:moveTo>
                  <a:pt x="0" y="212598"/>
                </a:moveTo>
                <a:cubicBezTo>
                  <a:pt x="0" y="203726"/>
                  <a:pt x="1531" y="194298"/>
                  <a:pt x="6096" y="186690"/>
                </a:cubicBezTo>
                <a:cubicBezTo>
                  <a:pt x="9727" y="180638"/>
                  <a:pt x="17537" y="177734"/>
                  <a:pt x="24384" y="176022"/>
                </a:cubicBezTo>
                <a:cubicBezTo>
                  <a:pt x="32407" y="174016"/>
                  <a:pt x="41371" y="176896"/>
                  <a:pt x="48768" y="180594"/>
                </a:cubicBezTo>
                <a:cubicBezTo>
                  <a:pt x="56241" y="184330"/>
                  <a:pt x="62163" y="197532"/>
                  <a:pt x="57150" y="204216"/>
                </a:cubicBezTo>
                <a:cubicBezTo>
                  <a:pt x="54008" y="208405"/>
                  <a:pt x="46878" y="209682"/>
                  <a:pt x="41910" y="208026"/>
                </a:cubicBezTo>
                <a:cubicBezTo>
                  <a:pt x="38328" y="206832"/>
                  <a:pt x="38841" y="201061"/>
                  <a:pt x="38100" y="197358"/>
                </a:cubicBezTo>
                <a:cubicBezTo>
                  <a:pt x="37102" y="192370"/>
                  <a:pt x="36104" y="187052"/>
                  <a:pt x="37338" y="182118"/>
                </a:cubicBezTo>
                <a:cubicBezTo>
                  <a:pt x="41085" y="167129"/>
                  <a:pt x="55716" y="153144"/>
                  <a:pt x="70866" y="150114"/>
                </a:cubicBezTo>
                <a:cubicBezTo>
                  <a:pt x="101106" y="144066"/>
                  <a:pt x="144565" y="167165"/>
                  <a:pt x="163068" y="142494"/>
                </a:cubicBezTo>
                <a:cubicBezTo>
                  <a:pt x="167511" y="136570"/>
                  <a:pt x="167807" y="118054"/>
                  <a:pt x="160782" y="120396"/>
                </a:cubicBezTo>
                <a:cubicBezTo>
                  <a:pt x="155157" y="122271"/>
                  <a:pt x="158896" y="134633"/>
                  <a:pt x="163830" y="137922"/>
                </a:cubicBezTo>
                <a:cubicBezTo>
                  <a:pt x="169725" y="141852"/>
                  <a:pt x="177319" y="143256"/>
                  <a:pt x="184404" y="143256"/>
                </a:cubicBezTo>
                <a:cubicBezTo>
                  <a:pt x="196535" y="143256"/>
                  <a:pt x="211116" y="140537"/>
                  <a:pt x="218694" y="131064"/>
                </a:cubicBezTo>
                <a:cubicBezTo>
                  <a:pt x="231472" y="115092"/>
                  <a:pt x="235377" y="93326"/>
                  <a:pt x="247650" y="76962"/>
                </a:cubicBezTo>
                <a:cubicBezTo>
                  <a:pt x="257801" y="63427"/>
                  <a:pt x="294624" y="53513"/>
                  <a:pt x="297942" y="70104"/>
                </a:cubicBezTo>
                <a:cubicBezTo>
                  <a:pt x="298993" y="75358"/>
                  <a:pt x="294758" y="82520"/>
                  <a:pt x="289560" y="83820"/>
                </a:cubicBezTo>
                <a:cubicBezTo>
                  <a:pt x="282590" y="85562"/>
                  <a:pt x="274650" y="83985"/>
                  <a:pt x="268224" y="80772"/>
                </a:cubicBezTo>
                <a:cubicBezTo>
                  <a:pt x="263860" y="78590"/>
                  <a:pt x="259722" y="75531"/>
                  <a:pt x="256794" y="71628"/>
                </a:cubicBezTo>
                <a:cubicBezTo>
                  <a:pt x="252785" y="66283"/>
                  <a:pt x="256136" y="57376"/>
                  <a:pt x="259842" y="51816"/>
                </a:cubicBezTo>
                <a:cubicBezTo>
                  <a:pt x="269449" y="37406"/>
                  <a:pt x="295578" y="41574"/>
                  <a:pt x="311658" y="48006"/>
                </a:cubicBezTo>
                <a:cubicBezTo>
                  <a:pt x="317554" y="50364"/>
                  <a:pt x="321614" y="55914"/>
                  <a:pt x="326898" y="59436"/>
                </a:cubicBezTo>
                <a:cubicBezTo>
                  <a:pt x="335724" y="65320"/>
                  <a:pt x="346915" y="70324"/>
                  <a:pt x="357378" y="68580"/>
                </a:cubicBezTo>
                <a:cubicBezTo>
                  <a:pt x="381310" y="64591"/>
                  <a:pt x="381762" y="24262"/>
                  <a:pt x="381762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5" name="Title 1"/>
          <p:cNvSpPr txBox="1">
            <a:spLocks/>
          </p:cNvSpPr>
          <p:nvPr/>
        </p:nvSpPr>
        <p:spPr>
          <a:xfrm>
            <a:off x="266998" y="181649"/>
            <a:ext cx="8877001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4: </a:t>
            </a:r>
            <a:b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Food and drinks</a:t>
            </a:r>
          </a:p>
        </p:txBody>
      </p:sp>
      <p:sp>
        <p:nvSpPr>
          <p:cNvPr id="6" name="Google Shape;792;p29"/>
          <p:cNvSpPr txBox="1">
            <a:spLocks/>
          </p:cNvSpPr>
          <p:nvPr/>
        </p:nvSpPr>
        <p:spPr>
          <a:xfrm>
            <a:off x="1974611" y="2501900"/>
            <a:ext cx="6094351" cy="562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Lesson 1 – Task 4, 5,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7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some spaghetti?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8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2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23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sandwich?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25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1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27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9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sandwich?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789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452350" y="1970072"/>
            <a:ext cx="6718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SPELLING BEE GAME.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4395" y="578705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71" y="2928844"/>
            <a:ext cx="1062590" cy="1062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8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2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33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35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37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33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6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352" y="5208657"/>
            <a:ext cx="1219306" cy="121320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6295" y="5259293"/>
            <a:ext cx="1219306" cy="1213209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304" y="5306737"/>
            <a:ext cx="1219306" cy="1213209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699" y="5119810"/>
            <a:ext cx="1213209" cy="121930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9746359" y="2314192"/>
            <a:ext cx="3386948" cy="247326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987377" y="463980"/>
            <a:ext cx="3386948" cy="247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808" y="1139988"/>
            <a:ext cx="1982779" cy="199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1159909" y="5930178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2645899" y="5632907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59932" y="233775"/>
            <a:ext cx="472047" cy="472047"/>
          </a:xfrm>
          <a:prstGeom prst="rect">
            <a:avLst/>
          </a:prstGeom>
        </p:spPr>
      </p:pic>
      <p:pic>
        <p:nvPicPr>
          <p:cNvPr id="144" name="Picture 1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8297" y="1025606"/>
            <a:ext cx="2304488" cy="2225233"/>
          </a:xfrm>
          <a:prstGeom prst="rect">
            <a:avLst/>
          </a:prstGeom>
        </p:spPr>
      </p:pic>
      <p:pic>
        <p:nvPicPr>
          <p:cNvPr id="145" name="Picture 14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94680" y="1097282"/>
            <a:ext cx="2304488" cy="2225233"/>
          </a:xfrm>
          <a:prstGeom prst="rect">
            <a:avLst/>
          </a:prstGeom>
        </p:spPr>
      </p:pic>
      <p:pic>
        <p:nvPicPr>
          <p:cNvPr id="146" name="Picture 1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29405" y="1168737"/>
            <a:ext cx="2304488" cy="2225233"/>
          </a:xfrm>
          <a:prstGeom prst="rect">
            <a:avLst/>
          </a:prstGeom>
        </p:spPr>
      </p:pic>
      <p:pic>
        <p:nvPicPr>
          <p:cNvPr id="147" name="Picture 1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7016" y="1249193"/>
            <a:ext cx="2304488" cy="22252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2790478" y="5161310"/>
            <a:ext cx="1180276" cy="137053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999533" y="5095162"/>
            <a:ext cx="1180276" cy="137053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165129" y="5143353"/>
            <a:ext cx="1180276" cy="137053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6326883" y="5171804"/>
            <a:ext cx="1180276" cy="1370539"/>
          </a:xfrm>
          <a:prstGeom prst="rect">
            <a:avLst/>
          </a:prstGeom>
        </p:spPr>
      </p:pic>
      <p:pic>
        <p:nvPicPr>
          <p:cNvPr id="174" name="Picture 17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94131" y="5548622"/>
            <a:ext cx="1320136" cy="1423764"/>
          </a:xfrm>
          <a:prstGeom prst="rect">
            <a:avLst/>
          </a:prstGeom>
        </p:spPr>
      </p:pic>
      <p:pic>
        <p:nvPicPr>
          <p:cNvPr id="3" name="Picture 2">
            <a:hlinkClick r:id="rId23" action="ppaction://hlinksldjump"/>
            <a:extLst>
              <a:ext uri="{FF2B5EF4-FFF2-40B4-BE49-F238E27FC236}">
                <a16:creationId xmlns:a16="http://schemas.microsoft.com/office/drawing/2014/main" id="{CC2868B2-2EA0-DF7D-7E5F-8C463BCA90A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56621" y="1251343"/>
            <a:ext cx="2304488" cy="222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E446FD-8B71-1097-0257-7076958C1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7803" y="5173828"/>
            <a:ext cx="1219306" cy="1213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E48FC-A8B9-4FFA-8F4D-CC0C779CFF9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7602656" y="5085212"/>
            <a:ext cx="1180276" cy="137053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86C584-7E02-81EA-BABE-48B4E05E6495}"/>
              </a:ext>
            </a:extLst>
          </p:cNvPr>
          <p:cNvGrpSpPr/>
          <p:nvPr/>
        </p:nvGrpSpPr>
        <p:grpSpPr>
          <a:xfrm>
            <a:off x="8612633" y="1888348"/>
            <a:ext cx="581592" cy="950981"/>
            <a:chOff x="8612633" y="1888348"/>
            <a:chExt cx="581592" cy="950981"/>
          </a:xfrm>
        </p:grpSpPr>
        <p:pic>
          <p:nvPicPr>
            <p:cNvPr id="16" name="Picture 15">
              <a:hlinkClick r:id="rId23" action="ppaction://hlinksldjump"/>
              <a:extLst>
                <a:ext uri="{FF2B5EF4-FFF2-40B4-BE49-F238E27FC236}">
                  <a16:creationId xmlns:a16="http://schemas.microsoft.com/office/drawing/2014/main" id="{D1510479-E5E1-FD14-4FE4-424A4D771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20435" t="29439" r="59728" b="37201"/>
            <a:stretch/>
          </p:blipFill>
          <p:spPr>
            <a:xfrm>
              <a:off x="8737109" y="2097002"/>
              <a:ext cx="457116" cy="7423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61019B-D9A0-CBB9-0885-9E05BA70B247}"/>
                </a:ext>
              </a:extLst>
            </p:cNvPr>
            <p:cNvSpPr txBox="1"/>
            <p:nvPr/>
          </p:nvSpPr>
          <p:spPr>
            <a:xfrm>
              <a:off x="8612633" y="1888348"/>
              <a:ext cx="530042" cy="84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2">
                      <a:lumMod val="5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0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41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sandwich?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88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Stop!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2129" y="1825624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0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3224941" y="1736460"/>
            <a:ext cx="50289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6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67925" y="551310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69608" y="2622247"/>
            <a:ext cx="1028146" cy="1082842"/>
            <a:chOff x="4009071" y="3130426"/>
            <a:chExt cx="1080049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4009071" y="3130426"/>
              <a:ext cx="108004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030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4428" y="235691"/>
            <a:ext cx="559560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Role play : Would you like…?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131BB7F-98FE-8D1F-CAC7-272626960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0" t="21435" r="32501" b="42582"/>
          <a:stretch/>
        </p:blipFill>
        <p:spPr>
          <a:xfrm>
            <a:off x="1392561" y="1146849"/>
            <a:ext cx="8647440" cy="509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314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F06599-63B6-3A41-03BE-6BA7CCE17EA8}"/>
              </a:ext>
            </a:extLst>
          </p:cNvPr>
          <p:cNvSpPr/>
          <p:nvPr/>
        </p:nvSpPr>
        <p:spPr>
          <a:xfrm>
            <a:off x="1014902" y="5122515"/>
            <a:ext cx="6561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a sandwich?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)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314B32-E8ED-68DA-B888-3D411F8C5200}"/>
              </a:ext>
            </a:extLst>
          </p:cNvPr>
          <p:cNvSpPr/>
          <p:nvPr/>
        </p:nvSpPr>
        <p:spPr>
          <a:xfrm>
            <a:off x="3286897" y="1272746"/>
            <a:ext cx="766119" cy="5232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684B8E-26DC-DDBD-8232-07E698EC44CD}"/>
              </a:ext>
            </a:extLst>
          </p:cNvPr>
          <p:cNvSpPr/>
          <p:nvPr/>
        </p:nvSpPr>
        <p:spPr>
          <a:xfrm>
            <a:off x="3276640" y="2456886"/>
            <a:ext cx="871350" cy="5232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1017817"/>
            <a:ext cx="6600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an orange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(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)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4A589E-9D5A-0CAA-7142-D4F0E8D841B5}"/>
              </a:ext>
            </a:extLst>
          </p:cNvPr>
          <p:cNvSpPr/>
          <p:nvPr/>
        </p:nvSpPr>
        <p:spPr>
          <a:xfrm>
            <a:off x="1014902" y="2386050"/>
            <a:ext cx="6470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some juice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(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)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3AA31A-046C-F60F-6BC3-FE6D61730FCF}"/>
              </a:ext>
            </a:extLst>
          </p:cNvPr>
          <p:cNvSpPr/>
          <p:nvPr/>
        </p:nvSpPr>
        <p:spPr>
          <a:xfrm>
            <a:off x="1014902" y="3754283"/>
            <a:ext cx="7034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some biscuits?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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15C0D-AC52-1B8B-56BE-763E2CB73D76}"/>
              </a:ext>
            </a:extLst>
          </p:cNvPr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C41650-7FC0-09E7-2A0B-27BA6BE1A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167366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Yes, please.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316950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No, thanks.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433905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No, thanks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5717545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Yes, please.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push.wav"/>
          </p:stSnd>
        </p:sndAc>
      </p:transition>
    </mc:Choice>
    <mc:Fallback xmlns="">
      <p:transition spd="slow"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16" grpId="0"/>
      <p:bldP spid="18" grpId="0"/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8"/>
          <p:cNvSpPr/>
          <p:nvPr/>
        </p:nvSpPr>
        <p:spPr>
          <a:xfrm>
            <a:off x="1195603" y="505705"/>
            <a:ext cx="10605100" cy="5476369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4328469 w 4525033"/>
              <a:gd name="connsiteY2" fmla="*/ 436728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3850797 w 4525033"/>
              <a:gd name="connsiteY2" fmla="*/ 81887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75414 h 3715536"/>
              <a:gd name="connsiteX1" fmla="*/ 1342976 w 4688806"/>
              <a:gd name="connsiteY1" fmla="*/ 42122 h 3715536"/>
              <a:gd name="connsiteX2" fmla="*/ 3850797 w 4688806"/>
              <a:gd name="connsiteY2" fmla="*/ 124009 h 3715536"/>
              <a:gd name="connsiteX3" fmla="*/ 4688806 w 4688806"/>
              <a:gd name="connsiteY3" fmla="*/ 1248620 h 3715536"/>
              <a:gd name="connsiteX4" fmla="*/ 4525033 w 4688806"/>
              <a:gd name="connsiteY4" fmla="*/ 3518972 h 3715536"/>
              <a:gd name="connsiteX5" fmla="*/ 4328469 w 4688806"/>
              <a:gd name="connsiteY5" fmla="*/ 3715536 h 3715536"/>
              <a:gd name="connsiteX6" fmla="*/ 196564 w 4688806"/>
              <a:gd name="connsiteY6" fmla="*/ 3715536 h 3715536"/>
              <a:gd name="connsiteX7" fmla="*/ 0 w 4688806"/>
              <a:gd name="connsiteY7" fmla="*/ 3518972 h 3715536"/>
              <a:gd name="connsiteX8" fmla="*/ 0 w 4688806"/>
              <a:gd name="connsiteY8" fmla="*/ 675414 h 3715536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360336 w 4852578"/>
              <a:gd name="connsiteY6" fmla="*/ 3673414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960837 w 4852578"/>
              <a:gd name="connsiteY6" fmla="*/ 3564232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706407"/>
              <a:gd name="connsiteX1" fmla="*/ 1553622 w 4899452"/>
              <a:gd name="connsiteY1" fmla="*/ 0 h 3706407"/>
              <a:gd name="connsiteX2" fmla="*/ 4061443 w 4899452"/>
              <a:gd name="connsiteY2" fmla="*/ 81887 h 3706407"/>
              <a:gd name="connsiteX3" fmla="*/ 4899452 w 4899452"/>
              <a:gd name="connsiteY3" fmla="*/ 1206498 h 3706407"/>
              <a:gd name="connsiteX4" fmla="*/ 4735679 w 4899452"/>
              <a:gd name="connsiteY4" fmla="*/ 3476850 h 3706407"/>
              <a:gd name="connsiteX5" fmla="*/ 4539115 w 4899452"/>
              <a:gd name="connsiteY5" fmla="*/ 3673414 h 3706407"/>
              <a:gd name="connsiteX6" fmla="*/ 1075950 w 4899452"/>
              <a:gd name="connsiteY6" fmla="*/ 3700710 h 3706407"/>
              <a:gd name="connsiteX7" fmla="*/ 210646 w 4899452"/>
              <a:gd name="connsiteY7" fmla="*/ 3476850 h 3706407"/>
              <a:gd name="connsiteX8" fmla="*/ 210646 w 4899452"/>
              <a:gd name="connsiteY8" fmla="*/ 633292 h 3706407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735679 w 4899452"/>
              <a:gd name="connsiteY4" fmla="*/ 3476850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837188"/>
              <a:gd name="connsiteX1" fmla="*/ 1553622 w 4899452"/>
              <a:gd name="connsiteY1" fmla="*/ 0 h 3837188"/>
              <a:gd name="connsiteX2" fmla="*/ 4061443 w 4899452"/>
              <a:gd name="connsiteY2" fmla="*/ 81887 h 3837188"/>
              <a:gd name="connsiteX3" fmla="*/ 4899452 w 4899452"/>
              <a:gd name="connsiteY3" fmla="*/ 1206498 h 3837188"/>
              <a:gd name="connsiteX4" fmla="*/ 4803917 w 4899452"/>
              <a:gd name="connsiteY4" fmla="*/ 3176599 h 3837188"/>
              <a:gd name="connsiteX5" fmla="*/ 4034148 w 4899452"/>
              <a:gd name="connsiteY5" fmla="*/ 3837188 h 3837188"/>
              <a:gd name="connsiteX6" fmla="*/ 1075950 w 4899452"/>
              <a:gd name="connsiteY6" fmla="*/ 3700710 h 3837188"/>
              <a:gd name="connsiteX7" fmla="*/ 210646 w 4899452"/>
              <a:gd name="connsiteY7" fmla="*/ 3476850 h 3837188"/>
              <a:gd name="connsiteX8" fmla="*/ 210646 w 4899452"/>
              <a:gd name="connsiteY8" fmla="*/ 633292 h 38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srgbClr val="FF3399"/>
              </a:solidFill>
              <a:latin typeface="Futura-Condensed-Normal" pitchFamily="2" charset="0"/>
            </a:endParaRPr>
          </a:p>
        </p:txBody>
      </p:sp>
      <p:pic>
        <p:nvPicPr>
          <p:cNvPr id="17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45494" y="209039"/>
            <a:ext cx="1177017" cy="1438055"/>
          </a:xfrm>
          <a:prstGeom prst="rect">
            <a:avLst/>
          </a:prstGeom>
        </p:spPr>
      </p:pic>
      <p:pic>
        <p:nvPicPr>
          <p:cNvPr id="19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17" y="1647095"/>
            <a:ext cx="1542291" cy="3919736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98508" y="1626288"/>
            <a:ext cx="1814067" cy="26239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75871" y="2116255"/>
            <a:ext cx="9224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1- 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Would you like ______?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-Yes, please.</a:t>
            </a:r>
            <a:endParaRPr lang="vi-VN" sz="4800" dirty="0">
              <a:solidFill>
                <a:srgbClr val="0070C0"/>
              </a:solidFill>
            </a:endParaRPr>
          </a:p>
          <a:p>
            <a:endParaRPr lang="vi-VN" sz="4800" b="1" dirty="0">
              <a:solidFill>
                <a:srgbClr val="FF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5603" y="3985253"/>
            <a:ext cx="10087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3399"/>
                </a:solidFill>
              </a:rPr>
              <a:t>2- 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Would you like some_______ ?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-No, thanks</a:t>
            </a:r>
            <a:endParaRPr lang="vi-VN" sz="4800" dirty="0">
              <a:solidFill>
                <a:srgbClr val="0070C0"/>
              </a:solidFill>
            </a:endParaRPr>
          </a:p>
          <a:p>
            <a:endParaRPr lang="vi-VN" sz="4800" b="1" dirty="0">
              <a:solidFill>
                <a:srgbClr val="FF3399"/>
              </a:solidFill>
            </a:endParaRPr>
          </a:p>
        </p:txBody>
      </p:sp>
      <p:pic>
        <p:nvPicPr>
          <p:cNvPr id="2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083" y="-371574"/>
            <a:ext cx="2156811" cy="2186279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" y="1324485"/>
            <a:ext cx="1149294" cy="1626984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42544" y="1097808"/>
            <a:ext cx="717597" cy="716897"/>
          </a:xfrm>
          <a:prstGeom prst="rect">
            <a:avLst/>
          </a:prstGeom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487" y="887649"/>
            <a:ext cx="799500" cy="7987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81973" y="875926"/>
            <a:ext cx="424180" cy="423767"/>
          </a:xfrm>
          <a:prstGeom prst="rect">
            <a:avLst/>
          </a:prstGeom>
        </p:spPr>
      </p:pic>
      <p:sp>
        <p:nvSpPr>
          <p:cNvPr id="14" name="任意多边形 27"/>
          <p:cNvSpPr/>
          <p:nvPr/>
        </p:nvSpPr>
        <p:spPr>
          <a:xfrm>
            <a:off x="0" y="6061763"/>
            <a:ext cx="12192000" cy="61749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" name="任意多边形 26"/>
          <p:cNvSpPr/>
          <p:nvPr/>
        </p:nvSpPr>
        <p:spPr>
          <a:xfrm>
            <a:off x="0" y="6266418"/>
            <a:ext cx="12192000" cy="591583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1214D-493B-22CA-2A89-43EE0A400423}"/>
              </a:ext>
            </a:extLst>
          </p:cNvPr>
          <p:cNvSpPr txBox="1"/>
          <p:nvPr/>
        </p:nvSpPr>
        <p:spPr>
          <a:xfrm>
            <a:off x="4702960" y="166726"/>
            <a:ext cx="33970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" pitchFamily="34" charset="0"/>
              </a:rPr>
              <a:t>6.WRAP UP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50934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2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9" y="329556"/>
            <a:ext cx="2071433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94"/>
          <a:stretch/>
        </p:blipFill>
        <p:spPr>
          <a:xfrm>
            <a:off x="3682093" y="2655469"/>
            <a:ext cx="3241594" cy="2984588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4581126" y="1315935"/>
            <a:ext cx="1992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E-G-G</a:t>
            </a:r>
          </a:p>
        </p:txBody>
      </p:sp>
      <p:pic>
        <p:nvPicPr>
          <p:cNvPr id="96" name="Picture 9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0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68" y="1042688"/>
            <a:ext cx="1983650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645680" y="1315935"/>
            <a:ext cx="4325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O-R-A-N-G-E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 b="1624"/>
          <a:stretch/>
        </p:blipFill>
        <p:spPr>
          <a:xfrm>
            <a:off x="4020027" y="2554178"/>
            <a:ext cx="3317430" cy="3188419"/>
          </a:xfrm>
          <a:prstGeom prst="rect">
            <a:avLst/>
          </a:prstGeom>
        </p:spPr>
      </p:pic>
      <p:pic>
        <p:nvPicPr>
          <p:cNvPr id="93" name="Picture 9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6659" y="1250115"/>
            <a:ext cx="5942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S-A-N-D-W-I-C-H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1676" r="694" b="-1676"/>
          <a:stretch/>
        </p:blipFill>
        <p:spPr>
          <a:xfrm>
            <a:off x="3157302" y="2896373"/>
            <a:ext cx="5008412" cy="3207560"/>
          </a:xfrm>
          <a:prstGeom prst="rect">
            <a:avLst/>
          </a:prstGeom>
        </p:spPr>
      </p:pic>
      <p:pic>
        <p:nvPicPr>
          <p:cNvPr id="91" name="Picture 9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1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7" y="777887"/>
            <a:ext cx="1793499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23288" y="1273261"/>
            <a:ext cx="6308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S-P-A-G-H-E-T-T-I</a:t>
            </a:r>
          </a:p>
        </p:txBody>
      </p:sp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  <p:pic>
        <p:nvPicPr>
          <p:cNvPr id="1026" name="Picture 2" descr="Cách Làm Mì Ý Thơm Ngon Chuẩn Vị Đơn Giản Tại Nhà">
            <a:extLst>
              <a:ext uri="{FF2B5EF4-FFF2-40B4-BE49-F238E27FC236}">
                <a16:creationId xmlns:a16="http://schemas.microsoft.com/office/drawing/2014/main" id="{05392EA7-F614-1E47-2046-22D4F6FF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75" y="2349068"/>
            <a:ext cx="4910250" cy="32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6659" y="1250115"/>
            <a:ext cx="697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V-E-G-E-T-A-B-L-E-S</a:t>
            </a:r>
          </a:p>
        </p:txBody>
      </p:sp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  <p:pic>
        <p:nvPicPr>
          <p:cNvPr id="2" name="Picture 2" descr="vegetable-01 - Bio-acimin">
            <a:extLst>
              <a:ext uri="{FF2B5EF4-FFF2-40B4-BE49-F238E27FC236}">
                <a16:creationId xmlns:a16="http://schemas.microsoft.com/office/drawing/2014/main" id="{E1779CE2-F274-1FB9-2FB3-0BEB090F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42" y="2502581"/>
            <a:ext cx="5361507" cy="35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3.Unit 9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k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k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CKlXahn1hYAAAAGIAAAAcAAAAdW5pdmVyc2FsL2xvY2FsX3NldHRpbmdzLnhtbLOxr8jNUShLLSrOzM+zVTLUM1BSSM1Lzk/JzEu3VQoNcdO1UFIoLknMS0nMyc9LtVXKy1dSsLfjssnJT07MCU4tKQEqLFYoyEmsTC0KSc0FMkpS/RJzgSrDw42V9O24AFBLAwQUAAIACADz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QipVPMoRpUsAAABqAAAAGwAAAHVuaXZlcnNhbC91bml2ZXJzYWwucG5nLnhtbLOxr8jNUShLLSrOzM+zVTLUM1Cyt+PlsikoSi3LTC1XqACKGekZQICSQqWtkgkStzwzpSTDVsnCwBAhlpGamZ5RYqtkhiSoDzQSAFBLAQIAABQAAgAIAOOGAlPDxJh2RwMAAOEJAAAUAAAAAAAAAAEAAAAAAAAAAAB1bml2ZXJzYWwvcGxheWVyLnhtbFBLAQIAABQAAgAIAPJCKlXKowNubAYAACgZAAAdAAAAAAAAAAEAAAAAAHkDAAB1bml2ZXJzYWwvY29tbW9uX21lc3NhZ2VzLmxuZ1BLAQIAABQAAgAIAPJCKlUVHmAbowAAAH8BAAAuAAAAAAAAAAEAAAAAACAKAAB1bml2ZXJzYWwvcGxheWJhY2tfYW5kX25hdmlnYXRpb25fc2V0dGluZ3MueG1sUEsBAgAAFAACAAgA8kIqVaenV+h8BAAAbxcAACcAAAAAAAAAAQAAAAAADwsAAHVuaXZlcnNhbC9mbGFzaF9wdWJsaXNoaW5nX3NldHRpbmdzLnhtbFBLAQIAABQAAgAIAPJCKlW86VOGdwMAAOgMAAAhAAAAAAAAAAEAAAAAANAPAAB1bml2ZXJzYWwvZmxhc2hfc2tpbl9zZXR0aW5ncy54bWxQSwECAAAUAAIACADyQipVF9vd2HcEAAD5FgAAJgAAAAAAAAABAAAAAACGEwAAdW5pdmVyc2FsL2h0bWxfcHVibGlzaGluZ19zZXR0aW5ncy54bWxQSwECAAAUAAIACADyQipVVHMZhbABAACBBgAAHwAAAAAAAAABAAAAAABBGAAAdW5pdmVyc2FsL2h0bWxfc2tpbl9zZXR0aW5ncy5qc1BLAQIAABQAAgAIAPJCKlXahn1hYAAAAGIAAAAcAAAAAAAAAAEAAAAAAC4aAAB1bml2ZXJzYWwvbG9jYWxfc2V0dGluZ3MueG1sUEsBAgAAFAACAAgA80IqVYPsCm8cBgAARxMAABcAAAAAAAAAAAAAAAAAyBoAAHVuaXZlcnNhbC91bml2ZXJzYWwucG5nUEsBAgAAFAACAAgA80IqVTzKEaVLAAAAagAAABsAAAAAAAAAAQAAAAAAGSEAAHVuaXZlcnNhbC91bml2ZXJzYWwucG5nLnhtbFBLBQYAAAAACgAKAAYDAACdIQAAAAA="/>
  <p:tag name="ISPRING_LMS_API_VERSION" val="SCORM 2004 (2nd edition)"/>
  <p:tag name="ISPRING_ULTRA_SCORM_COURSE_ID" val="E0F57E9B-AADA-458F-949A-3E0FFFA7387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103.Unit 9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F16AD-26D8-4481-8136-5965BD68F1D2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DD73B4-F636-4420-96FE-2F6E3D9B3645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87B4E-BF94-498E-964D-8ACBE591BFD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86BFD-4386-4404-B52F-FF5420FCE448}:3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90501-F645-4D96-AAC1-FC43794B3BB3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831AF-4A58-48A1-A35F-BC413E0874ED}:2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C5E2B-2BB1-4929-9F45-182FD67D39BE}:26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EACFD-E723-4728-8DDD-55C37877DAED}:26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701D69-9C3B-4F9B-9524-DA5CFEF63E3C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791</Words>
  <Application>Microsoft Office PowerPoint</Application>
  <PresentationFormat>Widescreen</PresentationFormat>
  <Paragraphs>338</Paragraphs>
  <Slides>47</Slides>
  <Notes>46</Notes>
  <HiddenSlides>0</HiddenSlides>
  <MMClips>19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맑은 고딕</vt:lpstr>
      <vt:lpstr>宋体</vt:lpstr>
      <vt:lpstr>Aharoni</vt:lpstr>
      <vt:lpstr>AR JULIAN</vt:lpstr>
      <vt:lpstr>Arial</vt:lpstr>
      <vt:lpstr>Bebas Neue</vt:lpstr>
      <vt:lpstr>Calibri</vt:lpstr>
      <vt:lpstr>Calibri Light</vt:lpstr>
      <vt:lpstr>Comic Sans MS</vt:lpstr>
      <vt:lpstr>DM Sans</vt:lpstr>
      <vt:lpstr>Futura-Condensed-Normal</vt:lpstr>
      <vt:lpstr>굴림</vt:lpstr>
      <vt:lpstr>Life Savers</vt:lpstr>
      <vt:lpstr>Life Savers ExtraBold</vt:lpstr>
      <vt:lpstr>Merienda One</vt:lpstr>
      <vt:lpstr>Modern Love Grunge</vt:lpstr>
      <vt:lpstr>Montserrat</vt:lpstr>
      <vt:lpstr>Myanmar Text</vt:lpstr>
      <vt:lpstr>Nunito</vt:lpstr>
      <vt:lpstr>PT Sans</vt:lpstr>
      <vt:lpstr>Quicksand</vt:lpstr>
      <vt:lpstr>Quicksand SemiBold</vt:lpstr>
      <vt:lpstr>Roboto</vt:lpstr>
      <vt:lpstr>黑体</vt:lpstr>
      <vt:lpstr>Tahoma</vt:lpstr>
      <vt:lpstr>Wingdings</vt:lpstr>
      <vt:lpstr>Office Theme</vt:lpstr>
      <vt:lpstr>Science Subject for Elementary - 3rd Grade: Physical, Life, and Earth by Slidesgo</vt:lpstr>
      <vt:lpstr>P.E. Subject for Middle School - 6th Grade: Sports &amp; Games by Slidesgo</vt:lpstr>
      <vt:lpstr>The Fruit Box Thesis by Slidesgo</vt:lpstr>
      <vt:lpstr>1_The Fruit Box Thesis by Slidesgo</vt:lpstr>
      <vt:lpstr>2_The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Stop!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103.Unit 9 - Lesson 1 - Period 2</dc:title>
  <dc:creator>Le Thi Phep</dc:creator>
  <cp:lastModifiedBy>PC</cp:lastModifiedBy>
  <cp:revision>63</cp:revision>
  <dcterms:created xsi:type="dcterms:W3CDTF">2022-04-12T20:13:46Z</dcterms:created>
  <dcterms:modified xsi:type="dcterms:W3CDTF">2023-10-17T01:49:18Z</dcterms:modified>
</cp:coreProperties>
</file>