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media/media12.wav" ContentType="audio/x-wav"/>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2"/>
  </p:notesMasterIdLst>
  <p:sldIdLst>
    <p:sldId id="322" r:id="rId5"/>
    <p:sldId id="313" r:id="rId6"/>
    <p:sldId id="260" r:id="rId7"/>
    <p:sldId id="305" r:id="rId8"/>
    <p:sldId id="307" r:id="rId9"/>
    <p:sldId id="304" r:id="rId10"/>
    <p:sldId id="286" r:id="rId11"/>
    <p:sldId id="287" r:id="rId12"/>
    <p:sldId id="288" r:id="rId13"/>
    <p:sldId id="297" r:id="rId14"/>
    <p:sldId id="290" r:id="rId15"/>
    <p:sldId id="291" r:id="rId16"/>
    <p:sldId id="293" r:id="rId17"/>
    <p:sldId id="292" r:id="rId18"/>
    <p:sldId id="294" r:id="rId19"/>
    <p:sldId id="295" r:id="rId20"/>
    <p:sldId id="302" r:id="rId21"/>
    <p:sldId id="267" r:id="rId22"/>
    <p:sldId id="315" r:id="rId23"/>
    <p:sldId id="289" r:id="rId24"/>
    <p:sldId id="296" r:id="rId25"/>
    <p:sldId id="283" r:id="rId26"/>
    <p:sldId id="316" r:id="rId27"/>
    <p:sldId id="285" r:id="rId28"/>
    <p:sldId id="317" r:id="rId29"/>
    <p:sldId id="301" r:id="rId30"/>
    <p:sldId id="314" r:id="rId31"/>
    <p:sldId id="320" r:id="rId32"/>
    <p:sldId id="321" r:id="rId33"/>
    <p:sldId id="300" r:id="rId34"/>
    <p:sldId id="298" r:id="rId35"/>
    <p:sldId id="309" r:id="rId36"/>
    <p:sldId id="308" r:id="rId37"/>
    <p:sldId id="310" r:id="rId38"/>
    <p:sldId id="311" r:id="rId39"/>
    <p:sldId id="312" r:id="rId40"/>
    <p:sldId id="318" r:id="rId41"/>
  </p:sldIdLst>
  <p:sldSz cx="9144000" cy="5143500" type="screen16x9"/>
  <p:notesSz cx="6858000" cy="9144000"/>
  <p:custDataLst>
    <p:tags r:id="rId43"/>
  </p:custDataLst>
  <p:defaultText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ông Nguyễn" initials="TC"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194"/>
    <a:srgbClr val="BFB053"/>
    <a:srgbClr val="FF9797"/>
    <a:srgbClr val="F565DA"/>
    <a:srgbClr val="ADC1E5"/>
    <a:srgbClr val="7395D3"/>
    <a:srgbClr val="FCA2A2"/>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86907" autoAdjust="0"/>
  </p:normalViewPr>
  <p:slideViewPr>
    <p:cSldViewPr>
      <p:cViewPr varScale="1">
        <p:scale>
          <a:sx n="124" d="100"/>
          <a:sy n="124" d="100"/>
        </p:scale>
        <p:origin x="990"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DA7298-4DCE-4E7E-BB17-00D146FE3DA4}" type="datetimeFigureOut">
              <a:rPr lang="vi-VN" smtClean="0"/>
              <a:t>07/10/2022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34542A-897F-4193-8D46-0E6490EB1A15}" type="slidenum">
              <a:rPr lang="vi-VN" smtClean="0"/>
              <a:t>‹#›</a:t>
            </a:fld>
            <a:endParaRPr lang="vi-VN"/>
          </a:p>
        </p:txBody>
      </p:sp>
    </p:spTree>
    <p:extLst>
      <p:ext uri="{BB962C8B-B14F-4D97-AF65-F5344CB8AC3E}">
        <p14:creationId xmlns:p14="http://schemas.microsoft.com/office/powerpoint/2010/main" val="155668683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G6k7dChBaJ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17501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Mini game: Who’s missing?</a:t>
            </a:r>
          </a:p>
          <a:p>
            <a:pPr marL="171450" indent="-171450">
              <a:buFontTx/>
              <a:buChar char="-"/>
            </a:pPr>
            <a:r>
              <a:rPr lang="en-US" dirty="0"/>
              <a:t>Ask students to close their eyes.</a:t>
            </a:r>
          </a:p>
          <a:p>
            <a:pPr marL="171450" indent="-171450">
              <a:buFontTx/>
              <a:buChar char="-"/>
            </a:pPr>
            <a:r>
              <a:rPr lang="en-US" dirty="0"/>
              <a:t>Then teacher takes away one of the flashcards.</a:t>
            </a:r>
          </a:p>
          <a:p>
            <a:pPr marL="0" indent="0">
              <a:buFontTx/>
              <a:buNone/>
            </a:pPr>
            <a:r>
              <a:rPr lang="en-US" dirty="0"/>
              <a:t>-</a:t>
            </a:r>
            <a:r>
              <a:rPr lang="en-US" baseline="0" dirty="0"/>
              <a:t>  The first student spot and say the missing one wins.</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10</a:t>
            </a:fld>
            <a:endParaRPr lang="vi-VN"/>
          </a:p>
        </p:txBody>
      </p:sp>
    </p:spTree>
    <p:extLst>
      <p:ext uri="{BB962C8B-B14F-4D97-AF65-F5344CB8AC3E}">
        <p14:creationId xmlns:p14="http://schemas.microsoft.com/office/powerpoint/2010/main" val="304860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Mum</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11</a:t>
            </a:fld>
            <a:endParaRPr lang="vi-VN"/>
          </a:p>
        </p:txBody>
      </p:sp>
    </p:spTree>
    <p:extLst>
      <p:ext uri="{BB962C8B-B14F-4D97-AF65-F5344CB8AC3E}">
        <p14:creationId xmlns:p14="http://schemas.microsoft.com/office/powerpoint/2010/main" val="151141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Brother</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12</a:t>
            </a:fld>
            <a:endParaRPr lang="vi-VN"/>
          </a:p>
        </p:txBody>
      </p:sp>
    </p:spTree>
    <p:extLst>
      <p:ext uri="{BB962C8B-B14F-4D97-AF65-F5344CB8AC3E}">
        <p14:creationId xmlns:p14="http://schemas.microsoft.com/office/powerpoint/2010/main" val="1511414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Family</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13</a:t>
            </a:fld>
            <a:endParaRPr lang="vi-VN"/>
          </a:p>
        </p:txBody>
      </p:sp>
    </p:spTree>
    <p:extLst>
      <p:ext uri="{BB962C8B-B14F-4D97-AF65-F5344CB8AC3E}">
        <p14:creationId xmlns:p14="http://schemas.microsoft.com/office/powerpoint/2010/main" val="1511414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Dad</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14</a:t>
            </a:fld>
            <a:endParaRPr lang="vi-VN"/>
          </a:p>
        </p:txBody>
      </p:sp>
    </p:spTree>
    <p:extLst>
      <p:ext uri="{BB962C8B-B14F-4D97-AF65-F5344CB8AC3E}">
        <p14:creationId xmlns:p14="http://schemas.microsoft.com/office/powerpoint/2010/main" val="1511414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Missing word.</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15</a:t>
            </a:fld>
            <a:endParaRPr lang="vi-VN"/>
          </a:p>
        </p:txBody>
      </p:sp>
    </p:spTree>
    <p:extLst>
      <p:ext uri="{BB962C8B-B14F-4D97-AF65-F5344CB8AC3E}">
        <p14:creationId xmlns:p14="http://schemas.microsoft.com/office/powerpoint/2010/main" val="1511414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Mum</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16</a:t>
            </a:fld>
            <a:endParaRPr lang="vi-VN">
              <a:solidFill>
                <a:prstClr val="black"/>
              </a:solidFill>
            </a:endParaRPr>
          </a:p>
        </p:txBody>
      </p:sp>
    </p:spTree>
    <p:extLst>
      <p:ext uri="{BB962C8B-B14F-4D97-AF65-F5344CB8AC3E}">
        <p14:creationId xmlns:p14="http://schemas.microsoft.com/office/powerpoint/2010/main" val="1511414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17</a:t>
            </a:fld>
            <a:endParaRPr lang="vi-VN"/>
          </a:p>
        </p:txBody>
      </p:sp>
    </p:spTree>
    <p:extLst>
      <p:ext uri="{BB962C8B-B14F-4D97-AF65-F5344CB8AC3E}">
        <p14:creationId xmlns:p14="http://schemas.microsoft.com/office/powerpoint/2010/main" val="461354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a:solidFill>
                  <a:srgbClr val="000000"/>
                </a:solidFill>
                <a:effectLst/>
                <a:latin typeface="Times New Roman"/>
                <a:ea typeface="Times New Roman"/>
              </a:rPr>
              <a:t>Task 2: Listen and write.</a:t>
            </a:r>
            <a:r>
              <a:rPr lang="en-AU" sz="1200">
                <a:effectLst/>
                <a:latin typeface="Times New Roman"/>
                <a:ea typeface="Times New Roman"/>
              </a:rPr>
              <a:t> </a:t>
            </a:r>
            <a:r>
              <a:rPr lang="en-AU" sz="1200" b="1">
                <a:solidFill>
                  <a:srgbClr val="000000"/>
                </a:solidFill>
                <a:effectLst/>
                <a:latin typeface="Times New Roman"/>
                <a:ea typeface="Times New Roman"/>
              </a:rPr>
              <a:t>(Track 1.2)</a:t>
            </a:r>
            <a:endParaRPr lang="vi-VN" sz="1200">
              <a:effectLst/>
              <a:latin typeface="Times New Roman"/>
              <a:ea typeface="Times New Roman"/>
            </a:endParaRPr>
          </a:p>
          <a:p>
            <a:pPr>
              <a:lnSpc>
                <a:spcPct val="115000"/>
              </a:lnSpc>
              <a:spcAft>
                <a:spcPts val="0"/>
              </a:spcAft>
            </a:pPr>
            <a:r>
              <a:rPr lang="en-AU" sz="1200" b="1">
                <a:solidFill>
                  <a:srgbClr val="000000"/>
                </a:solidFill>
                <a:effectLst/>
                <a:latin typeface="Times New Roman"/>
                <a:ea typeface="Times New Roman"/>
              </a:rPr>
              <a:t>- </a:t>
            </a:r>
            <a:r>
              <a:rPr lang="en-AU" sz="1200">
                <a:solidFill>
                  <a:srgbClr val="000000"/>
                </a:solidFill>
                <a:effectLst/>
                <a:latin typeface="Times New Roman"/>
                <a:ea typeface="Times New Roman"/>
              </a:rPr>
              <a:t>Point and read the new words in the dialogue. Ask students to repeat.</a:t>
            </a:r>
            <a:endParaRPr lang="vi-VN" sz="1200">
              <a:effectLst/>
              <a:latin typeface="Times New Roman"/>
              <a:ea typeface="Times New Roman"/>
            </a:endParaRPr>
          </a:p>
          <a:p>
            <a:pPr>
              <a:lnSpc>
                <a:spcPct val="115000"/>
              </a:lnSpc>
              <a:spcAft>
                <a:spcPts val="0"/>
              </a:spcAft>
            </a:pPr>
            <a:r>
              <a:rPr lang="en-AU" sz="1200">
                <a:solidFill>
                  <a:srgbClr val="000000"/>
                </a:solidFill>
                <a:effectLst/>
                <a:latin typeface="Times New Roman"/>
                <a:ea typeface="Times New Roman"/>
              </a:rPr>
              <a:t>- Play the Track 1.2. Tell students to look at the picture, listen and follow the text with their fingers.</a:t>
            </a:r>
            <a:endParaRPr lang="vi-VN" sz="120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A034542A-897F-4193-8D46-0E6490EB1A15}" type="slidenum">
              <a:rPr lang="vi-VN" smtClean="0"/>
              <a:t>18</a:t>
            </a:fld>
            <a:endParaRPr lang="vi-VN"/>
          </a:p>
        </p:txBody>
      </p:sp>
    </p:spTree>
    <p:extLst>
      <p:ext uri="{BB962C8B-B14F-4D97-AF65-F5344CB8AC3E}">
        <p14:creationId xmlns:p14="http://schemas.microsoft.com/office/powerpoint/2010/main" val="2441823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a:solidFill>
                  <a:srgbClr val="000000"/>
                </a:solidFill>
                <a:effectLst/>
                <a:latin typeface="Times New Roman"/>
                <a:ea typeface="Times New Roman"/>
              </a:rPr>
              <a:t>Task 2: Listen and write.</a:t>
            </a:r>
            <a:r>
              <a:rPr lang="en-AU" sz="1200">
                <a:effectLst/>
                <a:latin typeface="Times New Roman"/>
                <a:ea typeface="Times New Roman"/>
              </a:rPr>
              <a:t> </a:t>
            </a:r>
            <a:r>
              <a:rPr lang="en-AU" sz="1200" b="1">
                <a:solidFill>
                  <a:srgbClr val="000000"/>
                </a:solidFill>
                <a:effectLst/>
                <a:latin typeface="Times New Roman"/>
                <a:ea typeface="Times New Roman"/>
              </a:rPr>
              <a:t>(Track 1.2)</a:t>
            </a:r>
            <a:endParaRPr lang="vi-VN" sz="1200">
              <a:effectLst/>
              <a:latin typeface="Times New Roman"/>
              <a:ea typeface="Times New Roman"/>
            </a:endParaRPr>
          </a:p>
          <a:p>
            <a:pPr>
              <a:lnSpc>
                <a:spcPct val="115000"/>
              </a:lnSpc>
              <a:spcAft>
                <a:spcPts val="0"/>
              </a:spcAft>
            </a:pPr>
            <a:r>
              <a:rPr lang="en-AU" sz="1200" b="1">
                <a:solidFill>
                  <a:srgbClr val="000000"/>
                </a:solidFill>
                <a:effectLst/>
                <a:latin typeface="Times New Roman"/>
                <a:ea typeface="Times New Roman"/>
              </a:rPr>
              <a:t>- </a:t>
            </a:r>
            <a:r>
              <a:rPr lang="en-AU" sz="1200">
                <a:solidFill>
                  <a:srgbClr val="000000"/>
                </a:solidFill>
                <a:effectLst/>
                <a:latin typeface="Times New Roman"/>
                <a:ea typeface="Times New Roman"/>
              </a:rPr>
              <a:t>Point and read the new words in the dialogue. Ask students to repeat.</a:t>
            </a:r>
            <a:endParaRPr lang="vi-VN" sz="1200">
              <a:effectLst/>
              <a:latin typeface="Times New Roman"/>
              <a:ea typeface="Times New Roman"/>
            </a:endParaRPr>
          </a:p>
          <a:p>
            <a:pPr>
              <a:lnSpc>
                <a:spcPct val="115000"/>
              </a:lnSpc>
              <a:spcAft>
                <a:spcPts val="0"/>
              </a:spcAft>
            </a:pPr>
            <a:r>
              <a:rPr lang="en-AU" sz="1200">
                <a:solidFill>
                  <a:srgbClr val="000000"/>
                </a:solidFill>
                <a:effectLst/>
                <a:latin typeface="Times New Roman"/>
                <a:ea typeface="Times New Roman"/>
              </a:rPr>
              <a:t>- Play the Track 1.2. Tell students to look at the picture, listen and follow the text with their fingers.</a:t>
            </a:r>
            <a:endParaRPr lang="vi-VN" sz="120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A034542A-897F-4193-8D46-0E6490EB1A15}" type="slidenum">
              <a:rPr lang="vi-VN" smtClean="0"/>
              <a:t>19</a:t>
            </a:fld>
            <a:endParaRPr lang="vi-VN"/>
          </a:p>
        </p:txBody>
      </p:sp>
    </p:spTree>
    <p:extLst>
      <p:ext uri="{BB962C8B-B14F-4D97-AF65-F5344CB8AC3E}">
        <p14:creationId xmlns:p14="http://schemas.microsoft.com/office/powerpoint/2010/main" val="224512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2</a:t>
            </a:fld>
            <a:endParaRPr lang="vi-VN"/>
          </a:p>
        </p:txBody>
      </p:sp>
    </p:spTree>
    <p:extLst>
      <p:ext uri="{BB962C8B-B14F-4D97-AF65-F5344CB8AC3E}">
        <p14:creationId xmlns:p14="http://schemas.microsoft.com/office/powerpoint/2010/main" val="3466490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20</a:t>
            </a:fld>
            <a:endParaRPr lang="vi-VN"/>
          </a:p>
        </p:txBody>
      </p:sp>
    </p:spTree>
    <p:extLst>
      <p:ext uri="{BB962C8B-B14F-4D97-AF65-F5344CB8AC3E}">
        <p14:creationId xmlns:p14="http://schemas.microsoft.com/office/powerpoint/2010/main" val="1328027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21</a:t>
            </a:fld>
            <a:endParaRPr lang="vi-VN"/>
          </a:p>
        </p:txBody>
      </p:sp>
    </p:spTree>
    <p:extLst>
      <p:ext uri="{BB962C8B-B14F-4D97-AF65-F5344CB8AC3E}">
        <p14:creationId xmlns:p14="http://schemas.microsoft.com/office/powerpoint/2010/main" val="2864852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a:solidFill>
                  <a:srgbClr val="000000"/>
                </a:solidFill>
                <a:effectLst/>
                <a:latin typeface="Times New Roman"/>
                <a:ea typeface="Times New Roman"/>
              </a:rPr>
              <a:t>Role play </a:t>
            </a:r>
          </a:p>
          <a:p>
            <a:pPr>
              <a:lnSpc>
                <a:spcPct val="115000"/>
              </a:lnSpc>
              <a:spcAft>
                <a:spcPts val="0"/>
              </a:spcAft>
            </a:pPr>
            <a:r>
              <a:rPr lang="en-AU" sz="1200" b="0">
                <a:solidFill>
                  <a:srgbClr val="000000"/>
                </a:solidFill>
                <a:effectLst/>
                <a:latin typeface="Times New Roman"/>
                <a:ea typeface="Times New Roman"/>
              </a:rPr>
              <a:t>- Model a conversation to introduce family by having two students come up to the front of the classroom.</a:t>
            </a:r>
            <a:br>
              <a:rPr lang="en-AU" sz="1200" b="0">
                <a:solidFill>
                  <a:srgbClr val="000000"/>
                </a:solidFill>
                <a:effectLst/>
                <a:latin typeface="Times New Roman"/>
                <a:ea typeface="Times New Roman"/>
              </a:rPr>
            </a:br>
            <a:r>
              <a:rPr lang="en-AU" sz="1200" b="0">
                <a:solidFill>
                  <a:srgbClr val="000000"/>
                </a:solidFill>
                <a:effectLst/>
                <a:latin typeface="Times New Roman"/>
                <a:ea typeface="Times New Roman"/>
              </a:rPr>
              <a:t>- Each student takes turn to ask and asnwer.  </a:t>
            </a:r>
            <a:br>
              <a:rPr lang="en-AU" sz="1200" b="0">
                <a:solidFill>
                  <a:srgbClr val="000000"/>
                </a:solidFill>
                <a:effectLst/>
                <a:latin typeface="Times New Roman"/>
                <a:ea typeface="Times New Roman"/>
              </a:rPr>
            </a:br>
            <a:r>
              <a:rPr lang="en-AU" sz="1200" b="0">
                <a:solidFill>
                  <a:srgbClr val="000000"/>
                </a:solidFill>
                <a:effectLst/>
                <a:latin typeface="Times New Roman"/>
                <a:ea typeface="Times New Roman"/>
              </a:rPr>
              <a:t>- Ask students to act out the dialogue in pairs. Ask some volunteers to act it out in front of the whole class.</a:t>
            </a:r>
          </a:p>
          <a:p>
            <a:pPr>
              <a:lnSpc>
                <a:spcPct val="115000"/>
              </a:lnSpc>
              <a:spcAft>
                <a:spcPts val="0"/>
              </a:spcAft>
            </a:pPr>
            <a:r>
              <a:rPr lang="en-AU" sz="1200" b="0">
                <a:solidFill>
                  <a:srgbClr val="000000"/>
                </a:solidFill>
                <a:effectLst/>
                <a:latin typeface="Times New Roman"/>
                <a:ea typeface="Times New Roman"/>
              </a:rPr>
              <a:t>- Tell students to listen again and fill in the gap.</a:t>
            </a:r>
          </a:p>
          <a:p>
            <a:pPr>
              <a:lnSpc>
                <a:spcPct val="115000"/>
              </a:lnSpc>
              <a:spcAft>
                <a:spcPts val="0"/>
              </a:spcAft>
            </a:pPr>
            <a:r>
              <a:rPr lang="en-AU" sz="1200" b="0">
                <a:solidFill>
                  <a:srgbClr val="000000"/>
                </a:solidFill>
                <a:effectLst/>
                <a:latin typeface="Times New Roman"/>
                <a:ea typeface="Times New Roman"/>
              </a:rPr>
              <a:t>- Elicit the correct answer.</a:t>
            </a:r>
          </a:p>
          <a:p>
            <a:pPr>
              <a:lnSpc>
                <a:spcPct val="115000"/>
              </a:lnSpc>
              <a:spcAft>
                <a:spcPts val="0"/>
              </a:spcAft>
            </a:pPr>
            <a:r>
              <a:rPr lang="en-AU" sz="1200" b="0">
                <a:solidFill>
                  <a:srgbClr val="000000"/>
                </a:solidFill>
                <a:effectLst/>
                <a:latin typeface="Times New Roman"/>
                <a:ea typeface="Times New Roman"/>
              </a:rPr>
              <a:t>- Ask students to read a sentence again. </a:t>
            </a:r>
          </a:p>
        </p:txBody>
      </p:sp>
      <p:sp>
        <p:nvSpPr>
          <p:cNvPr id="4" name="Slide Number Placeholder 3"/>
          <p:cNvSpPr>
            <a:spLocks noGrp="1"/>
          </p:cNvSpPr>
          <p:nvPr>
            <p:ph type="sldNum" sz="quarter" idx="10"/>
          </p:nvPr>
        </p:nvSpPr>
        <p:spPr/>
        <p:txBody>
          <a:bodyPr/>
          <a:lstStyle/>
          <a:p>
            <a:fld id="{A034542A-897F-4193-8D46-0E6490EB1A15}" type="slidenum">
              <a:rPr lang="vi-VN" smtClean="0"/>
              <a:t>22</a:t>
            </a:fld>
            <a:endParaRPr lang="vi-VN"/>
          </a:p>
        </p:txBody>
      </p:sp>
    </p:spTree>
    <p:extLst>
      <p:ext uri="{BB962C8B-B14F-4D97-AF65-F5344CB8AC3E}">
        <p14:creationId xmlns:p14="http://schemas.microsoft.com/office/powerpoint/2010/main" val="2565876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a:solidFill>
                  <a:srgbClr val="000000"/>
                </a:solidFill>
                <a:effectLst/>
                <a:latin typeface="Times New Roman"/>
                <a:ea typeface="Times New Roman"/>
              </a:rPr>
              <a:t>Role play </a:t>
            </a:r>
          </a:p>
          <a:p>
            <a:pPr>
              <a:lnSpc>
                <a:spcPct val="115000"/>
              </a:lnSpc>
              <a:spcAft>
                <a:spcPts val="0"/>
              </a:spcAft>
            </a:pPr>
            <a:r>
              <a:rPr lang="en-AU" sz="1200" b="0">
                <a:solidFill>
                  <a:srgbClr val="000000"/>
                </a:solidFill>
                <a:effectLst/>
                <a:latin typeface="Times New Roman"/>
                <a:ea typeface="Times New Roman"/>
              </a:rPr>
              <a:t>- Model a conversation to introduce family by having two students come up to the front of the classroom.</a:t>
            </a:r>
            <a:br>
              <a:rPr lang="en-AU" sz="1200" b="0">
                <a:solidFill>
                  <a:srgbClr val="000000"/>
                </a:solidFill>
                <a:effectLst/>
                <a:latin typeface="Times New Roman"/>
                <a:ea typeface="Times New Roman"/>
              </a:rPr>
            </a:br>
            <a:r>
              <a:rPr lang="en-AU" sz="1200" b="0">
                <a:solidFill>
                  <a:srgbClr val="000000"/>
                </a:solidFill>
                <a:effectLst/>
                <a:latin typeface="Times New Roman"/>
                <a:ea typeface="Times New Roman"/>
              </a:rPr>
              <a:t>- Each student takes turn to ask and asnwer.  </a:t>
            </a:r>
            <a:br>
              <a:rPr lang="en-AU" sz="1200" b="0">
                <a:solidFill>
                  <a:srgbClr val="000000"/>
                </a:solidFill>
                <a:effectLst/>
                <a:latin typeface="Times New Roman"/>
                <a:ea typeface="Times New Roman"/>
              </a:rPr>
            </a:br>
            <a:r>
              <a:rPr lang="en-AU" sz="1200" b="0">
                <a:solidFill>
                  <a:srgbClr val="000000"/>
                </a:solidFill>
                <a:effectLst/>
                <a:latin typeface="Times New Roman"/>
                <a:ea typeface="Times New Roman"/>
              </a:rPr>
              <a:t>- Ask students to act out the dialogue in pairs. Ask some volunteers to act it out in front of the whole class.</a:t>
            </a:r>
          </a:p>
          <a:p>
            <a:pPr>
              <a:lnSpc>
                <a:spcPct val="115000"/>
              </a:lnSpc>
              <a:spcAft>
                <a:spcPts val="0"/>
              </a:spcAft>
            </a:pPr>
            <a:r>
              <a:rPr lang="en-AU" sz="1200" b="0">
                <a:solidFill>
                  <a:srgbClr val="000000"/>
                </a:solidFill>
                <a:effectLst/>
                <a:latin typeface="Times New Roman"/>
                <a:ea typeface="Times New Roman"/>
              </a:rPr>
              <a:t>- Tell students to listen again and fill in the gap.</a:t>
            </a:r>
          </a:p>
          <a:p>
            <a:pPr>
              <a:lnSpc>
                <a:spcPct val="115000"/>
              </a:lnSpc>
              <a:spcAft>
                <a:spcPts val="0"/>
              </a:spcAft>
            </a:pPr>
            <a:r>
              <a:rPr lang="en-AU" sz="1200" b="0">
                <a:solidFill>
                  <a:srgbClr val="000000"/>
                </a:solidFill>
                <a:effectLst/>
                <a:latin typeface="Times New Roman"/>
                <a:ea typeface="Times New Roman"/>
              </a:rPr>
              <a:t>- Elicit the correct answer.</a:t>
            </a:r>
          </a:p>
          <a:p>
            <a:pPr>
              <a:lnSpc>
                <a:spcPct val="115000"/>
              </a:lnSpc>
              <a:spcAft>
                <a:spcPts val="0"/>
              </a:spcAft>
            </a:pPr>
            <a:r>
              <a:rPr lang="en-AU" sz="1200" b="0">
                <a:solidFill>
                  <a:srgbClr val="000000"/>
                </a:solidFill>
                <a:effectLst/>
                <a:latin typeface="Times New Roman"/>
                <a:ea typeface="Times New Roman"/>
              </a:rPr>
              <a:t>- Ask students to read a sentence again. </a:t>
            </a:r>
          </a:p>
        </p:txBody>
      </p:sp>
      <p:sp>
        <p:nvSpPr>
          <p:cNvPr id="4" name="Slide Number Placeholder 3"/>
          <p:cNvSpPr>
            <a:spLocks noGrp="1"/>
          </p:cNvSpPr>
          <p:nvPr>
            <p:ph type="sldNum" sz="quarter" idx="10"/>
          </p:nvPr>
        </p:nvSpPr>
        <p:spPr/>
        <p:txBody>
          <a:bodyPr/>
          <a:lstStyle/>
          <a:p>
            <a:fld id="{A034542A-897F-4193-8D46-0E6490EB1A15}" type="slidenum">
              <a:rPr lang="vi-VN" smtClean="0"/>
              <a:t>23</a:t>
            </a:fld>
            <a:endParaRPr lang="vi-VN"/>
          </a:p>
        </p:txBody>
      </p:sp>
    </p:spTree>
    <p:extLst>
      <p:ext uri="{BB962C8B-B14F-4D97-AF65-F5344CB8AC3E}">
        <p14:creationId xmlns:p14="http://schemas.microsoft.com/office/powerpoint/2010/main" val="3936057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dirty="0">
                <a:solidFill>
                  <a:srgbClr val="000000"/>
                </a:solidFill>
                <a:effectLst/>
                <a:latin typeface="Times New Roman"/>
                <a:ea typeface="Times New Roman"/>
              </a:rPr>
              <a:t>Game: Point and say</a:t>
            </a:r>
          </a:p>
          <a:p>
            <a:pPr>
              <a:lnSpc>
                <a:spcPct val="115000"/>
              </a:lnSpc>
              <a:spcAft>
                <a:spcPts val="0"/>
              </a:spcAft>
            </a:pPr>
            <a:r>
              <a:rPr lang="en-AU" sz="1200" b="0" dirty="0">
                <a:solidFill>
                  <a:srgbClr val="000000"/>
                </a:solidFill>
                <a:effectLst/>
                <a:latin typeface="Times New Roman"/>
                <a:ea typeface="Times New Roman"/>
              </a:rPr>
              <a:t>- Ask students to work groups of four. </a:t>
            </a:r>
          </a:p>
          <a:p>
            <a:pPr>
              <a:lnSpc>
                <a:spcPct val="115000"/>
              </a:lnSpc>
              <a:spcAft>
                <a:spcPts val="0"/>
              </a:spcAft>
            </a:pPr>
            <a:r>
              <a:rPr lang="en-AU" sz="1200" b="0" dirty="0">
                <a:solidFill>
                  <a:srgbClr val="000000"/>
                </a:solidFill>
                <a:effectLst/>
                <a:latin typeface="Times New Roman"/>
                <a:ea typeface="Times New Roman"/>
              </a:rPr>
              <a:t>- One student looks at the photo in activity 2 and say Look at my ...! (e.g. Look at my mum!), and the other students have to quickly point at the person (e.g. mum) in the photo. </a:t>
            </a:r>
          </a:p>
          <a:p>
            <a:pPr>
              <a:lnSpc>
                <a:spcPct val="115000"/>
              </a:lnSpc>
              <a:spcAft>
                <a:spcPts val="0"/>
              </a:spcAft>
            </a:pPr>
            <a:r>
              <a:rPr lang="en-AU" sz="1200" b="0" dirty="0">
                <a:solidFill>
                  <a:srgbClr val="000000"/>
                </a:solidFill>
                <a:effectLst/>
                <a:latin typeface="Times New Roman"/>
                <a:ea typeface="Times New Roman"/>
              </a:rPr>
              <a:t>- The fastest student who points at the right person gets a point.</a:t>
            </a:r>
          </a:p>
          <a:p>
            <a:pPr>
              <a:lnSpc>
                <a:spcPct val="115000"/>
              </a:lnSpc>
              <a:spcAft>
                <a:spcPts val="0"/>
              </a:spcAft>
            </a:pPr>
            <a:r>
              <a:rPr lang="en-AU" sz="1200" b="0" dirty="0">
                <a:solidFill>
                  <a:srgbClr val="000000"/>
                </a:solidFill>
                <a:effectLst/>
                <a:latin typeface="Times New Roman"/>
                <a:ea typeface="Times New Roman"/>
              </a:rPr>
              <a:t>- Ask students to play in groups. Walk around and give help if necessary.</a:t>
            </a:r>
          </a:p>
          <a:p>
            <a:pPr>
              <a:lnSpc>
                <a:spcPct val="115000"/>
              </a:lnSpc>
              <a:spcAft>
                <a:spcPts val="0"/>
              </a:spcAft>
            </a:pPr>
            <a:r>
              <a:rPr lang="en-AU" sz="1200" b="0" dirty="0">
                <a:solidFill>
                  <a:srgbClr val="000000"/>
                </a:solidFill>
                <a:effectLst/>
                <a:latin typeface="Times New Roman"/>
                <a:ea typeface="Times New Roman"/>
              </a:rPr>
              <a:t>- Ask some volunteers to play in front of the whole class. </a:t>
            </a:r>
          </a:p>
        </p:txBody>
      </p:sp>
      <p:sp>
        <p:nvSpPr>
          <p:cNvPr id="4" name="Slide Number Placeholder 3"/>
          <p:cNvSpPr>
            <a:spLocks noGrp="1"/>
          </p:cNvSpPr>
          <p:nvPr>
            <p:ph type="sldNum" sz="quarter" idx="10"/>
          </p:nvPr>
        </p:nvSpPr>
        <p:spPr/>
        <p:txBody>
          <a:bodyPr/>
          <a:lstStyle/>
          <a:p>
            <a:fld id="{A034542A-897F-4193-8D46-0E6490EB1A15}" type="slidenum">
              <a:rPr lang="vi-VN" smtClean="0"/>
              <a:t>24</a:t>
            </a:fld>
            <a:endParaRPr lang="vi-VN"/>
          </a:p>
        </p:txBody>
      </p:sp>
    </p:spTree>
    <p:extLst>
      <p:ext uri="{BB962C8B-B14F-4D97-AF65-F5344CB8AC3E}">
        <p14:creationId xmlns:p14="http://schemas.microsoft.com/office/powerpoint/2010/main" val="3521694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tabLst>
                <a:tab pos="1269365" algn="l"/>
              </a:tabLst>
            </a:pPr>
            <a:r>
              <a:rPr lang="en-AU" sz="1200" b="1">
                <a:effectLst/>
                <a:latin typeface="Times New Roman"/>
                <a:ea typeface="Times New Roman"/>
              </a:rPr>
              <a:t>Make and play with Finger Puppets</a:t>
            </a:r>
            <a:endParaRPr lang="vi-VN" sz="1200">
              <a:effectLst/>
              <a:latin typeface="Times New Roman"/>
              <a:ea typeface="Times New Roman"/>
            </a:endParaRPr>
          </a:p>
          <a:p>
            <a:pPr>
              <a:spcAft>
                <a:spcPts val="0"/>
              </a:spcAft>
              <a:tabLst>
                <a:tab pos="1269365" algn="l"/>
              </a:tabLst>
            </a:pPr>
            <a:r>
              <a:rPr lang="en-AU" sz="1200">
                <a:effectLst/>
                <a:latin typeface="Times New Roman"/>
                <a:ea typeface="Times New Roman"/>
              </a:rPr>
              <a:t>- Teacher can print and cut out the finger puppets. </a:t>
            </a:r>
            <a:endParaRPr lang="vi-VN" sz="1200">
              <a:effectLst/>
              <a:latin typeface="Times New Roman"/>
              <a:ea typeface="Times New Roman"/>
            </a:endParaRPr>
          </a:p>
          <a:p>
            <a:pPr>
              <a:spcAft>
                <a:spcPts val="0"/>
              </a:spcAft>
              <a:tabLst>
                <a:tab pos="1269365" algn="l"/>
              </a:tabLst>
            </a:pPr>
            <a:r>
              <a:rPr lang="en-AU" sz="1200">
                <a:effectLst/>
                <a:latin typeface="Times New Roman"/>
                <a:ea typeface="Times New Roman"/>
              </a:rPr>
              <a:t>- Ask students to draw faces and color in the puppets. Attach the puppets to each students' fingers by taping the straps around the finger.  </a:t>
            </a:r>
            <a:endParaRPr lang="vi-VN" sz="1200">
              <a:effectLst/>
              <a:latin typeface="Times New Roman"/>
              <a:ea typeface="Times New Roman"/>
            </a:endParaRPr>
          </a:p>
          <a:p>
            <a:pPr>
              <a:spcAft>
                <a:spcPts val="0"/>
              </a:spcAft>
              <a:tabLst>
                <a:tab pos="1269365" algn="l"/>
              </a:tabLst>
            </a:pPr>
            <a:r>
              <a:rPr lang="en-AU" sz="1200">
                <a:effectLst/>
                <a:latin typeface="Times New Roman"/>
                <a:ea typeface="Times New Roman"/>
              </a:rPr>
              <a:t>- Check </a:t>
            </a:r>
            <a:r>
              <a:rPr lang="vi-VN" sz="1200">
                <a:effectLst/>
                <a:latin typeface="Times New Roman"/>
                <a:ea typeface="Times New Roman"/>
              </a:rPr>
              <a:t>students</a:t>
            </a:r>
            <a:r>
              <a:rPr lang="vi-VN" sz="1200" baseline="0">
                <a:effectLst/>
                <a:latin typeface="Times New Roman"/>
                <a:ea typeface="Times New Roman"/>
              </a:rPr>
              <a:t>’ </a:t>
            </a:r>
            <a:r>
              <a:rPr lang="en-AU" sz="1200">
                <a:effectLst/>
                <a:latin typeface="Times New Roman"/>
                <a:ea typeface="Times New Roman"/>
              </a:rPr>
              <a:t>understand which puppet is which. </a:t>
            </a:r>
            <a:endParaRPr lang="vi-VN" sz="1200">
              <a:effectLst/>
              <a:latin typeface="Times New Roman"/>
              <a:ea typeface="Times New Roman"/>
            </a:endParaRPr>
          </a:p>
          <a:p>
            <a:r>
              <a:rPr lang="en-AU" sz="1200">
                <a:effectLst/>
                <a:latin typeface="Times New Roman"/>
                <a:ea typeface="Times New Roman"/>
              </a:rPr>
              <a:t>- Play a quick game: Teacher says "Wiggle the sister" and everyone has to quickly wiggle the right one. </a:t>
            </a:r>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25</a:t>
            </a:fld>
            <a:endParaRPr lang="vi-VN"/>
          </a:p>
        </p:txBody>
      </p:sp>
    </p:spTree>
    <p:extLst>
      <p:ext uri="{BB962C8B-B14F-4D97-AF65-F5344CB8AC3E}">
        <p14:creationId xmlns:p14="http://schemas.microsoft.com/office/powerpoint/2010/main" val="3698961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26</a:t>
            </a:fld>
            <a:endParaRPr lang="vi-VN">
              <a:solidFill>
                <a:prstClr val="black"/>
              </a:solidFill>
            </a:endParaRPr>
          </a:p>
        </p:txBody>
      </p:sp>
    </p:spTree>
    <p:extLst>
      <p:ext uri="{BB962C8B-B14F-4D97-AF65-F5344CB8AC3E}">
        <p14:creationId xmlns:p14="http://schemas.microsoft.com/office/powerpoint/2010/main" val="1511414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27</a:t>
            </a:fld>
            <a:endParaRPr lang="vi-VN">
              <a:solidFill>
                <a:prstClr val="black"/>
              </a:solidFill>
            </a:endParaRPr>
          </a:p>
        </p:txBody>
      </p:sp>
    </p:spTree>
    <p:extLst>
      <p:ext uri="{BB962C8B-B14F-4D97-AF65-F5344CB8AC3E}">
        <p14:creationId xmlns:p14="http://schemas.microsoft.com/office/powerpoint/2010/main" val="1511414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28</a:t>
            </a:fld>
            <a:endParaRPr lang="vi-VN">
              <a:solidFill>
                <a:prstClr val="black"/>
              </a:solidFill>
            </a:endParaRPr>
          </a:p>
        </p:txBody>
      </p:sp>
    </p:spTree>
    <p:extLst>
      <p:ext uri="{BB962C8B-B14F-4D97-AF65-F5344CB8AC3E}">
        <p14:creationId xmlns:p14="http://schemas.microsoft.com/office/powerpoint/2010/main" val="860206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29</a:t>
            </a:fld>
            <a:endParaRPr lang="vi-VN">
              <a:solidFill>
                <a:prstClr val="black"/>
              </a:solidFill>
            </a:endParaRPr>
          </a:p>
        </p:txBody>
      </p:sp>
    </p:spTree>
    <p:extLst>
      <p:ext uri="{BB962C8B-B14F-4D97-AF65-F5344CB8AC3E}">
        <p14:creationId xmlns:p14="http://schemas.microsoft.com/office/powerpoint/2010/main" val="308932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3</a:t>
            </a:fld>
            <a:endParaRPr lang="vi-VN"/>
          </a:p>
        </p:txBody>
      </p:sp>
    </p:spTree>
    <p:extLst>
      <p:ext uri="{BB962C8B-B14F-4D97-AF65-F5344CB8AC3E}">
        <p14:creationId xmlns:p14="http://schemas.microsoft.com/office/powerpoint/2010/main" val="424744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THIẾT</a:t>
            </a:r>
            <a:r>
              <a:rPr lang="en-US" baseline="0" dirty="0"/>
              <a:t> KẾ HOẠT ĐỘNG TƯƠNG TÁC CHO CÁC CÂU HỎI TỪ SLIDE 31 ĐẾN 35</a:t>
            </a:r>
            <a:endParaRPr lang="en-US" dirty="0"/>
          </a:p>
          <a:p>
            <a:r>
              <a:rPr lang="vi-VN" dirty="0" err="1"/>
              <a:t>Game</a:t>
            </a:r>
            <a:r>
              <a:rPr lang="vi-VN" dirty="0"/>
              <a:t>: </a:t>
            </a:r>
            <a:r>
              <a:rPr lang="vi-VN" dirty="0" err="1"/>
              <a:t>Choose</a:t>
            </a:r>
            <a:r>
              <a:rPr lang="vi-VN" baseline="0" dirty="0"/>
              <a:t> the </a:t>
            </a:r>
            <a:r>
              <a:rPr lang="vi-VN" baseline="0" dirty="0" err="1"/>
              <a:t>correct</a:t>
            </a:r>
            <a:r>
              <a:rPr lang="vi-VN" baseline="0" dirty="0"/>
              <a:t> </a:t>
            </a:r>
            <a:r>
              <a:rPr lang="vi-VN" baseline="0" dirty="0" err="1"/>
              <a:t>answer</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30</a:t>
            </a:fld>
            <a:endParaRPr lang="vi-VN">
              <a:solidFill>
                <a:prstClr val="black"/>
              </a:solidFill>
            </a:endParaRPr>
          </a:p>
        </p:txBody>
      </p:sp>
    </p:spTree>
    <p:extLst>
      <p:ext uri="{BB962C8B-B14F-4D97-AF65-F5344CB8AC3E}">
        <p14:creationId xmlns:p14="http://schemas.microsoft.com/office/powerpoint/2010/main" val="1511414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Key: A</a:t>
            </a:r>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531263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Key: C</a:t>
            </a:r>
          </a:p>
          <a:p>
            <a:endParaRPr lang="en-US"/>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531263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Key: A</a:t>
            </a:r>
          </a:p>
          <a:p>
            <a:endParaRPr lang="en-US"/>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531263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Key: B</a:t>
            </a:r>
          </a:p>
          <a:p>
            <a:endParaRPr lang="en-US"/>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531263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Key: D</a:t>
            </a:r>
          </a:p>
          <a:p>
            <a:endParaRPr lang="en-US"/>
          </a:p>
        </p:txBody>
      </p:sp>
      <p:sp>
        <p:nvSpPr>
          <p:cNvPr id="4" name="Chỗ dành sẵn cho Số hiệu Bản chiếu 3"/>
          <p:cNvSpPr>
            <a:spLocks noGrp="1"/>
          </p:cNvSpPr>
          <p:nvPr>
            <p:ph type="sldNum" sz="quarter" idx="5"/>
          </p:nvPr>
        </p:nvSpPr>
        <p:spPr/>
        <p:txBody>
          <a:bodyPr/>
          <a:lstStyle/>
          <a:p>
            <a:fld id="{11F42AD6-B672-4D5F-B54C-BD6FBEFF3A53}"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531263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36</a:t>
            </a:fld>
            <a:endParaRPr lang="vi-VN">
              <a:solidFill>
                <a:prstClr val="black"/>
              </a:solidFill>
            </a:endParaRPr>
          </a:p>
        </p:txBody>
      </p:sp>
    </p:spTree>
    <p:extLst>
      <p:ext uri="{BB962C8B-B14F-4D97-AF65-F5344CB8AC3E}">
        <p14:creationId xmlns:p14="http://schemas.microsoft.com/office/powerpoint/2010/main" val="1511414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37</a:t>
            </a:fld>
            <a:endParaRPr lang="vi-VN">
              <a:solidFill>
                <a:prstClr val="black"/>
              </a:solidFill>
            </a:endParaRPr>
          </a:p>
        </p:txBody>
      </p:sp>
    </p:spTree>
    <p:extLst>
      <p:ext uri="{BB962C8B-B14F-4D97-AF65-F5344CB8AC3E}">
        <p14:creationId xmlns:p14="http://schemas.microsoft.com/office/powerpoint/2010/main" val="3497969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dirty="0">
                <a:solidFill>
                  <a:srgbClr val="0563C1"/>
                </a:solidFill>
                <a:effectLst/>
                <a:latin typeface="Times New Roman"/>
                <a:ea typeface="Times New Roman"/>
                <a:hlinkClick r:id="rId3"/>
              </a:rPr>
              <a:t>https://www.youtube.com/watch?v=G6k7dChBaJ8</a:t>
            </a:r>
            <a:endParaRPr lang="vi-VN" sz="1200" dirty="0">
              <a:effectLst/>
              <a:latin typeface="Times New Roman"/>
              <a:ea typeface="Times New Roman"/>
            </a:endParaRP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4</a:t>
            </a:fld>
            <a:endParaRPr lang="vi-VN"/>
          </a:p>
        </p:txBody>
      </p:sp>
    </p:spTree>
    <p:extLst>
      <p:ext uri="{BB962C8B-B14F-4D97-AF65-F5344CB8AC3E}">
        <p14:creationId xmlns:p14="http://schemas.microsoft.com/office/powerpoint/2010/main" val="348323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Lead in: Photo time!</a:t>
            </a:r>
          </a:p>
          <a:p>
            <a:r>
              <a:rPr lang="vi-VN"/>
              <a:t>- Teacher holds up a photo of his/her family.</a:t>
            </a:r>
          </a:p>
          <a:p>
            <a:r>
              <a:rPr lang="vi-VN"/>
              <a:t>- Point at you and ask "Who is this?". Elicit that it is you (teacher), then elicit and teach the family vocabulary and stick the photo in one of the circle and write the word (e.g. "mum") under the photo. Do the same with other members.</a:t>
            </a:r>
          </a:p>
          <a:p>
            <a:r>
              <a:rPr lang="vi-VN"/>
              <a:t>- Encourage your students to bring in photos of their family. </a:t>
            </a:r>
          </a:p>
          <a:p>
            <a:r>
              <a:rPr lang="vi-VN"/>
              <a:t>- Write on the board Family and introduce the lesson.</a:t>
            </a:r>
          </a:p>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5</a:t>
            </a:fld>
            <a:endParaRPr lang="vi-VN"/>
          </a:p>
        </p:txBody>
      </p:sp>
    </p:spTree>
    <p:extLst>
      <p:ext uri="{BB962C8B-B14F-4D97-AF65-F5344CB8AC3E}">
        <p14:creationId xmlns:p14="http://schemas.microsoft.com/office/powerpoint/2010/main" val="3483234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6</a:t>
            </a:fld>
            <a:endParaRPr lang="vi-VN"/>
          </a:p>
        </p:txBody>
      </p:sp>
    </p:spTree>
    <p:extLst>
      <p:ext uri="{BB962C8B-B14F-4D97-AF65-F5344CB8AC3E}">
        <p14:creationId xmlns:p14="http://schemas.microsoft.com/office/powerpoint/2010/main" val="106718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15000"/>
              </a:lnSpc>
              <a:spcBef>
                <a:spcPts val="600"/>
              </a:spcBef>
              <a:spcAft>
                <a:spcPts val="600"/>
              </a:spcAft>
              <a:buClrTx/>
              <a:buSzTx/>
              <a:buFontTx/>
              <a:buNone/>
              <a:tabLst/>
              <a:defRPr/>
            </a:pPr>
            <a:r>
              <a:rPr kumimoji="0" lang="en-AU" sz="1200" b="1" i="0" u="none" strike="noStrike" kern="1200" cap="none" spc="0" normalizeH="0" baseline="0" noProof="0">
                <a:ln>
                  <a:noFill/>
                </a:ln>
                <a:solidFill>
                  <a:prstClr val="black"/>
                </a:solidFill>
                <a:effectLst/>
                <a:uLnTx/>
                <a:uFillTx/>
                <a:latin typeface="Times New Roman"/>
                <a:ea typeface="Times New Roman"/>
                <a:cs typeface="Times New Roman"/>
              </a:rPr>
              <a:t>Task 1: Listen and repeat. (Track 1.1)</a:t>
            </a:r>
            <a:endParaRPr kumimoji="0" lang="vi-VN" sz="1100" b="0" i="0" u="none" strike="noStrike" kern="1200" cap="none" spc="0" normalizeH="0" baseline="0" noProof="0">
              <a:ln>
                <a:noFill/>
              </a:ln>
              <a:solidFill>
                <a:prstClr val="black"/>
              </a:solidFill>
              <a:effectLst/>
              <a:uLnTx/>
              <a:uFillTx/>
              <a:latin typeface="Calibri"/>
              <a:ea typeface="Calibri"/>
              <a:cs typeface="Times New Roman"/>
            </a:endParaRPr>
          </a:p>
          <a:p>
            <a:pPr marL="457200" marR="0" lvl="0" indent="0" algn="l" defTabSz="914378" rtl="0" eaLnBrk="1" fontAlgn="auto" latinLnBrk="0" hangingPunct="1">
              <a:lnSpc>
                <a:spcPct val="115000"/>
              </a:lnSpc>
              <a:spcBef>
                <a:spcPts val="0"/>
              </a:spcBef>
              <a:spcAft>
                <a:spcPts val="0"/>
              </a:spcAft>
              <a:buClrTx/>
              <a:buSzTx/>
              <a:buFontTx/>
              <a:buNone/>
              <a:tabLst>
                <a:tab pos="1651000" algn="l"/>
              </a:tabLst>
              <a:defRPr/>
            </a:pPr>
            <a:r>
              <a:rPr kumimoji="0" lang="en-AU" sz="1200" b="0" i="0" u="none" strike="noStrike" kern="1200" cap="none" spc="0" normalizeH="0" baseline="0" noProof="0">
                <a:ln>
                  <a:noFill/>
                </a:ln>
                <a:solidFill>
                  <a:srgbClr val="000000"/>
                </a:solidFill>
                <a:effectLst/>
                <a:uLnTx/>
                <a:uFillTx/>
                <a:latin typeface="Times New Roman"/>
                <a:ea typeface="Times New Roman"/>
                <a:cs typeface="+mn-cs"/>
              </a:rPr>
              <a:t>- Use flashcards to introduce the vocabulary and structure of lesson.</a:t>
            </a:r>
            <a:endParaRPr kumimoji="0" lang="vi-VN" sz="1200" b="0" i="0" u="none" strike="noStrike" kern="1200" cap="none" spc="0" normalizeH="0" baseline="0" noProof="0">
              <a:ln>
                <a:noFill/>
              </a:ln>
              <a:solidFill>
                <a:prstClr val="black"/>
              </a:solidFill>
              <a:effectLst/>
              <a:uLnTx/>
              <a:uFillTx/>
              <a:latin typeface="Times New Roman"/>
              <a:ea typeface="Times New Roman"/>
              <a:cs typeface="+mn-cs"/>
            </a:endParaRPr>
          </a:p>
          <a:p>
            <a:pPr marL="457200" marR="0" lvl="0" indent="0" algn="l" defTabSz="914378" rtl="0" eaLnBrk="1" fontAlgn="auto" latinLnBrk="0" hangingPunct="1">
              <a:lnSpc>
                <a:spcPct val="115000"/>
              </a:lnSpc>
              <a:spcBef>
                <a:spcPts val="0"/>
              </a:spcBef>
              <a:spcAft>
                <a:spcPts val="0"/>
              </a:spcAft>
              <a:buClrTx/>
              <a:buSzTx/>
              <a:buFontTx/>
              <a:buNone/>
              <a:tabLst>
                <a:tab pos="1651000" algn="l"/>
              </a:tabLst>
              <a:defRPr/>
            </a:pPr>
            <a:r>
              <a:rPr kumimoji="0" lang="en-AU" sz="1200" b="0" i="0" u="none" strike="noStrike" kern="1200" cap="none" spc="0" normalizeH="0" baseline="0" noProof="0">
                <a:ln>
                  <a:noFill/>
                </a:ln>
                <a:solidFill>
                  <a:srgbClr val="000000"/>
                </a:solidFill>
                <a:effectLst/>
                <a:uLnTx/>
                <a:uFillTx/>
                <a:latin typeface="Times New Roman"/>
                <a:ea typeface="Times New Roman"/>
                <a:cs typeface="+mn-cs"/>
              </a:rPr>
              <a:t>- Say the words/sentences for students to repeat in chorus.</a:t>
            </a:r>
            <a:endParaRPr kumimoji="0" lang="vi-VN" sz="1200" b="0" i="0" u="none" strike="noStrike" kern="1200" cap="none" spc="0" normalizeH="0" baseline="0" noProof="0">
              <a:ln>
                <a:noFill/>
              </a:ln>
              <a:solidFill>
                <a:prstClr val="black"/>
              </a:solidFill>
              <a:effectLst/>
              <a:uLnTx/>
              <a:uFillTx/>
              <a:latin typeface="Times New Roman"/>
              <a:ea typeface="Times New Roman"/>
              <a:cs typeface="+mn-cs"/>
            </a:endParaRPr>
          </a:p>
          <a:p>
            <a:pPr marL="457200" marR="0" lvl="0" indent="0" algn="l" defTabSz="914378" rtl="0" eaLnBrk="1" fontAlgn="auto" latinLnBrk="0" hangingPunct="1">
              <a:lnSpc>
                <a:spcPct val="115000"/>
              </a:lnSpc>
              <a:spcBef>
                <a:spcPts val="0"/>
              </a:spcBef>
              <a:spcAft>
                <a:spcPts val="0"/>
              </a:spcAft>
              <a:buClrTx/>
              <a:buSzTx/>
              <a:buFontTx/>
              <a:buNone/>
              <a:tabLst>
                <a:tab pos="1651000" algn="l"/>
              </a:tabLst>
              <a:defRPr/>
            </a:pPr>
            <a:r>
              <a:rPr kumimoji="0" lang="en-AU" sz="1200" b="0" i="0" u="none" strike="noStrike" kern="1200" cap="none" spc="0" normalizeH="0" baseline="0" noProof="0">
                <a:ln>
                  <a:noFill/>
                </a:ln>
                <a:solidFill>
                  <a:srgbClr val="000000"/>
                </a:solidFill>
                <a:effectLst/>
                <a:uLnTx/>
                <a:uFillTx/>
                <a:latin typeface="Times New Roman"/>
                <a:ea typeface="Times New Roman"/>
                <a:cs typeface="+mn-cs"/>
              </a:rPr>
              <a:t>- Say a word/sentence for students to repeat then point.</a:t>
            </a:r>
            <a:endParaRPr kumimoji="0" lang="vi-VN" sz="1200" b="0" i="0" u="none" strike="noStrike" kern="1200" cap="none" spc="0" normalizeH="0" baseline="0" noProof="0">
              <a:ln>
                <a:noFill/>
              </a:ln>
              <a:solidFill>
                <a:prstClr val="black"/>
              </a:solidFill>
              <a:effectLst/>
              <a:uLnTx/>
              <a:uFillTx/>
              <a:latin typeface="Times New Roman"/>
              <a:ea typeface="Times New Roman"/>
              <a:cs typeface="+mn-cs"/>
            </a:endParaRPr>
          </a:p>
          <a:p>
            <a:pPr marL="457200" marR="0" lvl="0" indent="0" algn="l" defTabSz="914378" rtl="0" eaLnBrk="1" fontAlgn="auto" latinLnBrk="0" hangingPunct="1">
              <a:lnSpc>
                <a:spcPct val="115000"/>
              </a:lnSpc>
              <a:spcBef>
                <a:spcPts val="0"/>
              </a:spcBef>
              <a:spcAft>
                <a:spcPts val="0"/>
              </a:spcAft>
              <a:buClrTx/>
              <a:buSzTx/>
              <a:buFontTx/>
              <a:buNone/>
              <a:tabLst>
                <a:tab pos="1651000" algn="l"/>
              </a:tabLst>
              <a:defRPr/>
            </a:pPr>
            <a:r>
              <a:rPr kumimoji="0" lang="en-AU" sz="1200" b="0" i="0" u="none" strike="noStrike" kern="1200" cap="none" spc="0" normalizeH="0" baseline="0" noProof="0">
                <a:ln>
                  <a:noFill/>
                </a:ln>
                <a:solidFill>
                  <a:prstClr val="black"/>
                </a:solidFill>
                <a:effectLst/>
                <a:uLnTx/>
                <a:uFillTx/>
                <a:latin typeface="Times New Roman"/>
                <a:ea typeface="Times New Roman"/>
                <a:cs typeface="+mn-cs"/>
              </a:rPr>
              <a:t>- Play the track 1.1 for the students to listen to, point to, and repeat the words in chorus, group.</a:t>
            </a:r>
            <a:endParaRPr kumimoji="0" lang="vi-VN" sz="1200" b="0" i="0" u="none" strike="noStrike" kern="1200" cap="none" spc="0" normalizeH="0" baseline="0" noProof="0">
              <a:ln>
                <a:noFill/>
              </a:ln>
              <a:solidFill>
                <a:prstClr val="black"/>
              </a:solidFill>
              <a:effectLst/>
              <a:uLnTx/>
              <a:uFillTx/>
              <a:latin typeface="Times New Roman"/>
              <a:ea typeface="Times New Roman"/>
              <a:cs typeface="+mn-cs"/>
            </a:endParaRPr>
          </a:p>
          <a:p>
            <a:pPr marL="457200" marR="0" lvl="0" indent="0" algn="l" defTabSz="914378" rtl="0" eaLnBrk="1" fontAlgn="auto" latinLnBrk="0" hangingPunct="1">
              <a:lnSpc>
                <a:spcPct val="115000"/>
              </a:lnSpc>
              <a:spcBef>
                <a:spcPts val="0"/>
              </a:spcBef>
              <a:spcAft>
                <a:spcPts val="0"/>
              </a:spcAft>
              <a:buClrTx/>
              <a:buSzTx/>
              <a:buFontTx/>
              <a:buNone/>
              <a:tabLst>
                <a:tab pos="1651000" algn="l"/>
              </a:tabLst>
              <a:defRPr/>
            </a:pPr>
            <a:r>
              <a:rPr kumimoji="0" lang="en-AU" sz="1200" b="0" i="0" u="none" strike="noStrike" kern="1200" cap="none" spc="0" normalizeH="0" baseline="0" noProof="0">
                <a:ln>
                  <a:noFill/>
                </a:ln>
                <a:solidFill>
                  <a:srgbClr val="2A2A2A"/>
                </a:solidFill>
                <a:effectLst/>
                <a:uLnTx/>
                <a:uFillTx/>
                <a:latin typeface="Times New Roman"/>
                <a:ea typeface="Times New Roman"/>
                <a:cs typeface="+mn-cs"/>
              </a:rPr>
              <a:t>- Show pictures in random order and ask students to read out the correct words. </a:t>
            </a:r>
            <a:endParaRPr kumimoji="0" lang="vi-VN" sz="1200" b="0" i="0" u="none" strike="noStrike" kern="1200" cap="none" spc="0" normalizeH="0" baseline="0" noProof="0">
              <a:ln>
                <a:noFill/>
              </a:ln>
              <a:solidFill>
                <a:prstClr val="black"/>
              </a:solidFill>
              <a:effectLst/>
              <a:uLnTx/>
              <a:uFillTx/>
              <a:latin typeface="Times New Roman"/>
              <a:ea typeface="Times New Roman"/>
              <a:cs typeface="+mn-cs"/>
            </a:endParaRPr>
          </a:p>
          <a:p>
            <a:endParaRPr lang="vi-VN"/>
          </a:p>
        </p:txBody>
      </p:sp>
      <p:sp>
        <p:nvSpPr>
          <p:cNvPr id="4" name="Slide Number Placeholder 3"/>
          <p:cNvSpPr>
            <a:spLocks noGrp="1"/>
          </p:cNvSpPr>
          <p:nvPr>
            <p:ph type="sldNum" sz="quarter" idx="10"/>
          </p:nvPr>
        </p:nvSpPr>
        <p:spPr/>
        <p:txBody>
          <a:bodyPr/>
          <a:lstStyle/>
          <a:p>
            <a:fld id="{A034542A-897F-4193-8D46-0E6490EB1A15}" type="slidenum">
              <a:rPr lang="vi-VN" smtClean="0"/>
              <a:t>7</a:t>
            </a:fld>
            <a:endParaRPr lang="vi-VN"/>
          </a:p>
        </p:txBody>
      </p:sp>
    </p:spTree>
    <p:extLst>
      <p:ext uri="{BB962C8B-B14F-4D97-AF65-F5344CB8AC3E}">
        <p14:creationId xmlns:p14="http://schemas.microsoft.com/office/powerpoint/2010/main" val="4208419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4542A-897F-4193-8D46-0E6490EB1A15}" type="slidenum">
              <a:rPr lang="vi-VN" smtClean="0"/>
              <a:t>8</a:t>
            </a:fld>
            <a:endParaRPr lang="vi-VN"/>
          </a:p>
        </p:txBody>
      </p:sp>
    </p:spTree>
    <p:extLst>
      <p:ext uri="{BB962C8B-B14F-4D97-AF65-F5344CB8AC3E}">
        <p14:creationId xmlns:p14="http://schemas.microsoft.com/office/powerpoint/2010/main" val="3211071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Show pictures in random order and ask students to read out the correct words. </a:t>
            </a:r>
          </a:p>
        </p:txBody>
      </p:sp>
      <p:sp>
        <p:nvSpPr>
          <p:cNvPr id="4" name="Slide Number Placeholder 3"/>
          <p:cNvSpPr>
            <a:spLocks noGrp="1"/>
          </p:cNvSpPr>
          <p:nvPr>
            <p:ph type="sldNum" sz="quarter" idx="10"/>
          </p:nvPr>
        </p:nvSpPr>
        <p:spPr/>
        <p:txBody>
          <a:bodyPr/>
          <a:lstStyle/>
          <a:p>
            <a:fld id="{A034542A-897F-4193-8D46-0E6490EB1A15}" type="slidenum">
              <a:rPr lang="vi-VN" smtClean="0"/>
              <a:t>9</a:t>
            </a:fld>
            <a:endParaRPr lang="vi-VN"/>
          </a:p>
        </p:txBody>
      </p:sp>
    </p:spTree>
    <p:extLst>
      <p:ext uri="{BB962C8B-B14F-4D97-AF65-F5344CB8AC3E}">
        <p14:creationId xmlns:p14="http://schemas.microsoft.com/office/powerpoint/2010/main" val="1511414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1DA023F4-C3E1-4603-AE5C-B9E3369017EB}" type="datetimeFigureOut">
              <a:rPr lang="vi-VN" smtClean="0"/>
              <a:t>07/10/2022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131167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DA023F4-C3E1-4603-AE5C-B9E3369017EB}" type="datetimeFigureOut">
              <a:rPr lang="vi-VN" smtClean="0"/>
              <a:t>07/10/2022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101770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DA023F4-C3E1-4603-AE5C-B9E3369017EB}" type="datetimeFigureOut">
              <a:rPr lang="vi-VN" smtClean="0"/>
              <a:t>07/10/2022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3183965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03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016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04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063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979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149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24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18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DA023F4-C3E1-4603-AE5C-B9E3369017EB}" type="datetimeFigureOut">
              <a:rPr lang="vi-VN" smtClean="0"/>
              <a:t>07/10/2022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3933317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6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261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811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363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839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295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111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223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793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625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A023F4-C3E1-4603-AE5C-B9E3369017EB}" type="datetimeFigureOut">
              <a:rPr lang="vi-VN" smtClean="0"/>
              <a:t>07/10/2022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2151212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686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354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969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090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8" y="796114"/>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19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flipH="1">
            <a:off x="7677736"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5787486"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642432" y="-11"/>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7381483"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05781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161200" y="1069725"/>
            <a:ext cx="4821600" cy="6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25" y="843910"/>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25" y="2447901"/>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25" y="1651780"/>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25" y="4040638"/>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25" y="3245075"/>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720000" y="470269"/>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3284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25" y="4041495"/>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25" y="2032326"/>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25" y="3221195"/>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25" y="843910"/>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25" y="1235476"/>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marL="0" marR="0" lvl="0" indent="-139697"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marL="0" marR="0" lvl="0" indent="-139697"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04067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40"/>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232085" y="4343701"/>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269394" y="340296"/>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7798574" y="4259140"/>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269411" y="2390686"/>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6826860" y="909911"/>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1300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8"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2364811"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474561"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068558"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7020424"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30840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0"/>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402265" y="1810173"/>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252514"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3586860"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22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1DA023F4-C3E1-4603-AE5C-B9E3369017EB}" type="datetimeFigureOut">
              <a:rPr lang="vi-VN" smtClean="0"/>
              <a:t>07/10/2022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2208734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685800">
              <a:buClr>
                <a:srgbClr val="000000"/>
              </a:buClr>
            </a:pPr>
            <a:fld id="{B1CF2E77-4E87-4338-A6B2-93E833A84A3C}" type="datetimeFigureOut">
              <a:rPr lang="en-US" sz="1400" kern="0" smtClean="0">
                <a:solidFill>
                  <a:prstClr val="black">
                    <a:tint val="75000"/>
                  </a:prstClr>
                </a:solidFill>
                <a:cs typeface="Arial"/>
                <a:sym typeface="Arial"/>
              </a:rPr>
              <a:pPr defTabSz="685800">
                <a:buClr>
                  <a:srgbClr val="000000"/>
                </a:buClr>
              </a:pPr>
              <a:t>10/07/2022</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685800">
              <a:buClr>
                <a:srgbClr val="000000"/>
              </a:buClr>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685800">
              <a:buClr>
                <a:srgbClr val="000000"/>
              </a:buClr>
            </a:pPr>
            <a:fld id="{796E19DA-92E0-4635-8627-DEB5FDE3EBA8}" type="slidenum">
              <a:rPr lang="en-US" sz="1400" kern="0" smtClean="0">
                <a:solidFill>
                  <a:prstClr val="black">
                    <a:tint val="75000"/>
                  </a:prstClr>
                </a:solidFill>
                <a:cs typeface="Arial"/>
                <a:sym typeface="Arial"/>
              </a:rPr>
              <a:pPr defTabSz="685800">
                <a:buClr>
                  <a:srgbClr val="000000"/>
                </a:buClr>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1990928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1DA023F4-C3E1-4603-AE5C-B9E3369017EB}" type="datetimeFigureOut">
              <a:rPr lang="vi-VN" smtClean="0"/>
              <a:t>07/10/2022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2999132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1DA023F4-C3E1-4603-AE5C-B9E3369017EB}" type="datetimeFigureOut">
              <a:rPr lang="vi-VN" smtClean="0"/>
              <a:t>07/10/2022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250948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A023F4-C3E1-4603-AE5C-B9E3369017EB}" type="datetimeFigureOut">
              <a:rPr lang="vi-VN" smtClean="0"/>
              <a:t>07/10/2022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735350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A023F4-C3E1-4603-AE5C-B9E3369017EB}" type="datetimeFigureOut">
              <a:rPr lang="vi-VN" smtClean="0"/>
              <a:t>07/10/2022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213869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A023F4-C3E1-4603-AE5C-B9E3369017EB}" type="datetimeFigureOut">
              <a:rPr lang="vi-VN" smtClean="0"/>
              <a:t>07/10/2022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A569E2-0BD2-4683-98E0-34549E57F7BF}" type="slidenum">
              <a:rPr lang="vi-VN" smtClean="0"/>
              <a:t>‹#›</a:t>
            </a:fld>
            <a:endParaRPr lang="vi-VN"/>
          </a:p>
        </p:txBody>
      </p:sp>
    </p:spTree>
    <p:extLst>
      <p:ext uri="{BB962C8B-B14F-4D97-AF65-F5344CB8AC3E}">
        <p14:creationId xmlns:p14="http://schemas.microsoft.com/office/powerpoint/2010/main" val="3931776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1DA023F4-C3E1-4603-AE5C-B9E3369017EB}" type="datetimeFigureOut">
              <a:rPr lang="vi-VN" smtClean="0"/>
              <a:t>07/10/2022</a:t>
            </a:fld>
            <a:endParaRPr lang="vi-VN"/>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8EA569E2-0BD2-4683-98E0-34549E57F7BF}" type="slidenum">
              <a:rPr lang="vi-VN" smtClean="0"/>
              <a:t>‹#›</a:t>
            </a:fld>
            <a:endParaRPr lang="vi-VN"/>
          </a:p>
        </p:txBody>
      </p:sp>
    </p:spTree>
    <p:extLst>
      <p:ext uri="{BB962C8B-B14F-4D97-AF65-F5344CB8AC3E}">
        <p14:creationId xmlns:p14="http://schemas.microsoft.com/office/powerpoint/2010/main" val="952791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97D97B6-F3D4-4828-8331-3A697524A176}" type="datetimeFigureOut">
              <a:rPr lang="en-US" smtClean="0">
                <a:solidFill>
                  <a:prstClr val="black">
                    <a:tint val="75000"/>
                  </a:prstClr>
                </a:solidFill>
              </a:rPr>
              <a:pPr defTabSz="685800"/>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9061E2B-6088-46C5-871F-21F1B14BF20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19065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97D97B6-F3D4-4828-8331-3A697524A176}" type="datetimeFigureOut">
              <a:rPr lang="en-US" smtClean="0">
                <a:solidFill>
                  <a:prstClr val="black">
                    <a:tint val="75000"/>
                  </a:prstClr>
                </a:solidFill>
              </a:rPr>
              <a:pPr defTabSz="685800"/>
              <a:t>10/07/2022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9061E2B-6088-46C5-871F-21F1B14BF20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467820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2654657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0.jpeg"/><Relationship Id="rId3" Type="http://schemas.openxmlformats.org/officeDocument/2006/relationships/audio" Target="../media/media1.mp3"/><Relationship Id="rId21" Type="http://schemas.microsoft.com/office/2007/relationships/hdphoto" Target="../media/hdphoto7.wdp"/><Relationship Id="rId34" Type="http://schemas.openxmlformats.org/officeDocument/2006/relationships/image" Target="../media/image16.emf"/><Relationship Id="rId42" Type="http://schemas.microsoft.com/office/2007/relationships/hdphoto" Target="../media/hdphoto15.wdp"/><Relationship Id="rId7" Type="http://schemas.openxmlformats.org/officeDocument/2006/relationships/image" Target="../media/image2.png"/><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microsoft.com/office/2007/relationships/hdphoto" Target="../media/hdphoto14.wdp"/><Relationship Id="rId2" Type="http://schemas.microsoft.com/office/2007/relationships/media"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2.png"/><Relationship Id="rId1" Type="http://schemas.openxmlformats.org/officeDocument/2006/relationships/tags" Target="../tags/tag2.xml"/><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image" Target="../media/image19.png"/><Relationship Id="rId40" Type="http://schemas.openxmlformats.org/officeDocument/2006/relationships/image" Target="../media/image21.png"/><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8.gif"/><Relationship Id="rId10" Type="http://schemas.openxmlformats.org/officeDocument/2006/relationships/image" Target="../media/image4.png"/><Relationship Id="rId19" Type="http://schemas.microsoft.com/office/2007/relationships/hdphoto" Target="../media/hdphoto6.wdp"/><Relationship Id="rId31" Type="http://schemas.microsoft.com/office/2007/relationships/hdphoto" Target="../media/hdphoto12.wdp"/><Relationship Id="rId4" Type="http://schemas.openxmlformats.org/officeDocument/2006/relationships/slideLayout" Target="../slideLayouts/slideLayout34.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png"/><Relationship Id="rId35"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0.xml"/><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5.png"/><Relationship Id="rId3" Type="http://schemas.openxmlformats.org/officeDocument/2006/relationships/audio" Target="../media/media3.mp3"/><Relationship Id="rId7" Type="http://schemas.openxmlformats.org/officeDocument/2006/relationships/audio" Target="../media/audio4.wav"/><Relationship Id="rId12" Type="http://schemas.openxmlformats.org/officeDocument/2006/relationships/image" Target="../media/image43.png"/><Relationship Id="rId2" Type="http://schemas.microsoft.com/office/2007/relationships/media" Target="../media/media3.mp3"/><Relationship Id="rId1" Type="http://schemas.openxmlformats.org/officeDocument/2006/relationships/tags" Target="../tags/tag12.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1.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5.png"/><Relationship Id="rId3" Type="http://schemas.openxmlformats.org/officeDocument/2006/relationships/audio" Target="../media/media4.mp3"/><Relationship Id="rId7" Type="http://schemas.openxmlformats.org/officeDocument/2006/relationships/audio" Target="../media/audio4.wav"/><Relationship Id="rId12" Type="http://schemas.openxmlformats.org/officeDocument/2006/relationships/image" Target="../media/image43.png"/><Relationship Id="rId2" Type="http://schemas.microsoft.com/office/2007/relationships/media" Target="../media/media4.mp3"/><Relationship Id="rId1" Type="http://schemas.openxmlformats.org/officeDocument/2006/relationships/tags" Target="../tags/tag13.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2.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5.png"/><Relationship Id="rId3" Type="http://schemas.openxmlformats.org/officeDocument/2006/relationships/audio" Target="../media/media5.mp3"/><Relationship Id="rId7" Type="http://schemas.openxmlformats.org/officeDocument/2006/relationships/audio" Target="../media/audio4.wav"/><Relationship Id="rId12" Type="http://schemas.openxmlformats.org/officeDocument/2006/relationships/image" Target="../media/image43.png"/><Relationship Id="rId2" Type="http://schemas.microsoft.com/office/2007/relationships/media" Target="../media/media5.mp3"/><Relationship Id="rId1" Type="http://schemas.openxmlformats.org/officeDocument/2006/relationships/tags" Target="../tags/tag14.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3.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5.png"/><Relationship Id="rId3" Type="http://schemas.openxmlformats.org/officeDocument/2006/relationships/audio" Target="../media/media6.mp3"/><Relationship Id="rId7" Type="http://schemas.openxmlformats.org/officeDocument/2006/relationships/audio" Target="../media/audio4.wav"/><Relationship Id="rId12" Type="http://schemas.openxmlformats.org/officeDocument/2006/relationships/image" Target="../media/image43.png"/><Relationship Id="rId2" Type="http://schemas.microsoft.com/office/2007/relationships/media" Target="../media/media6.mp3"/><Relationship Id="rId1" Type="http://schemas.openxmlformats.org/officeDocument/2006/relationships/tags" Target="../tags/tag15.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4.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5.png"/><Relationship Id="rId3" Type="http://schemas.openxmlformats.org/officeDocument/2006/relationships/audio" Target="../media/media7.mp3"/><Relationship Id="rId7" Type="http://schemas.openxmlformats.org/officeDocument/2006/relationships/audio" Target="../media/audio4.wav"/><Relationship Id="rId12" Type="http://schemas.openxmlformats.org/officeDocument/2006/relationships/image" Target="../media/image43.png"/><Relationship Id="rId2" Type="http://schemas.microsoft.com/office/2007/relationships/media" Target="../media/media7.mp3"/><Relationship Id="rId1" Type="http://schemas.openxmlformats.org/officeDocument/2006/relationships/tags" Target="../tags/tag16.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5.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5.png"/><Relationship Id="rId3" Type="http://schemas.openxmlformats.org/officeDocument/2006/relationships/audio" Target="../media/media8.mp3"/><Relationship Id="rId7" Type="http://schemas.openxmlformats.org/officeDocument/2006/relationships/audio" Target="../media/audio4.wav"/><Relationship Id="rId12" Type="http://schemas.openxmlformats.org/officeDocument/2006/relationships/image" Target="../media/image43.png"/><Relationship Id="rId2" Type="http://schemas.microsoft.com/office/2007/relationships/media" Target="../media/media8.mp3"/><Relationship Id="rId1" Type="http://schemas.openxmlformats.org/officeDocument/2006/relationships/tags" Target="../tags/tag17.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notesSlide" Target="../notesSlides/notesSlide16.xml"/><Relationship Id="rId1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slideLayout" Target="../slideLayouts/slideLayout18.xml"/><Relationship Id="rId9" Type="http://schemas.openxmlformats.org/officeDocument/2006/relationships/image" Target="../media/image33.sv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7.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image" Target="../media/image45.png"/><Relationship Id="rId5" Type="http://schemas.openxmlformats.org/officeDocument/2006/relationships/image" Target="../media/image33.svg"/><Relationship Id="rId10" Type="http://schemas.openxmlformats.org/officeDocument/2006/relationships/image" Target="../media/image25.png"/><Relationship Id="rId4" Type="http://schemas.openxmlformats.org/officeDocument/2006/relationships/image" Target="../media/image32.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2.png"/><Relationship Id="rId3" Type="http://schemas.openxmlformats.org/officeDocument/2006/relationships/audio" Target="../media/media9.mp3"/><Relationship Id="rId7" Type="http://schemas.openxmlformats.org/officeDocument/2006/relationships/image" Target="../media/image33.svg"/><Relationship Id="rId12" Type="http://schemas.openxmlformats.org/officeDocument/2006/relationships/image" Target="../media/image25.png"/><Relationship Id="rId2" Type="http://schemas.microsoft.com/office/2007/relationships/media" Target="../media/media9.mp3"/><Relationship Id="rId1" Type="http://schemas.openxmlformats.org/officeDocument/2006/relationships/tags" Target="../tags/tag20.xml"/><Relationship Id="rId6" Type="http://schemas.openxmlformats.org/officeDocument/2006/relationships/image" Target="../media/image32.png"/><Relationship Id="rId11" Type="http://schemas.openxmlformats.org/officeDocument/2006/relationships/image" Target="../media/image48.png"/><Relationship Id="rId5" Type="http://schemas.openxmlformats.org/officeDocument/2006/relationships/notesSlide" Target="../notesSlides/notesSlide19.xml"/><Relationship Id="rId10" Type="http://schemas.openxmlformats.org/officeDocument/2006/relationships/image" Target="../media/image47.svg"/><Relationship Id="rId4" Type="http://schemas.openxmlformats.org/officeDocument/2006/relationships/slideLayout" Target="../slideLayouts/slideLayout18.xml"/><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9.png"/><Relationship Id="rId3" Type="http://schemas.openxmlformats.org/officeDocument/2006/relationships/audio" Target="../media/media10.mp3"/><Relationship Id="rId7" Type="http://schemas.openxmlformats.org/officeDocument/2006/relationships/image" Target="../media/image32.png"/><Relationship Id="rId12" Type="http://schemas.openxmlformats.org/officeDocument/2006/relationships/image" Target="../media/image48.png"/><Relationship Id="rId2" Type="http://schemas.microsoft.com/office/2007/relationships/media" Target="../media/media10.mp3"/><Relationship Id="rId1" Type="http://schemas.openxmlformats.org/officeDocument/2006/relationships/tags" Target="../tags/tag21.xml"/><Relationship Id="rId6" Type="http://schemas.openxmlformats.org/officeDocument/2006/relationships/audio" Target="../media/audio5.wav"/><Relationship Id="rId11" Type="http://schemas.openxmlformats.org/officeDocument/2006/relationships/image" Target="../media/image47.svg"/><Relationship Id="rId5" Type="http://schemas.openxmlformats.org/officeDocument/2006/relationships/notesSlide" Target="../notesSlides/notesSlide20.xml"/><Relationship Id="rId1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slideLayout" Target="../slideLayouts/slideLayout18.xml"/><Relationship Id="rId9" Type="http://schemas.openxmlformats.org/officeDocument/2006/relationships/image" Target="../media/image45.png"/><Relationship Id="rId1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5.png"/><Relationship Id="rId3" Type="http://schemas.openxmlformats.org/officeDocument/2006/relationships/audio" Target="../media/media11.mp3"/><Relationship Id="rId7" Type="http://schemas.openxmlformats.org/officeDocument/2006/relationships/image" Target="../media/image33.svg"/><Relationship Id="rId12" Type="http://schemas.openxmlformats.org/officeDocument/2006/relationships/image" Target="../media/image49.png"/><Relationship Id="rId2" Type="http://schemas.microsoft.com/office/2007/relationships/media" Target="../media/media11.mp3"/><Relationship Id="rId1" Type="http://schemas.openxmlformats.org/officeDocument/2006/relationships/tags" Target="../tags/tag22.xml"/><Relationship Id="rId6" Type="http://schemas.openxmlformats.org/officeDocument/2006/relationships/image" Target="../media/image32.png"/><Relationship Id="rId11" Type="http://schemas.openxmlformats.org/officeDocument/2006/relationships/image" Target="../media/image48.png"/><Relationship Id="rId5" Type="http://schemas.openxmlformats.org/officeDocument/2006/relationships/notesSlide" Target="../notesSlides/notesSlide21.xml"/><Relationship Id="rId10" Type="http://schemas.openxmlformats.org/officeDocument/2006/relationships/image" Target="../media/image47.svg"/><Relationship Id="rId4" Type="http://schemas.openxmlformats.org/officeDocument/2006/relationships/slideLayout" Target="../slideLayouts/slideLayout18.xml"/><Relationship Id="rId9" Type="http://schemas.openxmlformats.org/officeDocument/2006/relationships/image" Target="../media/image46.pn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2.xml"/><Relationship Id="rId7" Type="http://schemas.microsoft.com/office/2007/relationships/hdphoto" Target="../media/hdphoto16.wdp"/><Relationship Id="rId2" Type="http://schemas.openxmlformats.org/officeDocument/2006/relationships/slideLayout" Target="../slideLayouts/slideLayout18.xml"/><Relationship Id="rId1" Type="http://schemas.openxmlformats.org/officeDocument/2006/relationships/tags" Target="../tags/tag23.xml"/><Relationship Id="rId6" Type="http://schemas.openxmlformats.org/officeDocument/2006/relationships/image" Target="../media/image50.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12.wav"/><Relationship Id="rId7" Type="http://schemas.openxmlformats.org/officeDocument/2006/relationships/image" Target="../media/image33.svg"/><Relationship Id="rId12" Type="http://schemas.openxmlformats.org/officeDocument/2006/relationships/image" Target="../media/image25.png"/><Relationship Id="rId2" Type="http://schemas.openxmlformats.org/officeDocument/2006/relationships/audio" Target="NULL" TargetMode="External"/><Relationship Id="rId1" Type="http://schemas.openxmlformats.org/officeDocument/2006/relationships/tags" Target="../tags/tag24.xml"/><Relationship Id="rId6" Type="http://schemas.openxmlformats.org/officeDocument/2006/relationships/image" Target="../media/image32.png"/><Relationship Id="rId11" Type="http://schemas.openxmlformats.org/officeDocument/2006/relationships/image" Target="../media/image52.png"/><Relationship Id="rId5" Type="http://schemas.openxmlformats.org/officeDocument/2006/relationships/notesSlide" Target="../notesSlides/notesSlide23.xml"/><Relationship Id="rId10" Type="http://schemas.openxmlformats.org/officeDocument/2006/relationships/image" Target="../media/image51.png"/><Relationship Id="rId4" Type="http://schemas.openxmlformats.org/officeDocument/2006/relationships/slideLayout" Target="../slideLayouts/slideLayout18.xml"/><Relationship Id="rId9" Type="http://schemas.microsoft.com/office/2007/relationships/hdphoto" Target="../media/hdphoto16.wdp"/></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5.png"/><Relationship Id="rId3" Type="http://schemas.openxmlformats.org/officeDocument/2006/relationships/notesSlide" Target="../notesSlides/notesSlide24.xml"/><Relationship Id="rId7" Type="http://schemas.openxmlformats.org/officeDocument/2006/relationships/image" Target="../media/image33.svg"/><Relationship Id="rId12" Type="http://schemas.microsoft.com/office/2007/relationships/hdphoto" Target="../media/hdphoto17.wdp"/><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32.png"/><Relationship Id="rId11" Type="http://schemas.openxmlformats.org/officeDocument/2006/relationships/image" Target="../media/image55.png"/><Relationship Id="rId5" Type="http://schemas.openxmlformats.org/officeDocument/2006/relationships/audio" Target="../media/audio1.wav"/><Relationship Id="rId10" Type="http://schemas.openxmlformats.org/officeDocument/2006/relationships/image" Target="../media/image45.png"/><Relationship Id="rId4" Type="http://schemas.openxmlformats.org/officeDocument/2006/relationships/audio" Target="../media/audio6.wav"/><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5.xml"/><Relationship Id="rId7"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26.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5.png"/><Relationship Id="rId3" Type="http://schemas.openxmlformats.org/officeDocument/2006/relationships/notesSlide" Target="../notesSlides/notesSlide26.xml"/><Relationship Id="rId7" Type="http://schemas.openxmlformats.org/officeDocument/2006/relationships/image" Target="../media/image57.png"/><Relationship Id="rId12" Type="http://schemas.microsoft.com/office/2007/relationships/hdphoto" Target="../media/hdphoto19.wdp"/><Relationship Id="rId2" Type="http://schemas.openxmlformats.org/officeDocument/2006/relationships/slideLayout" Target="../slideLayouts/slideLayout18.xml"/><Relationship Id="rId1" Type="http://schemas.openxmlformats.org/officeDocument/2006/relationships/tags" Target="../tags/tag27.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33.svg"/><Relationship Id="rId10" Type="http://schemas.openxmlformats.org/officeDocument/2006/relationships/image" Target="../media/image59.png"/><Relationship Id="rId4" Type="http://schemas.openxmlformats.org/officeDocument/2006/relationships/image" Target="../media/image32.png"/><Relationship Id="rId9" Type="http://schemas.microsoft.com/office/2007/relationships/hdphoto" Target="../media/hdphoto18.wdp"/></Relationships>
</file>

<file path=ppt/slides/_rels/slide27.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notesSlide" Target="../notesSlides/notesSlide27.xml"/><Relationship Id="rId7" Type="http://schemas.openxmlformats.org/officeDocument/2006/relationships/image" Target="../media/image60.png"/><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61.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29.xml"/><Relationship Id="rId6" Type="http://schemas.openxmlformats.org/officeDocument/2006/relationships/image" Target="../media/image61.png"/><Relationship Id="rId5" Type="http://schemas.openxmlformats.org/officeDocument/2006/relationships/image" Target="../media/image33.sv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22.wdp"/><Relationship Id="rId3" Type="http://schemas.microsoft.com/office/2007/relationships/media" Target="../media/media13.mp3"/><Relationship Id="rId7" Type="http://schemas.openxmlformats.org/officeDocument/2006/relationships/image" Target="../media/image33.svg"/><Relationship Id="rId12" Type="http://schemas.openxmlformats.org/officeDocument/2006/relationships/image" Target="../media/image64.png"/><Relationship Id="rId17" Type="http://schemas.openxmlformats.org/officeDocument/2006/relationships/image" Target="../media/image25.png"/><Relationship Id="rId2" Type="http://schemas.openxmlformats.org/officeDocument/2006/relationships/audio" Target="NULL" TargetMode="External"/><Relationship Id="rId16" Type="http://schemas.openxmlformats.org/officeDocument/2006/relationships/image" Target="../media/image17.png"/><Relationship Id="rId1" Type="http://schemas.openxmlformats.org/officeDocument/2006/relationships/tags" Target="../tags/tag30.xml"/><Relationship Id="rId6" Type="http://schemas.openxmlformats.org/officeDocument/2006/relationships/image" Target="../media/image32.png"/><Relationship Id="rId11" Type="http://schemas.microsoft.com/office/2007/relationships/hdphoto" Target="../media/hdphoto21.wdp"/><Relationship Id="rId5" Type="http://schemas.openxmlformats.org/officeDocument/2006/relationships/notesSlide" Target="../notesSlides/notesSlide29.xml"/><Relationship Id="rId1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slideLayout" Target="../slideLayouts/slideLayout18.xml"/><Relationship Id="rId9" Type="http://schemas.microsoft.com/office/2007/relationships/hdphoto" Target="../media/hdphoto20.wdp"/><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xml"/><Relationship Id="rId7"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7.svg"/><Relationship Id="rId11" Type="http://schemas.openxmlformats.org/officeDocument/2006/relationships/image" Target="../media/image25.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audio" Target="../media/audio1.wav"/><Relationship Id="rId3" Type="http://schemas.openxmlformats.org/officeDocument/2006/relationships/notesSlide" Target="../notesSlides/notesSlide30.xml"/><Relationship Id="rId7" Type="http://schemas.openxmlformats.org/officeDocument/2006/relationships/image" Target="../media/image67.png"/><Relationship Id="rId2" Type="http://schemas.openxmlformats.org/officeDocument/2006/relationships/slideLayout" Target="../slideLayouts/slideLayout18.xml"/><Relationship Id="rId1" Type="http://schemas.openxmlformats.org/officeDocument/2006/relationships/tags" Target="../tags/tag31.xml"/><Relationship Id="rId6" Type="http://schemas.openxmlformats.org/officeDocument/2006/relationships/image" Target="../media/image33.svg"/><Relationship Id="rId11" Type="http://schemas.openxmlformats.org/officeDocument/2006/relationships/image" Target="../media/image25.png"/><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72.png"/><Relationship Id="rId18" Type="http://schemas.openxmlformats.org/officeDocument/2006/relationships/image" Target="../media/image52.png"/><Relationship Id="rId3" Type="http://schemas.openxmlformats.org/officeDocument/2006/relationships/audio" Target="../media/media14.mp3"/><Relationship Id="rId7" Type="http://schemas.openxmlformats.org/officeDocument/2006/relationships/audio" Target="../media/audio8.wav"/><Relationship Id="rId12" Type="http://schemas.openxmlformats.org/officeDocument/2006/relationships/image" Target="../media/image71.svg"/><Relationship Id="rId17" Type="http://schemas.openxmlformats.org/officeDocument/2006/relationships/image" Target="../media/image74.png"/><Relationship Id="rId2" Type="http://schemas.microsoft.com/office/2007/relationships/media" Target="../media/media14.mp3"/><Relationship Id="rId16" Type="http://schemas.openxmlformats.org/officeDocument/2006/relationships/image" Target="../media/image73.png"/><Relationship Id="rId20" Type="http://schemas.openxmlformats.org/officeDocument/2006/relationships/image" Target="../media/image25.png"/><Relationship Id="rId1" Type="http://schemas.openxmlformats.org/officeDocument/2006/relationships/tags" Target="../tags/tag32.xml"/><Relationship Id="rId6" Type="http://schemas.openxmlformats.org/officeDocument/2006/relationships/audio" Target="../media/audio7.wav"/><Relationship Id="rId11" Type="http://schemas.openxmlformats.org/officeDocument/2006/relationships/image" Target="../media/image70.png"/><Relationship Id="rId5" Type="http://schemas.openxmlformats.org/officeDocument/2006/relationships/notesSlide" Target="../notesSlides/notesSlide31.xml"/><Relationship Id="rId15" Type="http://schemas.openxmlformats.org/officeDocument/2006/relationships/image" Target="../media/image47.svg"/><Relationship Id="rId23" Type="http://schemas.openxmlformats.org/officeDocument/2006/relationships/audio" Target="../media/audio7.wav"/><Relationship Id="rId10" Type="http://schemas.openxmlformats.org/officeDocument/2006/relationships/image" Target="../media/image33.svg"/><Relationship Id="rId19" Type="http://schemas.openxmlformats.org/officeDocument/2006/relationships/image" Target="../media/image49.png"/><Relationship Id="rId4" Type="http://schemas.openxmlformats.org/officeDocument/2006/relationships/slideLayout" Target="../slideLayouts/slideLayout24.xml"/><Relationship Id="rId9" Type="http://schemas.openxmlformats.org/officeDocument/2006/relationships/image" Target="../media/image32.png"/><Relationship Id="rId1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7.svg"/><Relationship Id="rId3" Type="http://schemas.openxmlformats.org/officeDocument/2006/relationships/notesSlide" Target="../notesSlides/notesSlide32.xml"/><Relationship Id="rId7" Type="http://schemas.openxmlformats.org/officeDocument/2006/relationships/image" Target="../media/image32.png"/><Relationship Id="rId12" Type="http://schemas.openxmlformats.org/officeDocument/2006/relationships/image" Target="../media/image46.png"/><Relationship Id="rId17" Type="http://schemas.openxmlformats.org/officeDocument/2006/relationships/image" Target="../media/image25.png"/><Relationship Id="rId2" Type="http://schemas.openxmlformats.org/officeDocument/2006/relationships/slideLayout" Target="../slideLayouts/slideLayout24.xml"/><Relationship Id="rId16" Type="http://schemas.openxmlformats.org/officeDocument/2006/relationships/image" Target="../media/image49.png"/><Relationship Id="rId1" Type="http://schemas.openxmlformats.org/officeDocument/2006/relationships/tags" Target="../tags/tag33.xml"/><Relationship Id="rId6" Type="http://schemas.openxmlformats.org/officeDocument/2006/relationships/audio" Target="../media/audio8.wav"/><Relationship Id="rId11" Type="http://schemas.openxmlformats.org/officeDocument/2006/relationships/image" Target="../media/image75.jpeg"/><Relationship Id="rId5" Type="http://schemas.openxmlformats.org/officeDocument/2006/relationships/audio" Target="../media/audio9.wav"/><Relationship Id="rId15" Type="http://schemas.openxmlformats.org/officeDocument/2006/relationships/image" Target="../media/image74.png"/><Relationship Id="rId10" Type="http://schemas.openxmlformats.org/officeDocument/2006/relationships/image" Target="../media/image71.svg"/><Relationship Id="rId4" Type="http://schemas.openxmlformats.org/officeDocument/2006/relationships/audio" Target="../media/audio7.wav"/><Relationship Id="rId9" Type="http://schemas.openxmlformats.org/officeDocument/2006/relationships/image" Target="../media/image70.png"/><Relationship Id="rId14" Type="http://schemas.openxmlformats.org/officeDocument/2006/relationships/image" Target="../media/image73.png"/><Relationship Id="rId22" Type="http://schemas.openxmlformats.org/officeDocument/2006/relationships/audio" Target="../media/audio7.wav"/></Relationships>
</file>

<file path=ppt/slides/_rels/slide3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7.svg"/><Relationship Id="rId3" Type="http://schemas.openxmlformats.org/officeDocument/2006/relationships/notesSlide" Target="../notesSlides/notesSlide33.xml"/><Relationship Id="rId7" Type="http://schemas.openxmlformats.org/officeDocument/2006/relationships/image" Target="../media/image32.png"/><Relationship Id="rId12" Type="http://schemas.openxmlformats.org/officeDocument/2006/relationships/image" Target="../media/image46.png"/><Relationship Id="rId17" Type="http://schemas.openxmlformats.org/officeDocument/2006/relationships/image" Target="../media/image25.png"/><Relationship Id="rId2" Type="http://schemas.openxmlformats.org/officeDocument/2006/relationships/slideLayout" Target="../slideLayouts/slideLayout24.xml"/><Relationship Id="rId16" Type="http://schemas.openxmlformats.org/officeDocument/2006/relationships/image" Target="../media/image49.png"/><Relationship Id="rId1" Type="http://schemas.openxmlformats.org/officeDocument/2006/relationships/tags" Target="../tags/tag34.xml"/><Relationship Id="rId6" Type="http://schemas.openxmlformats.org/officeDocument/2006/relationships/audio" Target="../media/audio9.wav"/><Relationship Id="rId11" Type="http://schemas.openxmlformats.org/officeDocument/2006/relationships/image" Target="../media/image76.png"/><Relationship Id="rId5" Type="http://schemas.openxmlformats.org/officeDocument/2006/relationships/audio" Target="../media/audio8.wav"/><Relationship Id="rId15" Type="http://schemas.openxmlformats.org/officeDocument/2006/relationships/image" Target="../media/image74.png"/><Relationship Id="rId10" Type="http://schemas.openxmlformats.org/officeDocument/2006/relationships/image" Target="../media/image71.svg"/><Relationship Id="rId4" Type="http://schemas.openxmlformats.org/officeDocument/2006/relationships/audio" Target="../media/audio7.wav"/><Relationship Id="rId9" Type="http://schemas.openxmlformats.org/officeDocument/2006/relationships/image" Target="../media/image70.png"/><Relationship Id="rId14" Type="http://schemas.openxmlformats.org/officeDocument/2006/relationships/image" Target="../media/image73.png"/><Relationship Id="rId22" Type="http://schemas.openxmlformats.org/officeDocument/2006/relationships/audio" Target="../media/audio7.wav"/></Relationships>
</file>

<file path=ppt/slides/_rels/slide3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7.svg"/><Relationship Id="rId3" Type="http://schemas.openxmlformats.org/officeDocument/2006/relationships/notesSlide" Target="../notesSlides/notesSlide34.xml"/><Relationship Id="rId7" Type="http://schemas.openxmlformats.org/officeDocument/2006/relationships/image" Target="../media/image32.png"/><Relationship Id="rId12" Type="http://schemas.openxmlformats.org/officeDocument/2006/relationships/image" Target="../media/image46.png"/><Relationship Id="rId17" Type="http://schemas.openxmlformats.org/officeDocument/2006/relationships/image" Target="../media/image25.png"/><Relationship Id="rId2" Type="http://schemas.openxmlformats.org/officeDocument/2006/relationships/slideLayout" Target="../slideLayouts/slideLayout24.xml"/><Relationship Id="rId16" Type="http://schemas.openxmlformats.org/officeDocument/2006/relationships/image" Target="../media/image49.png"/><Relationship Id="rId1" Type="http://schemas.openxmlformats.org/officeDocument/2006/relationships/tags" Target="../tags/tag35.xml"/><Relationship Id="rId6" Type="http://schemas.openxmlformats.org/officeDocument/2006/relationships/audio" Target="../media/audio8.wav"/><Relationship Id="rId11" Type="http://schemas.openxmlformats.org/officeDocument/2006/relationships/image" Target="../media/image77.jpeg"/><Relationship Id="rId5" Type="http://schemas.openxmlformats.org/officeDocument/2006/relationships/audio" Target="../media/audio9.wav"/><Relationship Id="rId15" Type="http://schemas.openxmlformats.org/officeDocument/2006/relationships/image" Target="../media/image74.png"/><Relationship Id="rId10" Type="http://schemas.openxmlformats.org/officeDocument/2006/relationships/image" Target="../media/image71.svg"/><Relationship Id="rId4" Type="http://schemas.openxmlformats.org/officeDocument/2006/relationships/audio" Target="../media/audio7.wav"/><Relationship Id="rId9" Type="http://schemas.openxmlformats.org/officeDocument/2006/relationships/image" Target="../media/image70.png"/><Relationship Id="rId14" Type="http://schemas.openxmlformats.org/officeDocument/2006/relationships/image" Target="../media/image73.png"/><Relationship Id="rId22" Type="http://schemas.openxmlformats.org/officeDocument/2006/relationships/audio" Target="../media/audio7.wav"/></Relationships>
</file>

<file path=ppt/slides/_rels/slide3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7.svg"/><Relationship Id="rId3" Type="http://schemas.openxmlformats.org/officeDocument/2006/relationships/notesSlide" Target="../notesSlides/notesSlide35.xml"/><Relationship Id="rId7" Type="http://schemas.openxmlformats.org/officeDocument/2006/relationships/image" Target="../media/image32.png"/><Relationship Id="rId12" Type="http://schemas.openxmlformats.org/officeDocument/2006/relationships/image" Target="../media/image46.png"/><Relationship Id="rId17" Type="http://schemas.openxmlformats.org/officeDocument/2006/relationships/image" Target="../media/image25.png"/><Relationship Id="rId2" Type="http://schemas.openxmlformats.org/officeDocument/2006/relationships/slideLayout" Target="../slideLayouts/slideLayout24.xml"/><Relationship Id="rId16" Type="http://schemas.openxmlformats.org/officeDocument/2006/relationships/image" Target="../media/image49.png"/><Relationship Id="rId1" Type="http://schemas.openxmlformats.org/officeDocument/2006/relationships/tags" Target="../tags/tag36.xml"/><Relationship Id="rId6" Type="http://schemas.openxmlformats.org/officeDocument/2006/relationships/audio" Target="../media/audio8.wav"/><Relationship Id="rId11" Type="http://schemas.openxmlformats.org/officeDocument/2006/relationships/image" Target="../media/image78.jpeg"/><Relationship Id="rId5" Type="http://schemas.openxmlformats.org/officeDocument/2006/relationships/audio" Target="../media/audio9.wav"/><Relationship Id="rId15" Type="http://schemas.openxmlformats.org/officeDocument/2006/relationships/image" Target="../media/image74.png"/><Relationship Id="rId10" Type="http://schemas.openxmlformats.org/officeDocument/2006/relationships/image" Target="../media/image71.svg"/><Relationship Id="rId4" Type="http://schemas.openxmlformats.org/officeDocument/2006/relationships/audio" Target="../media/audio7.wav"/><Relationship Id="rId9" Type="http://schemas.openxmlformats.org/officeDocument/2006/relationships/image" Target="../media/image70.png"/><Relationship Id="rId14" Type="http://schemas.openxmlformats.org/officeDocument/2006/relationships/image" Target="../media/image73.png"/><Relationship Id="rId22" Type="http://schemas.openxmlformats.org/officeDocument/2006/relationships/audio" Target="../media/audio7.wav"/></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36.xml"/><Relationship Id="rId7" Type="http://schemas.openxmlformats.org/officeDocument/2006/relationships/image" Target="../media/image79.png"/><Relationship Id="rId2" Type="http://schemas.openxmlformats.org/officeDocument/2006/relationships/slideLayout" Target="../slideLayouts/slideLayout18.xml"/><Relationship Id="rId1" Type="http://schemas.openxmlformats.org/officeDocument/2006/relationships/tags" Target="../tags/tag37.xml"/><Relationship Id="rId6" Type="http://schemas.openxmlformats.org/officeDocument/2006/relationships/image" Target="../media/image33.svg"/><Relationship Id="rId11" Type="http://schemas.openxmlformats.org/officeDocument/2006/relationships/audio" Target="../media/audio1.wav"/><Relationship Id="rId5"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25.pn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37.xml"/><Relationship Id="rId7" Type="http://schemas.openxmlformats.org/officeDocument/2006/relationships/image" Target="../media/image79.png"/><Relationship Id="rId2" Type="http://schemas.openxmlformats.org/officeDocument/2006/relationships/slideLayout" Target="../slideLayouts/slideLayout18.xml"/><Relationship Id="rId1" Type="http://schemas.openxmlformats.org/officeDocument/2006/relationships/tags" Target="../tags/tag38.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notesSlide" Target="../notesSlides/notesSlide5.xml"/><Relationship Id="rId7" Type="http://schemas.openxmlformats.org/officeDocument/2006/relationships/image" Target="../media/image36.pn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3.svg"/><Relationship Id="rId10" Type="http://schemas.openxmlformats.org/officeDocument/2006/relationships/image" Target="../media/image25.png"/><Relationship Id="rId4" Type="http://schemas.openxmlformats.org/officeDocument/2006/relationships/image" Target="../media/image32.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2.mp3"/><Relationship Id="rId7" Type="http://schemas.openxmlformats.org/officeDocument/2006/relationships/image" Target="../media/image33.svg"/><Relationship Id="rId12" Type="http://schemas.openxmlformats.org/officeDocument/2006/relationships/image" Target="../media/image42.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32.png"/><Relationship Id="rId11" Type="http://schemas.openxmlformats.org/officeDocument/2006/relationships/image" Target="../media/image25.png"/><Relationship Id="rId5" Type="http://schemas.openxmlformats.org/officeDocument/2006/relationships/notesSlide" Target="../notesSlides/notesSlide7.xml"/><Relationship Id="rId10" Type="http://schemas.openxmlformats.org/officeDocument/2006/relationships/image" Target="../media/image41.png"/><Relationship Id="rId4" Type="http://schemas.openxmlformats.org/officeDocument/2006/relationships/slideLayout" Target="../slideLayouts/slideLayout18.xml"/><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2.mp3"/><Relationship Id="rId7" Type="http://schemas.openxmlformats.org/officeDocument/2006/relationships/image" Target="../media/image33.svg"/><Relationship Id="rId12" Type="http://schemas.openxmlformats.org/officeDocument/2006/relationships/image" Target="../media/image42.png"/><Relationship Id="rId2" Type="http://schemas.microsoft.com/office/2007/relationships/media" Target="../media/media2.mp3"/><Relationship Id="rId1" Type="http://schemas.openxmlformats.org/officeDocument/2006/relationships/tags" Target="../tags/tag9.xml"/><Relationship Id="rId6" Type="http://schemas.openxmlformats.org/officeDocument/2006/relationships/image" Target="../media/image32.png"/><Relationship Id="rId11" Type="http://schemas.openxmlformats.org/officeDocument/2006/relationships/image" Target="../media/image25.png"/><Relationship Id="rId5" Type="http://schemas.openxmlformats.org/officeDocument/2006/relationships/notesSlide" Target="../notesSlides/notesSlide8.xml"/><Relationship Id="rId10" Type="http://schemas.openxmlformats.org/officeDocument/2006/relationships/image" Target="../media/image43.png"/><Relationship Id="rId4" Type="http://schemas.openxmlformats.org/officeDocument/2006/relationships/slideLayout" Target="../slideLayouts/slideLayout18.xml"/><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9.xml"/><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4">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5"/>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6"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pPr>
              <a:endParaRPr sz="1400" kern="0">
                <a:solidFill>
                  <a:srgbClr val="000000"/>
                </a:solidFill>
                <a:latin typeface="Aria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39" cstate="print">
            <a:alphaModFix/>
            <a:extLst>
              <a:ext uri="{28A0092B-C50C-407E-A947-70E740481C1C}">
                <a14:useLocalDpi xmlns:a14="http://schemas.microsoft.com/office/drawing/2010/main"/>
              </a:ext>
            </a:extLst>
          </a:blip>
          <a:stretch>
            <a:fillRect/>
          </a:stretch>
        </p:blipFill>
        <p:spPr>
          <a:xfrm rot="20815360">
            <a:off x="7425480" y="3695805"/>
            <a:ext cx="869289" cy="1212125"/>
          </a:xfrm>
          <a:prstGeom prst="rect">
            <a:avLst/>
          </a:prstGeom>
          <a:ln>
            <a:solidFill>
              <a:schemeClr val="tx2"/>
            </a:solidFill>
          </a:ln>
        </p:spPr>
      </p:pic>
      <p:pic>
        <p:nvPicPr>
          <p:cNvPr id="4" name="Picture 3"/>
          <p:cNvPicPr>
            <a:picLocks noChangeAspect="1"/>
          </p:cNvPicPr>
          <p:nvPr/>
        </p:nvPicPr>
        <p:blipFill rotWithShape="1">
          <a:blip r:embed="rId40">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7" name="Picture 22" descr="Kid playing football Royalty Free Vector Image"/>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589001" y="2787774"/>
            <a:ext cx="631071" cy="1570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22511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2" dur="3250" fill="hold"/>
                                        <p:tgtEl>
                                          <p:spTgt spid="17"/>
                                        </p:tgtEl>
                                        <p:attrNameLst>
                                          <p:attrName>ppt_x</p:attrName>
                                          <p:attrName>ppt_y</p:attrName>
                                        </p:attrNameLst>
                                      </p:cBhvr>
                                      <p:rCtr x="-4514" y="21389"/>
                                    </p:animMotion>
                                  </p:childTnLst>
                                </p:cTn>
                              </p:par>
                              <p:par>
                                <p:cTn id="13"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4" dur="3250" fill="hold"/>
                                        <p:tgtEl>
                                          <p:spTgt spid="16"/>
                                        </p:tgtEl>
                                        <p:attrNameLst>
                                          <p:attrName>ppt_x</p:attrName>
                                          <p:attrName>ppt_y</p:attrName>
                                        </p:attrNameLst>
                                      </p:cBhvr>
                                    </p:animMotion>
                                  </p:childTnLst>
                                </p:cTn>
                              </p:par>
                              <p:par>
                                <p:cTn id="15" presetID="42" presetClass="path" presetSubtype="0" repeatCount="indefinite" accel="50000" decel="50000" fill="hold" nodeType="withEffect">
                                  <p:stCondLst>
                                    <p:cond delay="0"/>
                                  </p:stCondLst>
                                  <p:childTnLst>
                                    <p:animMotion origin="layout" path="M -0.01111 -0.00586 L -0.0625 0.00031 " pathEditMode="relative" rAng="0" ptsTypes="AA">
                                      <p:cBhvr>
                                        <p:cTn id="16" dur="2000" fill="hold"/>
                                        <p:tgtEl>
                                          <p:spTgt spid="57"/>
                                        </p:tgtEl>
                                        <p:attrNameLst>
                                          <p:attrName>ppt_x</p:attrName>
                                          <p:attrName>ppt_y</p:attrName>
                                        </p:attrNameLst>
                                      </p:cBhvr>
                                      <p:rCtr x="-2569" y="30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614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56" r="17963"/>
          <a:stretch/>
        </p:blipFill>
        <p:spPr bwMode="auto">
          <a:xfrm>
            <a:off x="6919627" y="555526"/>
            <a:ext cx="1612813" cy="230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1547664" y="280899"/>
            <a:ext cx="5328592" cy="901229"/>
          </a:xfrm>
          <a:prstGeom prst="wedgeRoundRectCallout">
            <a:avLst>
              <a:gd name="adj1" fmla="val 55916"/>
              <a:gd name="adj2" fmla="val 81051"/>
              <a:gd name="adj3" fmla="val 16667"/>
            </a:avLst>
          </a:prstGeom>
          <a:solidFill>
            <a:srgbClr val="FFFF00"/>
          </a:solidFill>
          <a:ln>
            <a:solidFill>
              <a:schemeClr val="bg1"/>
            </a:solidFill>
            <a:prstDash val="dash"/>
          </a:ln>
          <a:effectLst>
            <a:glow rad="228600">
              <a:schemeClr val="accent6">
                <a:satMod val="175000"/>
                <a:alpha val="40000"/>
              </a:schemeClr>
            </a:glow>
          </a:effectLst>
          <a:scene3d>
            <a:camera prst="perspectiveRelaxedModerately"/>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1259632" y="411510"/>
            <a:ext cx="6120680" cy="830997"/>
          </a:xfrm>
          <a:prstGeom prst="rect">
            <a:avLst/>
          </a:prstGeom>
          <a:effectLst>
            <a:glow rad="139700">
              <a:schemeClr val="accent3">
                <a:satMod val="175000"/>
                <a:alpha val="40000"/>
              </a:schemeClr>
            </a:glow>
          </a:effectLst>
        </p:spPr>
        <p:txBody>
          <a:bodyPr wrap="square">
            <a:spAutoFit/>
          </a:bodyPr>
          <a:lstStyle/>
          <a:p>
            <a:pPr lvl="0" algn="ctr" defTabSz="685783"/>
            <a:r>
              <a:rPr lang="en-US" sz="4800" b="1" dirty="0">
                <a:solidFill>
                  <a:srgbClr val="FF0000"/>
                </a:solidFill>
                <a:effectLst>
                  <a:outerShdw blurRad="38100" dist="38100" dir="2700000" algn="tl">
                    <a:srgbClr val="000000">
                      <a:alpha val="43137"/>
                    </a:srgbClr>
                  </a:outerShdw>
                </a:effectLst>
                <a:latin typeface="Comic Sans MS" pitchFamily="66" charset="0"/>
                <a:cs typeface="Aharoni" pitchFamily="2" charset="-79"/>
              </a:rPr>
              <a:t>Who’s missing?</a:t>
            </a:r>
          </a:p>
        </p:txBody>
      </p:sp>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20420922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77269" y="2643758"/>
            <a:ext cx="1296144" cy="1772086"/>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pic>
        <p:nvPicPr>
          <p:cNvPr id="5" name="1.1-3.mp3" descr="1.1-3.mp3">
            <a:hlinkClick r:id="" action="ppaction://media"/>
            <a:extLst>
              <a:ext uri="{FF2B5EF4-FFF2-40B4-BE49-F238E27FC236}">
                <a16:creationId xmlns:a16="http://schemas.microsoft.com/office/drawing/2014/main" id="{59269747-8E5A-5108-231F-D3E1D17B518C}"/>
              </a:ext>
            </a:extLst>
          </p:cNvPr>
          <p:cNvPicPr>
            <a:picLocks noChangeAspect="1"/>
          </p:cNvPicPr>
          <p:nvPr>
            <a:audioFile r:link="rId3"/>
            <p:extLst>
              <p:ext uri="{DAA4B4D4-6D71-4841-9C94-3DE7FCFB9230}">
                <p14:media xmlns:p14="http://schemas.microsoft.com/office/powerpoint/2010/main" r:embed="rId2"/>
              </p:ext>
            </p:extLst>
          </p:nvPr>
        </p:nvPicPr>
        <p:blipFill>
          <a:blip r:embed="rId14">
            <a:duotone>
              <a:prstClr val="black"/>
              <a:schemeClr val="tx2">
                <a:tint val="45000"/>
                <a:satMod val="400000"/>
              </a:schemeClr>
            </a:duotone>
          </a:blip>
          <a:stretch>
            <a:fillRect/>
          </a:stretch>
        </p:blipFill>
        <p:spPr>
          <a:xfrm>
            <a:off x="3140948" y="801920"/>
            <a:ext cx="413831" cy="413831"/>
          </a:xfrm>
          <a:prstGeom prst="rect">
            <a:avLst/>
          </a:prstGeom>
        </p:spPr>
      </p:pic>
    </p:spTree>
    <p:custDataLst>
      <p:tags r:id="rId1"/>
    </p:custDataLst>
    <p:extLst>
      <p:ext uri="{BB962C8B-B14F-4D97-AF65-F5344CB8AC3E}">
        <p14:creationId xmlns:p14="http://schemas.microsoft.com/office/powerpoint/2010/main" val="3171311988"/>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7"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670" y="2643758"/>
            <a:ext cx="1296144" cy="1772086"/>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pic>
        <p:nvPicPr>
          <p:cNvPr id="6" name="1.1-2.mp3" descr="1.1-2.mp3">
            <a:hlinkClick r:id="" action="ppaction://media"/>
            <a:extLst>
              <a:ext uri="{FF2B5EF4-FFF2-40B4-BE49-F238E27FC236}">
                <a16:creationId xmlns:a16="http://schemas.microsoft.com/office/drawing/2014/main" id="{F8E3B36F-B3E5-45FD-539D-79835F1F6197}"/>
              </a:ext>
            </a:extLst>
          </p:cNvPr>
          <p:cNvPicPr>
            <a:picLocks noChangeAspect="1"/>
          </p:cNvPicPr>
          <p:nvPr>
            <a:audioFile r:link="rId3"/>
            <p:extLst>
              <p:ext uri="{DAA4B4D4-6D71-4841-9C94-3DE7FCFB9230}">
                <p14:media xmlns:p14="http://schemas.microsoft.com/office/powerpoint/2010/main" r:embed="rId2"/>
              </p:ext>
            </p:extLst>
          </p:nvPr>
        </p:nvPicPr>
        <p:blipFill>
          <a:blip r:embed="rId14">
            <a:duotone>
              <a:prstClr val="black"/>
              <a:schemeClr val="tx2">
                <a:tint val="45000"/>
                <a:satMod val="400000"/>
              </a:schemeClr>
            </a:duotone>
          </a:blip>
          <a:stretch>
            <a:fillRect/>
          </a:stretch>
        </p:blipFill>
        <p:spPr>
          <a:xfrm>
            <a:off x="3144664" y="803606"/>
            <a:ext cx="406400" cy="406400"/>
          </a:xfrm>
          <a:prstGeom prst="rect">
            <a:avLst/>
          </a:prstGeom>
        </p:spPr>
      </p:pic>
    </p:spTree>
    <p:custDataLst>
      <p:tags r:id="rId1"/>
    </p:custDataLst>
    <p:extLst>
      <p:ext uri="{BB962C8B-B14F-4D97-AF65-F5344CB8AC3E}">
        <p14:creationId xmlns:p14="http://schemas.microsoft.com/office/powerpoint/2010/main" val="2220317556"/>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7"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1840" y="1851670"/>
            <a:ext cx="1328801" cy="432048"/>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pic>
        <p:nvPicPr>
          <p:cNvPr id="5" name="1.1.mp3" descr="1.1.mp3">
            <a:hlinkClick r:id="" action="ppaction://media"/>
            <a:extLst>
              <a:ext uri="{FF2B5EF4-FFF2-40B4-BE49-F238E27FC236}">
                <a16:creationId xmlns:a16="http://schemas.microsoft.com/office/drawing/2014/main" id="{4F0C95C4-8FF6-A043-EE5D-74DCAAAFF125}"/>
              </a:ext>
            </a:extLst>
          </p:cNvPr>
          <p:cNvPicPr>
            <a:picLocks noChangeAspect="1"/>
          </p:cNvPicPr>
          <p:nvPr>
            <a:audioFile r:link="rId3"/>
            <p:extLst>
              <p:ext uri="{DAA4B4D4-6D71-4841-9C94-3DE7FCFB9230}">
                <p14:media xmlns:p14="http://schemas.microsoft.com/office/powerpoint/2010/main" r:embed="rId2"/>
              </p:ext>
            </p:extLst>
          </p:nvPr>
        </p:nvPicPr>
        <p:blipFill>
          <a:blip r:embed="rId14">
            <a:duotone>
              <a:prstClr val="black"/>
              <a:schemeClr val="tx2">
                <a:tint val="45000"/>
                <a:satMod val="400000"/>
              </a:schemeClr>
            </a:duotone>
          </a:blip>
          <a:stretch>
            <a:fillRect/>
          </a:stretch>
        </p:blipFill>
        <p:spPr>
          <a:xfrm>
            <a:off x="3131840" y="770818"/>
            <a:ext cx="457638" cy="457638"/>
          </a:xfrm>
          <a:prstGeom prst="rect">
            <a:avLst/>
          </a:prstGeom>
        </p:spPr>
      </p:pic>
    </p:spTree>
    <p:custDataLst>
      <p:tags r:id="rId1"/>
    </p:custDataLst>
    <p:extLst>
      <p:ext uri="{BB962C8B-B14F-4D97-AF65-F5344CB8AC3E}">
        <p14:creationId xmlns:p14="http://schemas.microsoft.com/office/powerpoint/2010/main" val="2755987841"/>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7"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79912" y="2643758"/>
            <a:ext cx="1368152" cy="1772086"/>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pic>
        <p:nvPicPr>
          <p:cNvPr id="5" name="1.1-4.mp3" descr="1.1-4.mp3">
            <a:hlinkClick r:id="" action="ppaction://media"/>
            <a:extLst>
              <a:ext uri="{FF2B5EF4-FFF2-40B4-BE49-F238E27FC236}">
                <a16:creationId xmlns:a16="http://schemas.microsoft.com/office/drawing/2014/main" id="{79D2EC56-FD0D-3C8D-7A12-EC6CB701D5F7}"/>
              </a:ext>
            </a:extLst>
          </p:cNvPr>
          <p:cNvPicPr>
            <a:picLocks noChangeAspect="1"/>
          </p:cNvPicPr>
          <p:nvPr>
            <a:audioFile r:link="rId3"/>
            <p:extLst>
              <p:ext uri="{DAA4B4D4-6D71-4841-9C94-3DE7FCFB9230}">
                <p14:media xmlns:p14="http://schemas.microsoft.com/office/powerpoint/2010/main" r:embed="rId2"/>
              </p:ext>
            </p:extLst>
          </p:nvPr>
        </p:nvPicPr>
        <p:blipFill>
          <a:blip r:embed="rId14">
            <a:duotone>
              <a:prstClr val="black"/>
              <a:schemeClr val="tx2">
                <a:tint val="45000"/>
                <a:satMod val="400000"/>
              </a:schemeClr>
            </a:duotone>
          </a:blip>
          <a:stretch>
            <a:fillRect/>
          </a:stretch>
        </p:blipFill>
        <p:spPr>
          <a:xfrm>
            <a:off x="3130517" y="783710"/>
            <a:ext cx="433371" cy="433371"/>
          </a:xfrm>
          <a:prstGeom prst="rect">
            <a:avLst/>
          </a:prstGeom>
        </p:spPr>
      </p:pic>
    </p:spTree>
    <p:custDataLst>
      <p:tags r:id="rId1"/>
    </p:custDataLst>
    <p:extLst>
      <p:ext uri="{BB962C8B-B14F-4D97-AF65-F5344CB8AC3E}">
        <p14:creationId xmlns:p14="http://schemas.microsoft.com/office/powerpoint/2010/main" val="2810885458"/>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7"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2120" y="2611461"/>
            <a:ext cx="1296144" cy="1772086"/>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pic>
        <p:nvPicPr>
          <p:cNvPr id="5" name="1.1-5.mp3" descr="1.1-5.mp3">
            <a:hlinkClick r:id="" action="ppaction://media"/>
            <a:extLst>
              <a:ext uri="{FF2B5EF4-FFF2-40B4-BE49-F238E27FC236}">
                <a16:creationId xmlns:a16="http://schemas.microsoft.com/office/drawing/2014/main" id="{4BACB0A6-A209-4A49-777C-0AB10AF09C24}"/>
              </a:ext>
            </a:extLst>
          </p:cNvPr>
          <p:cNvPicPr>
            <a:picLocks noChangeAspect="1"/>
          </p:cNvPicPr>
          <p:nvPr>
            <a:audioFile r:link="rId3"/>
            <p:extLst>
              <p:ext uri="{DAA4B4D4-6D71-4841-9C94-3DE7FCFB9230}">
                <p14:media xmlns:p14="http://schemas.microsoft.com/office/powerpoint/2010/main" r:embed="rId2"/>
              </p:ext>
            </p:extLst>
          </p:nvPr>
        </p:nvPicPr>
        <p:blipFill>
          <a:blip r:embed="rId14">
            <a:duotone>
              <a:prstClr val="black"/>
              <a:schemeClr val="tx2">
                <a:tint val="45000"/>
                <a:satMod val="400000"/>
              </a:schemeClr>
            </a:duotone>
          </a:blip>
          <a:stretch>
            <a:fillRect/>
          </a:stretch>
        </p:blipFill>
        <p:spPr>
          <a:xfrm>
            <a:off x="3124808" y="739906"/>
            <a:ext cx="446111" cy="446111"/>
          </a:xfrm>
          <a:prstGeom prst="rect">
            <a:avLst/>
          </a:prstGeom>
        </p:spPr>
      </p:pic>
    </p:spTree>
    <p:custDataLst>
      <p:tags r:id="rId1"/>
    </p:custDataLst>
    <p:extLst>
      <p:ext uri="{BB962C8B-B14F-4D97-AF65-F5344CB8AC3E}">
        <p14:creationId xmlns:p14="http://schemas.microsoft.com/office/powerpoint/2010/main" val="2127546283"/>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7"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92280" y="2859782"/>
            <a:ext cx="1296144" cy="1556062"/>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pic>
        <p:nvPicPr>
          <p:cNvPr id="5" name="1.1-6.mp3" descr="1.1-6.mp3">
            <a:hlinkClick r:id="" action="ppaction://media"/>
            <a:extLst>
              <a:ext uri="{FF2B5EF4-FFF2-40B4-BE49-F238E27FC236}">
                <a16:creationId xmlns:a16="http://schemas.microsoft.com/office/drawing/2014/main" id="{4C03D547-87ED-1C7A-ADC0-20E7A61FE980}"/>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3140948" y="778137"/>
            <a:ext cx="413831" cy="413831"/>
          </a:xfrm>
          <a:prstGeom prst="rect">
            <a:avLst/>
          </a:prstGeom>
        </p:spPr>
      </p:pic>
    </p:spTree>
    <p:custDataLst>
      <p:tags r:id="rId1"/>
    </p:custDataLst>
    <p:extLst>
      <p:ext uri="{BB962C8B-B14F-4D97-AF65-F5344CB8AC3E}">
        <p14:creationId xmlns:p14="http://schemas.microsoft.com/office/powerpoint/2010/main" val="3077319223"/>
      </p:ext>
    </p:extLst>
  </p:cSld>
  <p:clrMapOvr>
    <a:masterClrMapping/>
  </p:clrMapOvr>
  <mc:AlternateContent xmlns:mc="http://schemas.openxmlformats.org/markup-compatibility/2006" xmlns:p14="http://schemas.microsoft.com/office/powerpoint/2010/main">
    <mc:Choice Requires="p14">
      <p:transition p14:dur="100">
        <p:cut/>
        <p:sndAc>
          <p:stSnd>
            <p:snd r:embed="rId6" name="push.wav"/>
          </p:stSnd>
        </p:sndAc>
      </p:transition>
    </mc:Choice>
    <mc:Fallback xmlns="">
      <p:transition>
        <p:cut/>
        <p:sndAc>
          <p:stSnd>
            <p:snd r:embed="rId1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7"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4751B3-3B83-4E17-B7E9-A0A20907EF80}"/>
              </a:ext>
            </a:extLst>
          </p:cNvPr>
          <p:cNvSpPr/>
          <p:nvPr/>
        </p:nvSpPr>
        <p:spPr>
          <a:xfrm>
            <a:off x="722871" y="166817"/>
            <a:ext cx="8257403" cy="4809867"/>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5" name="Title Background">
            <a:extLst>
              <a:ext uri="{FF2B5EF4-FFF2-40B4-BE49-F238E27FC236}">
                <a16:creationId xmlns:a16="http://schemas.microsoft.com/office/drawing/2014/main" id="{15B327DB-9455-4B2B-ACFF-05E815CB33C8}"/>
              </a:ext>
            </a:extLst>
          </p:cNvPr>
          <p:cNvGrpSpPr/>
          <p:nvPr/>
        </p:nvGrpSpPr>
        <p:grpSpPr>
          <a:xfrm>
            <a:off x="1022879" y="1198618"/>
            <a:ext cx="6974495" cy="1373132"/>
            <a:chOff x="1217765" y="1106159"/>
            <a:chExt cx="5874253" cy="1231193"/>
          </a:xfrm>
        </p:grpSpPr>
        <p:sp>
          <p:nvSpPr>
            <p:cNvPr id="6" name="Freeform: Shape 5">
              <a:extLst>
                <a:ext uri="{FF2B5EF4-FFF2-40B4-BE49-F238E27FC236}">
                  <a16:creationId xmlns:a16="http://schemas.microsoft.com/office/drawing/2014/main"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7" name="Freeform: Shape 6">
              <a:extLst>
                <a:ext uri="{FF2B5EF4-FFF2-40B4-BE49-F238E27FC236}">
                  <a16:creationId xmlns:a16="http://schemas.microsoft.com/office/drawing/2014/main"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8" name="Freeform: Shape 7">
              <a:extLst>
                <a:ext uri="{FF2B5EF4-FFF2-40B4-BE49-F238E27FC236}">
                  <a16:creationId xmlns:a16="http://schemas.microsoft.com/office/drawing/2014/main"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9" name="Freeform: Shape 8">
              <a:extLst>
                <a:ext uri="{FF2B5EF4-FFF2-40B4-BE49-F238E27FC236}">
                  <a16:creationId xmlns:a16="http://schemas.microsoft.com/office/drawing/2014/main"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 name="Freeform: Shape 9">
              <a:extLst>
                <a:ext uri="{FF2B5EF4-FFF2-40B4-BE49-F238E27FC236}">
                  <a16:creationId xmlns:a16="http://schemas.microsoft.com/office/drawing/2014/main"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1" name="Freeform: Shape 10">
              <a:extLst>
                <a:ext uri="{FF2B5EF4-FFF2-40B4-BE49-F238E27FC236}">
                  <a16:creationId xmlns:a16="http://schemas.microsoft.com/office/drawing/2014/main"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2" name="Freeform: Shape 11">
              <a:extLst>
                <a:ext uri="{FF2B5EF4-FFF2-40B4-BE49-F238E27FC236}">
                  <a16:creationId xmlns:a16="http://schemas.microsoft.com/office/drawing/2014/main"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3" name="Freeform: Shape 12">
              <a:extLst>
                <a:ext uri="{FF2B5EF4-FFF2-40B4-BE49-F238E27FC236}">
                  <a16:creationId xmlns:a16="http://schemas.microsoft.com/office/drawing/2014/main"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3">
              <a:extLst>
                <a:ext uri="{FF2B5EF4-FFF2-40B4-BE49-F238E27FC236}">
                  <a16:creationId xmlns:a16="http://schemas.microsoft.com/office/drawing/2014/main"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5" name="Freeform: Shape 14">
              <a:extLst>
                <a:ext uri="{FF2B5EF4-FFF2-40B4-BE49-F238E27FC236}">
                  <a16:creationId xmlns:a16="http://schemas.microsoft.com/office/drawing/2014/main"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sp>
        <p:nvSpPr>
          <p:cNvPr id="84" name="Rectangle: Rounded Corners 83">
            <a:extLst>
              <a:ext uri="{FF2B5EF4-FFF2-40B4-BE49-F238E27FC236}">
                <a16:creationId xmlns:a16="http://schemas.microsoft.com/office/drawing/2014/main" id="{61C1A93E-CDDE-49AC-94FD-D352B15AE463}"/>
              </a:ext>
            </a:extLst>
          </p:cNvPr>
          <p:cNvSpPr/>
          <p:nvPr/>
        </p:nvSpPr>
        <p:spPr>
          <a:xfrm>
            <a:off x="837171" y="2575984"/>
            <a:ext cx="8005826" cy="2325470"/>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6" name="Rectangle: Rounded Corners 115">
            <a:extLst>
              <a:ext uri="{FF2B5EF4-FFF2-40B4-BE49-F238E27FC236}">
                <a16:creationId xmlns:a16="http://schemas.microsoft.com/office/drawing/2014/main" id="{A237D9D2-5600-40B2-BF9F-D61C45677B6B}"/>
              </a:ext>
            </a:extLst>
          </p:cNvPr>
          <p:cNvSpPr/>
          <p:nvPr/>
        </p:nvSpPr>
        <p:spPr>
          <a:xfrm>
            <a:off x="8712275" y="2789648"/>
            <a:ext cx="261599" cy="203131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7" name="Rectangle: Rounded Corners 116">
            <a:extLst>
              <a:ext uri="{FF2B5EF4-FFF2-40B4-BE49-F238E27FC236}">
                <a16:creationId xmlns:a16="http://schemas.microsoft.com/office/drawing/2014/main" id="{58CBC8AC-F8D7-47B8-8D14-10662ADE341F}"/>
              </a:ext>
            </a:extLst>
          </p:cNvPr>
          <p:cNvSpPr/>
          <p:nvPr/>
        </p:nvSpPr>
        <p:spPr>
          <a:xfrm>
            <a:off x="8980274" y="2780252"/>
            <a:ext cx="167297" cy="2031311"/>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3" name="Rectangle: Rounded Corners 92">
            <a:extLst>
              <a:ext uri="{FF2B5EF4-FFF2-40B4-BE49-F238E27FC236}">
                <a16:creationId xmlns:a16="http://schemas.microsoft.com/office/drawing/2014/main" id="{19D9236E-4EBD-4191-A231-0F31B6C1C21E}"/>
              </a:ext>
            </a:extLst>
          </p:cNvPr>
          <p:cNvSpPr/>
          <p:nvPr/>
        </p:nvSpPr>
        <p:spPr>
          <a:xfrm>
            <a:off x="7217008" y="164379"/>
            <a:ext cx="1554092" cy="955336"/>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4" name="Rectangle: Rounded Corners 93">
            <a:extLst>
              <a:ext uri="{FF2B5EF4-FFF2-40B4-BE49-F238E27FC236}">
                <a16:creationId xmlns:a16="http://schemas.microsoft.com/office/drawing/2014/main" id="{AA6C8773-23AB-4862-A031-D72091C745A9}"/>
              </a:ext>
            </a:extLst>
          </p:cNvPr>
          <p:cNvSpPr/>
          <p:nvPr/>
        </p:nvSpPr>
        <p:spPr>
          <a:xfrm>
            <a:off x="7150534" y="-2532"/>
            <a:ext cx="1692462" cy="16681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129"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170" y="4405304"/>
            <a:ext cx="8136703" cy="532727"/>
          </a:xfrm>
          <a:prstGeom prst="rect">
            <a:avLst/>
          </a:prstGeom>
        </p:spPr>
      </p:pic>
      <p:pic>
        <p:nvPicPr>
          <p:cNvPr id="132"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8260" y="3440195"/>
            <a:ext cx="4891672" cy="1353873"/>
          </a:xfrm>
          <a:prstGeom prst="rect">
            <a:avLst/>
          </a:prstGeom>
        </p:spPr>
      </p:pic>
      <p:pic>
        <p:nvPicPr>
          <p:cNvPr id="133"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847178" y="1332790"/>
            <a:ext cx="2300392" cy="3796697"/>
          </a:xfrm>
          <a:prstGeom prst="rect">
            <a:avLst/>
          </a:prstGeom>
        </p:spPr>
      </p:pic>
      <p:sp>
        <p:nvSpPr>
          <p:cNvPr id="95" name="Rectangle: Rounded Corners 93">
            <a:extLst>
              <a:ext uri="{FF2B5EF4-FFF2-40B4-BE49-F238E27FC236}">
                <a16:creationId xmlns:a16="http://schemas.microsoft.com/office/drawing/2014/main" id="{AA6C8773-23AB-4862-A031-D72091C745A9}"/>
              </a:ext>
            </a:extLst>
          </p:cNvPr>
          <p:cNvSpPr/>
          <p:nvPr/>
        </p:nvSpPr>
        <p:spPr>
          <a:xfrm>
            <a:off x="1273164" y="4989311"/>
            <a:ext cx="1692462" cy="16681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6" name="Rectangle: Rounded Corners 93">
            <a:extLst>
              <a:ext uri="{FF2B5EF4-FFF2-40B4-BE49-F238E27FC236}">
                <a16:creationId xmlns:a16="http://schemas.microsoft.com/office/drawing/2014/main" id="{AA6C8773-23AB-4862-A031-D72091C745A9}"/>
              </a:ext>
            </a:extLst>
          </p:cNvPr>
          <p:cNvSpPr/>
          <p:nvPr/>
        </p:nvSpPr>
        <p:spPr>
          <a:xfrm>
            <a:off x="6263419" y="4989310"/>
            <a:ext cx="1039006" cy="14017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8" name="TextBox 97">
            <a:extLst>
              <a:ext uri="{FF2B5EF4-FFF2-40B4-BE49-F238E27FC236}">
                <a16:creationId xmlns:a16="http://schemas.microsoft.com/office/drawing/2014/main" id="{D93EC67A-F91A-4CDE-86E5-3F11B45FF67A}"/>
              </a:ext>
            </a:extLst>
          </p:cNvPr>
          <p:cNvSpPr txBox="1"/>
          <p:nvPr/>
        </p:nvSpPr>
        <p:spPr>
          <a:xfrm>
            <a:off x="1604114" y="1443928"/>
            <a:ext cx="6496278" cy="1177243"/>
          </a:xfrm>
          <a:prstGeom prst="rect">
            <a:avLst/>
          </a:prstGeom>
          <a:noFill/>
        </p:spPr>
        <p:txBody>
          <a:bodyPr wrap="square" lIns="68579" tIns="34289" rIns="68579" bIns="34289" rtlCol="0">
            <a:spAutoFit/>
          </a:bodyPr>
          <a:lstStyle/>
          <a:p>
            <a:pPr algn="ctr" defTabSz="685783"/>
            <a:r>
              <a:rPr lang="en-US" sz="7200" b="1">
                <a:effectLst>
                  <a:outerShdw blurRad="38100" dist="38100" dir="2700000" algn="tl">
                    <a:srgbClr val="000000">
                      <a:alpha val="43137"/>
                    </a:srgbClr>
                  </a:outerShdw>
                </a:effectLst>
                <a:latin typeface=".VnBahamasB" pitchFamily="34" charset="0"/>
                <a:cs typeface="Aharoni" pitchFamily="2" charset="-79"/>
              </a:rPr>
              <a:t>Practice</a:t>
            </a:r>
            <a:endParaRPr lang="en-US" sz="8800" b="1">
              <a:effectLst>
                <a:outerShdw blurRad="38100" dist="38100" dir="2700000" algn="tl">
                  <a:srgbClr val="000000">
                    <a:alpha val="43137"/>
                  </a:srgbClr>
                </a:outerShdw>
              </a:effectLst>
              <a:latin typeface=".VnBahamasB" pitchFamily="34" charset="0"/>
              <a:cs typeface="Aharoni" pitchFamily="2" charset="-79"/>
            </a:endParaRPr>
          </a:p>
        </p:txBody>
      </p:sp>
      <p:sp>
        <p:nvSpPr>
          <p:cNvPr id="99" name="TextBox 98">
            <a:extLst>
              <a:ext uri="{FF2B5EF4-FFF2-40B4-BE49-F238E27FC236}">
                <a16:creationId xmlns:a16="http://schemas.microsoft.com/office/drawing/2014/main" id="{D93EC67A-F91A-4CDE-86E5-3F11B45FF67A}"/>
              </a:ext>
            </a:extLst>
          </p:cNvPr>
          <p:cNvSpPr txBox="1"/>
          <p:nvPr/>
        </p:nvSpPr>
        <p:spPr>
          <a:xfrm>
            <a:off x="1278192" y="1451240"/>
            <a:ext cx="6496278" cy="1177243"/>
          </a:xfrm>
          <a:prstGeom prst="rect">
            <a:avLst/>
          </a:prstGeom>
          <a:noFill/>
        </p:spPr>
        <p:txBody>
          <a:bodyPr wrap="square" lIns="68579" tIns="34289" rIns="68579" bIns="34289" rtlCol="0">
            <a:spAutoFit/>
          </a:bodyPr>
          <a:lstStyle/>
          <a:p>
            <a:pPr algn="ctr" defTabSz="685783"/>
            <a:r>
              <a:rPr lang="en-US" sz="5400" b="1">
                <a:solidFill>
                  <a:srgbClr val="FF0000"/>
                </a:solidFill>
                <a:effectLst>
                  <a:outerShdw blurRad="38100" dist="38100" dir="2700000" algn="tl">
                    <a:srgbClr val="000000">
                      <a:alpha val="43137"/>
                    </a:srgbClr>
                  </a:outerShdw>
                </a:effectLst>
                <a:latin typeface=".VnBahamasB" pitchFamily="34" charset="0"/>
                <a:cs typeface="Aharoni" pitchFamily="2" charset="-79"/>
              </a:rPr>
              <a:t>3</a:t>
            </a:r>
            <a:r>
              <a:rPr lang="en-US" sz="4800" b="1">
                <a:solidFill>
                  <a:srgbClr val="FF0000"/>
                </a:solidFill>
                <a:effectLst>
                  <a:outerShdw blurRad="38100" dist="38100" dir="2700000" algn="tl">
                    <a:srgbClr val="000000">
                      <a:alpha val="43137"/>
                    </a:srgbClr>
                  </a:outerShdw>
                </a:effectLst>
                <a:latin typeface=".VnBahamasB" pitchFamily="34" charset="0"/>
                <a:cs typeface="Aharoni" pitchFamily="2" charset="-79"/>
              </a:rPr>
              <a:t>.</a:t>
            </a:r>
            <a:r>
              <a:rPr lang="en-US" sz="7200" b="1">
                <a:solidFill>
                  <a:srgbClr val="FF0000"/>
                </a:solidFill>
                <a:effectLst>
                  <a:outerShdw blurRad="38100" dist="38100" dir="2700000" algn="tl">
                    <a:srgbClr val="000000">
                      <a:alpha val="43137"/>
                    </a:srgbClr>
                  </a:outerShdw>
                </a:effectLst>
                <a:latin typeface=".VnBahamasB" pitchFamily="34" charset="0"/>
                <a:cs typeface="Aharoni" pitchFamily="2" charset="-79"/>
              </a:rPr>
              <a:t> Practice</a:t>
            </a:r>
            <a:endParaRPr lang="en-US" sz="8800" b="1">
              <a:solidFill>
                <a:srgbClr val="FF0000"/>
              </a:solidFill>
              <a:effectLst>
                <a:outerShdw blurRad="38100" dist="38100" dir="2700000" algn="tl">
                  <a:srgbClr val="000000">
                    <a:alpha val="43137"/>
                  </a:srgbClr>
                </a:outerShdw>
              </a:effectLst>
              <a:latin typeface=".VnBahamasB" pitchFamily="34" charset="0"/>
              <a:cs typeface="Aharoni" pitchFamily="2" charset="-79"/>
            </a:endParaRPr>
          </a:p>
        </p:txBody>
      </p:sp>
      <p:grpSp>
        <p:nvGrpSpPr>
          <p:cNvPr id="103" name="Group 102"/>
          <p:cNvGrpSpPr/>
          <p:nvPr/>
        </p:nvGrpSpPr>
        <p:grpSpPr>
          <a:xfrm>
            <a:off x="53644" y="3280399"/>
            <a:ext cx="651896" cy="1300388"/>
            <a:chOff x="53644" y="3280399"/>
            <a:chExt cx="651896" cy="1300388"/>
          </a:xfrm>
        </p:grpSpPr>
        <p:sp>
          <p:nvSpPr>
            <p:cNvPr id="104" name="Freeform: Shape 12">
              <a:extLst>
                <a:ext uri="{FF2B5EF4-FFF2-40B4-BE49-F238E27FC236}">
                  <a16:creationId xmlns:a16="http://schemas.microsoft.com/office/drawing/2014/main" id="{62DB7258-A433-4CC6-992E-507875ECDDD5}"/>
                </a:ext>
              </a:extLst>
            </p:cNvPr>
            <p:cNvSpPr/>
            <p:nvPr/>
          </p:nvSpPr>
          <p:spPr>
            <a:xfrm>
              <a:off x="361433" y="3280399"/>
              <a:ext cx="307789" cy="319591"/>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5" name="Freeform: Shape 12">
              <a:extLst>
                <a:ext uri="{FF2B5EF4-FFF2-40B4-BE49-F238E27FC236}">
                  <a16:creationId xmlns:a16="http://schemas.microsoft.com/office/drawing/2014/main" id="{62DB7258-A433-4CC6-992E-507875ECDDD5}"/>
                </a:ext>
              </a:extLst>
            </p:cNvPr>
            <p:cNvSpPr/>
            <p:nvPr/>
          </p:nvSpPr>
          <p:spPr>
            <a:xfrm>
              <a:off x="53644" y="3805303"/>
              <a:ext cx="461683" cy="47305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6" name="Freeform: Shape 12">
              <a:extLst>
                <a:ext uri="{FF2B5EF4-FFF2-40B4-BE49-F238E27FC236}">
                  <a16:creationId xmlns:a16="http://schemas.microsoft.com/office/drawing/2014/main" id="{62DB7258-A433-4CC6-992E-507875ECDDD5}"/>
                </a:ext>
              </a:extLst>
            </p:cNvPr>
            <p:cNvSpPr/>
            <p:nvPr/>
          </p:nvSpPr>
          <p:spPr>
            <a:xfrm>
              <a:off x="551646" y="4364087"/>
              <a:ext cx="153894" cy="21670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pic>
        <p:nvPicPr>
          <p:cNvPr id="108" name="图片 29" descr="8b0fccb2e21d61b25266c16d7d822443"/>
          <p:cNvPicPr>
            <a:picLocks noChangeAspect="1"/>
          </p:cNvPicPr>
          <p:nvPr/>
        </p:nvPicPr>
        <p:blipFill>
          <a:blip r:embed="rId8"/>
          <a:srcRect r="3242"/>
          <a:stretch>
            <a:fillRect/>
          </a:stretch>
        </p:blipFill>
        <p:spPr>
          <a:xfrm flipH="1">
            <a:off x="722871" y="53474"/>
            <a:ext cx="1737792" cy="1090334"/>
          </a:xfrm>
          <a:prstGeom prst="rect">
            <a:avLst/>
          </a:prstGeom>
        </p:spPr>
      </p:pic>
      <p:pic>
        <p:nvPicPr>
          <p:cNvPr id="31" name="Picture 3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311241963"/>
      </p:ext>
    </p:extLst>
  </p:cSld>
  <p:clrMapOvr>
    <a:masterClrMapping/>
  </p:clrMapOvr>
  <p:transition spd="slow">
    <p:cover/>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32"/>
                                        </p:tgtEl>
                                        <p:attrNameLst>
                                          <p:attrName>r</p:attrName>
                                        </p:attrNameLst>
                                      </p:cBhvr>
                                    </p:animRot>
                                    <p:animRot by="-240000">
                                      <p:cBhvr>
                                        <p:cTn id="7" dur="200" fill="hold">
                                          <p:stCondLst>
                                            <p:cond delay="200"/>
                                          </p:stCondLst>
                                        </p:cTn>
                                        <p:tgtEl>
                                          <p:spTgt spid="132"/>
                                        </p:tgtEl>
                                        <p:attrNameLst>
                                          <p:attrName>r</p:attrName>
                                        </p:attrNameLst>
                                      </p:cBhvr>
                                    </p:animRot>
                                    <p:animRot by="240000">
                                      <p:cBhvr>
                                        <p:cTn id="8" dur="200" fill="hold">
                                          <p:stCondLst>
                                            <p:cond delay="400"/>
                                          </p:stCondLst>
                                        </p:cTn>
                                        <p:tgtEl>
                                          <p:spTgt spid="132"/>
                                        </p:tgtEl>
                                        <p:attrNameLst>
                                          <p:attrName>r</p:attrName>
                                        </p:attrNameLst>
                                      </p:cBhvr>
                                    </p:animRot>
                                    <p:animRot by="-240000">
                                      <p:cBhvr>
                                        <p:cTn id="9" dur="200" fill="hold">
                                          <p:stCondLst>
                                            <p:cond delay="600"/>
                                          </p:stCondLst>
                                        </p:cTn>
                                        <p:tgtEl>
                                          <p:spTgt spid="132"/>
                                        </p:tgtEl>
                                        <p:attrNameLst>
                                          <p:attrName>r</p:attrName>
                                        </p:attrNameLst>
                                      </p:cBhvr>
                                    </p:animRot>
                                    <p:animRot by="120000">
                                      <p:cBhvr>
                                        <p:cTn id="10" dur="200" fill="hold">
                                          <p:stCondLst>
                                            <p:cond delay="800"/>
                                          </p:stCondLst>
                                        </p:cTn>
                                        <p:tgtEl>
                                          <p:spTgt spid="1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fade">
                                      <p:cBhvr>
                                        <p:cTn id="15" dur="1000"/>
                                        <p:tgtEl>
                                          <p:spTgt spid="133"/>
                                        </p:tgtEl>
                                      </p:cBhvr>
                                    </p:animEffect>
                                    <p:anim calcmode="lin" valueType="num">
                                      <p:cBhvr>
                                        <p:cTn id="16" dur="1000" fill="hold"/>
                                        <p:tgtEl>
                                          <p:spTgt spid="133"/>
                                        </p:tgtEl>
                                        <p:attrNameLst>
                                          <p:attrName>ppt_x</p:attrName>
                                        </p:attrNameLst>
                                      </p:cBhvr>
                                      <p:tavLst>
                                        <p:tav tm="0">
                                          <p:val>
                                            <p:strVal val="#ppt_x"/>
                                          </p:val>
                                        </p:tav>
                                        <p:tav tm="100000">
                                          <p:val>
                                            <p:strVal val="#ppt_x"/>
                                          </p:val>
                                        </p:tav>
                                      </p:tavLst>
                                    </p:anim>
                                    <p:anim calcmode="lin" valueType="num">
                                      <p:cBhvr>
                                        <p:cTn id="17"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80"/>
                                  </p:iterate>
                                  <p:childTnLst>
                                    <p:set>
                                      <p:cBhvr>
                                        <p:cTn id="21"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iterate type="lt">
                                    <p:tmAbs val="80"/>
                                  </p:iterate>
                                  <p:childTnLst>
                                    <p:set>
                                      <p:cBhvr>
                                        <p:cTn id="25"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7"/>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grpSp>
        <p:nvGrpSpPr>
          <p:cNvPr id="6" name="Hand">
            <a:extLst>
              <a:ext uri="{FF2B5EF4-FFF2-40B4-BE49-F238E27FC236}">
                <a16:creationId xmlns:a16="http://schemas.microsoft.com/office/drawing/2014/main" id="{F19896F8-5F55-4E0A-B5AA-29AC75BB5F73}"/>
              </a:ext>
            </a:extLst>
          </p:cNvPr>
          <p:cNvGrpSpPr/>
          <p:nvPr/>
        </p:nvGrpSpPr>
        <p:grpSpPr>
          <a:xfrm flipH="1">
            <a:off x="6723567" y="1928426"/>
            <a:ext cx="5488504" cy="1543049"/>
            <a:chOff x="-515201" y="777412"/>
            <a:chExt cx="5488504" cy="1543049"/>
          </a:xfrm>
        </p:grpSpPr>
        <p:sp>
          <p:nvSpPr>
            <p:cNvPr id="7" name="Rectangle 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8" name="Rectangle 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1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1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2"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3"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4"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5"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6"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17"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20"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6">
            <a:extLst>
              <a:ext uri="{28A0092B-C50C-407E-A947-70E740481C1C}">
                <a14:useLocalDpi xmlns:a14="http://schemas.microsoft.com/office/drawing/2010/main" val="0"/>
              </a:ext>
            </a:extLst>
          </a:blip>
          <a:srcRect t="8097"/>
          <a:stretch/>
        </p:blipFill>
        <p:spPr>
          <a:xfrm>
            <a:off x="2195110" y="720081"/>
            <a:ext cx="5901882" cy="3959738"/>
          </a:xfrm>
          <a:prstGeom prst="rect">
            <a:avLst/>
          </a:prstGeom>
        </p:spPr>
      </p:pic>
      <p:pic>
        <p:nvPicPr>
          <p:cNvPr id="18" name="Thumb">
            <a:extLst>
              <a:ext uri="{FF2B5EF4-FFF2-40B4-BE49-F238E27FC236}">
                <a16:creationId xmlns:a16="http://schemas.microsoft.com/office/drawing/2014/main" id="{E0B9D273-266A-4CFD-883D-12312F64200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54628" b="80068"/>
          <a:stretch>
            <a:fillRect/>
          </a:stretch>
        </p:blipFill>
        <p:spPr>
          <a:xfrm flipH="1">
            <a:off x="6714042"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179" y="230672"/>
            <a:ext cx="3711757" cy="499281"/>
          </a:xfrm>
          <a:prstGeom prst="rect">
            <a:avLst/>
          </a:prstGeom>
        </p:spPr>
      </p:pic>
      <p:sp>
        <p:nvSpPr>
          <p:cNvPr id="21" name="Rectangle: Rounded Corners 20">
            <a:extLst>
              <a:ext uri="{FF2B5EF4-FFF2-40B4-BE49-F238E27FC236}">
                <a16:creationId xmlns:a16="http://schemas.microsoft.com/office/drawing/2014/main" id="{7AB27B03-FC2A-4BA2-BCA5-7CB092439C1B}"/>
              </a:ext>
            </a:extLst>
          </p:cNvPr>
          <p:cNvSpPr/>
          <p:nvPr/>
        </p:nvSpPr>
        <p:spPr>
          <a:xfrm>
            <a:off x="3304431" y="2993654"/>
            <a:ext cx="689716" cy="2071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F074D35-6742-4B9E-A23B-24CDC6A1DDD6}"/>
              </a:ext>
            </a:extLst>
          </p:cNvPr>
          <p:cNvSpPr/>
          <p:nvPr/>
        </p:nvSpPr>
        <p:spPr>
          <a:xfrm>
            <a:off x="6089501" y="3265802"/>
            <a:ext cx="758691" cy="1882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3" name="Rectangle: Rounded Corners 22">
            <a:extLst>
              <a:ext uri="{FF2B5EF4-FFF2-40B4-BE49-F238E27FC236}">
                <a16:creationId xmlns:a16="http://schemas.microsoft.com/office/drawing/2014/main" id="{A93A0FCE-4C23-47F6-B9A0-F58446119801}"/>
              </a:ext>
            </a:extLst>
          </p:cNvPr>
          <p:cNvSpPr/>
          <p:nvPr/>
        </p:nvSpPr>
        <p:spPr>
          <a:xfrm>
            <a:off x="3419872" y="3435846"/>
            <a:ext cx="1344068" cy="1882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4" name="Rectangle: Rounded Corners 23">
            <a:extLst>
              <a:ext uri="{FF2B5EF4-FFF2-40B4-BE49-F238E27FC236}">
                <a16:creationId xmlns:a16="http://schemas.microsoft.com/office/drawing/2014/main" id="{4C913680-07E0-4DDD-99B1-29B426BA6CC8}"/>
              </a:ext>
            </a:extLst>
          </p:cNvPr>
          <p:cNvSpPr/>
          <p:nvPr/>
        </p:nvSpPr>
        <p:spPr>
          <a:xfrm>
            <a:off x="6234233" y="3772595"/>
            <a:ext cx="570015" cy="1882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5" name="Rectangle: Rounded Corners 24">
            <a:extLst>
              <a:ext uri="{FF2B5EF4-FFF2-40B4-BE49-F238E27FC236}">
                <a16:creationId xmlns:a16="http://schemas.microsoft.com/office/drawing/2014/main" id="{921D0916-0B08-4EA3-8108-816630DFCBAE}"/>
              </a:ext>
            </a:extLst>
          </p:cNvPr>
          <p:cNvSpPr/>
          <p:nvPr/>
        </p:nvSpPr>
        <p:spPr>
          <a:xfrm>
            <a:off x="3520620" y="4020595"/>
            <a:ext cx="1344068" cy="1882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6" name="Rectangle: Rounded Corners 25">
            <a:extLst>
              <a:ext uri="{FF2B5EF4-FFF2-40B4-BE49-F238E27FC236}">
                <a16:creationId xmlns:a16="http://schemas.microsoft.com/office/drawing/2014/main" id="{63FDF3F0-46A8-4034-8736-59F20DE5EEB3}"/>
              </a:ext>
            </a:extLst>
          </p:cNvPr>
          <p:cNvSpPr/>
          <p:nvPr/>
        </p:nvSpPr>
        <p:spPr>
          <a:xfrm>
            <a:off x="6111319" y="4217569"/>
            <a:ext cx="758691" cy="1882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27" name="Picture 2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6612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63" presetClass="path" presetSubtype="0" accel="50000" decel="50000" fill="hold" nodeType="withEffect">
                                  <p:stCondLst>
                                    <p:cond delay="0"/>
                                  </p:stCondLst>
                                  <p:childTnLst>
                                    <p:animMotion origin="layout" path="M 1.94444E-6 0 L 0.37604 0 " pathEditMode="relative" rAng="0" ptsTypes="AA">
                                      <p:cBhvr>
                                        <p:cTn id="15" dur="750" spd="-100000" fill="hold"/>
                                        <p:tgtEl>
                                          <p:spTgt spid="20"/>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18"/>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18"/>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3.33333E-6 0 L 0.37743 0 " pathEditMode="relative" rAng="0" ptsTypes="AA">
                                      <p:cBhvr>
                                        <p:cTn id="23" dur="750" fill="hold"/>
                                        <p:tgtEl>
                                          <p:spTgt spid="6"/>
                                        </p:tgtEl>
                                        <p:attrNameLst>
                                          <p:attrName>ppt_x</p:attrName>
                                          <p:attrName>ppt_y</p:attrName>
                                        </p:attrNameLst>
                                      </p:cBhvr>
                                      <p:rCtr x="18872" y="0"/>
                                    </p:animMotion>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grpId="0" nodeType="clickEffect">
                                  <p:stCondLst>
                                    <p:cond delay="0"/>
                                  </p:stCondLst>
                                  <p:childTnLst>
                                    <p:animEffect transition="out" filter="wipe(left)">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8" fill="hold" grpId="0" nodeType="clickEffect">
                                  <p:stCondLst>
                                    <p:cond delay="0"/>
                                  </p:stCondLst>
                                  <p:childTnLst>
                                    <p:animEffect transition="out" filter="wipe(left)">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8" fill="hold" grpId="0" nodeType="clickEffect">
                                  <p:stCondLst>
                                    <p:cond delay="0"/>
                                  </p:stCondLst>
                                  <p:childTnLst>
                                    <p:animEffect transition="out" filter="wipe(left)">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xit" presetSubtype="8" fill="hold" grpId="0" nodeType="clickEffect">
                                  <p:stCondLst>
                                    <p:cond delay="0"/>
                                  </p:stCondLst>
                                  <p:childTnLst>
                                    <p:animEffect transition="out" filter="wipe(left)">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0" nodeType="clickEffect">
                                  <p:stCondLst>
                                    <p:cond delay="0"/>
                                  </p:stCondLst>
                                  <p:childTnLst>
                                    <p:animEffect transition="out" filter="wipe(left)">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7"/>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grpSp>
        <p:nvGrpSpPr>
          <p:cNvPr id="6" name="Hand">
            <a:extLst>
              <a:ext uri="{FF2B5EF4-FFF2-40B4-BE49-F238E27FC236}">
                <a16:creationId xmlns:a16="http://schemas.microsoft.com/office/drawing/2014/main" id="{F19896F8-5F55-4E0A-B5AA-29AC75BB5F73}"/>
              </a:ext>
            </a:extLst>
          </p:cNvPr>
          <p:cNvGrpSpPr/>
          <p:nvPr/>
        </p:nvGrpSpPr>
        <p:grpSpPr>
          <a:xfrm flipH="1">
            <a:off x="6723567" y="1928426"/>
            <a:ext cx="5488504" cy="1543049"/>
            <a:chOff x="-515201" y="777412"/>
            <a:chExt cx="5488504" cy="1543049"/>
          </a:xfrm>
        </p:grpSpPr>
        <p:sp>
          <p:nvSpPr>
            <p:cNvPr id="7" name="Rectangle 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8" name="Rectangle 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1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1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2"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3"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4"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5"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6"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17"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20"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8">
            <a:extLst>
              <a:ext uri="{28A0092B-C50C-407E-A947-70E740481C1C}">
                <a14:useLocalDpi xmlns:a14="http://schemas.microsoft.com/office/drawing/2010/main" val="0"/>
              </a:ext>
            </a:extLst>
          </a:blip>
          <a:srcRect t="8097"/>
          <a:stretch/>
        </p:blipFill>
        <p:spPr>
          <a:xfrm>
            <a:off x="2195110" y="720081"/>
            <a:ext cx="5901882" cy="3959738"/>
          </a:xfrm>
          <a:prstGeom prst="rect">
            <a:avLst/>
          </a:prstGeom>
        </p:spPr>
      </p:pic>
      <p:pic>
        <p:nvPicPr>
          <p:cNvPr id="18" name="Thumb">
            <a:extLst>
              <a:ext uri="{FF2B5EF4-FFF2-40B4-BE49-F238E27FC236}">
                <a16:creationId xmlns:a16="http://schemas.microsoft.com/office/drawing/2014/main" id="{E0B9D273-266A-4CFD-883D-12312F64200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54628" b="80068"/>
          <a:stretch>
            <a:fillRect/>
          </a:stretch>
        </p:blipFill>
        <p:spPr>
          <a:xfrm flipH="1">
            <a:off x="6714042"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4179" y="230672"/>
            <a:ext cx="3711757" cy="499281"/>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pic>
        <p:nvPicPr>
          <p:cNvPr id="3" name="1.2.mp3" descr="1.2.mp3">
            <a:hlinkClick r:id="" action="ppaction://media"/>
            <a:extLst>
              <a:ext uri="{FF2B5EF4-FFF2-40B4-BE49-F238E27FC236}">
                <a16:creationId xmlns:a16="http://schemas.microsoft.com/office/drawing/2014/main" id="{EB657E7D-59DA-E5B5-A72F-A88283511771}"/>
              </a:ext>
            </a:extLst>
          </p:cNvPr>
          <p:cNvPicPr>
            <a:picLocks noChangeAspect="1"/>
          </p:cNvPicPr>
          <p:nvPr>
            <a:audioFile r:link="rId3"/>
            <p:extLst>
              <p:ext uri="{DAA4B4D4-6D71-4841-9C94-3DE7FCFB9230}">
                <p14:media xmlns:p14="http://schemas.microsoft.com/office/powerpoint/2010/main" r:embed="rId2"/>
              </p:ext>
            </p:extLst>
          </p:nvPr>
        </p:nvPicPr>
        <p:blipFill>
          <a:blip r:embed="rId13">
            <a:duotone>
              <a:prstClr val="black"/>
              <a:schemeClr val="tx2">
                <a:tint val="45000"/>
                <a:satMod val="400000"/>
              </a:schemeClr>
            </a:duotone>
          </a:blip>
          <a:stretch>
            <a:fillRect/>
          </a:stretch>
        </p:blipFill>
        <p:spPr>
          <a:xfrm>
            <a:off x="3995936" y="323553"/>
            <a:ext cx="406400" cy="406400"/>
          </a:xfrm>
          <a:prstGeom prst="rect">
            <a:avLst/>
          </a:prstGeom>
        </p:spPr>
      </p:pic>
    </p:spTree>
    <p:custDataLst>
      <p:tags r:id="rId1"/>
    </p:custDataLst>
    <p:extLst>
      <p:ext uri="{BB962C8B-B14F-4D97-AF65-F5344CB8AC3E}">
        <p14:creationId xmlns:p14="http://schemas.microsoft.com/office/powerpoint/2010/main" val="248455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32"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63" presetClass="path" presetSubtype="0" accel="50000" decel="50000" fill="hold" nodeType="withEffect">
                                  <p:stCondLst>
                                    <p:cond delay="0"/>
                                  </p:stCondLst>
                                  <p:childTnLst>
                                    <p:animMotion origin="layout" path="M 1.94444E-6 0 L 0.37604 0 " pathEditMode="relative" rAng="0" ptsTypes="AA">
                                      <p:cBhvr>
                                        <p:cTn id="17" dur="750" spd="-100000" fill="hold"/>
                                        <p:tgtEl>
                                          <p:spTgt spid="20"/>
                                        </p:tgtEl>
                                        <p:attrNameLst>
                                          <p:attrName>ppt_x</p:attrName>
                                          <p:attrName>ppt_y</p:attrName>
                                        </p:attrNameLst>
                                      </p:cBhvr>
                                      <p:rCtr x="18802" y="0"/>
                                    </p:animMotion>
                                  </p:childTnLst>
                                </p:cTn>
                              </p:par>
                              <p:par>
                                <p:cTn id="18" presetID="63" presetClass="path" presetSubtype="0" accel="50000" decel="50000" fill="hold" nodeType="withEffect">
                                  <p:stCondLst>
                                    <p:cond delay="0"/>
                                  </p:stCondLst>
                                  <p:childTnLst>
                                    <p:animMotion origin="layout" path="M 3.33333E-6 0 L 0.37691 0 " pathEditMode="relative" rAng="0" ptsTypes="AA">
                                      <p:cBhvr>
                                        <p:cTn id="19" dur="750" spd="-100000" fill="hold"/>
                                        <p:tgtEl>
                                          <p:spTgt spid="6"/>
                                        </p:tgtEl>
                                        <p:attrNameLst>
                                          <p:attrName>ppt_x</p:attrName>
                                          <p:attrName>ppt_y</p:attrName>
                                        </p:attrNameLst>
                                      </p:cBhvr>
                                      <p:rCtr x="18837" y="0"/>
                                    </p:animMotion>
                                  </p:childTnLst>
                                </p:cTn>
                              </p:par>
                              <p:par>
                                <p:cTn id="20" presetID="63" presetClass="path" presetSubtype="0" accel="50000" decel="50000" fill="hold" nodeType="withEffect">
                                  <p:stCondLst>
                                    <p:cond delay="0"/>
                                  </p:stCondLst>
                                  <p:childTnLst>
                                    <p:animMotion origin="layout" path="M -2.22222E-6 3.58025E-6 L 0.37604 3.58025E-6 " pathEditMode="relative" rAng="0" ptsTypes="AA">
                                      <p:cBhvr>
                                        <p:cTn id="21" dur="750" spd="-100000" fill="hold"/>
                                        <p:tgtEl>
                                          <p:spTgt spid="18"/>
                                        </p:tgtEl>
                                        <p:attrNameLst>
                                          <p:attrName>ppt_x</p:attrName>
                                          <p:attrName>ppt_y</p:attrName>
                                        </p:attrNameLst>
                                      </p:cBhvr>
                                      <p:rCtr x="18802" y="0"/>
                                    </p:animMotion>
                                  </p:childTnLst>
                                </p:cTn>
                              </p:par>
                              <p:par>
                                <p:cTn id="22" presetID="63" presetClass="path" presetSubtype="0" accel="50000" decel="50000" fill="hold" nodeType="withEffect">
                                  <p:stCondLst>
                                    <p:cond delay="700"/>
                                  </p:stCondLst>
                                  <p:childTnLst>
                                    <p:animMotion origin="layout" path="M -2.22222E-6 3.58025E-6 L 0.37656 3.58025E-6 " pathEditMode="relative" rAng="0" ptsTypes="AA">
                                      <p:cBhvr>
                                        <p:cTn id="23" dur="750" fill="hold"/>
                                        <p:tgtEl>
                                          <p:spTgt spid="18"/>
                                        </p:tgtEl>
                                        <p:attrNameLst>
                                          <p:attrName>ppt_x</p:attrName>
                                          <p:attrName>ppt_y</p:attrName>
                                        </p:attrNameLst>
                                      </p:cBhvr>
                                      <p:rCtr x="18819" y="0"/>
                                    </p:animMotion>
                                  </p:childTnLst>
                                </p:cTn>
                              </p:par>
                              <p:par>
                                <p:cTn id="24" presetID="63" presetClass="path" presetSubtype="0" accel="50000" decel="50000" fill="hold" nodeType="withEffect">
                                  <p:stCondLst>
                                    <p:cond delay="700"/>
                                  </p:stCondLst>
                                  <p:childTnLst>
                                    <p:animMotion origin="layout" path="M 3.33333E-6 0 L 0.37743 0 " pathEditMode="relative" rAng="0" ptsTypes="AA">
                                      <p:cBhvr>
                                        <p:cTn id="25" dur="750" fill="hold"/>
                                        <p:tgtEl>
                                          <p:spTgt spid="6"/>
                                        </p:tgtEl>
                                        <p:attrNameLst>
                                          <p:attrName>ppt_x</p:attrName>
                                          <p:attrName>ppt_y</p:attrName>
                                        </p:attrNameLst>
                                      </p:cBhvr>
                                      <p:rCtr x="18872"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47838" y="483518"/>
            <a:ext cx="3500105" cy="4274206"/>
          </a:xfrm>
          <a:prstGeom prst="rect">
            <a:avLst/>
          </a:prstGeom>
          <a:solidFill>
            <a:schemeClr val="tx1"/>
          </a:solidFill>
          <a:ln w="190500" cap="sq">
            <a:solidFill>
              <a:schemeClr val="accent5">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4525" y="262297"/>
            <a:ext cx="3487915" cy="4613709"/>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65282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7"/>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grpSp>
        <p:nvGrpSpPr>
          <p:cNvPr id="6" name="Hand">
            <a:extLst>
              <a:ext uri="{FF2B5EF4-FFF2-40B4-BE49-F238E27FC236}">
                <a16:creationId xmlns:a16="http://schemas.microsoft.com/office/drawing/2014/main" id="{F19896F8-5F55-4E0A-B5AA-29AC75BB5F73}"/>
              </a:ext>
            </a:extLst>
          </p:cNvPr>
          <p:cNvGrpSpPr/>
          <p:nvPr/>
        </p:nvGrpSpPr>
        <p:grpSpPr>
          <a:xfrm flipH="1">
            <a:off x="6723567" y="3404965"/>
            <a:ext cx="5488504" cy="1543049"/>
            <a:chOff x="-515201" y="777412"/>
            <a:chExt cx="5488504" cy="1543049"/>
          </a:xfrm>
        </p:grpSpPr>
        <p:sp>
          <p:nvSpPr>
            <p:cNvPr id="7" name="Rectangle 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8" name="Rectangle 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1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1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2"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3"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4"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5"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6"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17"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20"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9">
            <a:extLst>
              <a:ext uri="{28A0092B-C50C-407E-A947-70E740481C1C}">
                <a14:useLocalDpi xmlns:a14="http://schemas.microsoft.com/office/drawing/2010/main" val="0"/>
              </a:ext>
            </a:extLst>
          </a:blip>
          <a:srcRect t="8097"/>
          <a:stretch/>
        </p:blipFill>
        <p:spPr>
          <a:xfrm>
            <a:off x="4238361" y="2169866"/>
            <a:ext cx="3858631" cy="2588863"/>
          </a:xfrm>
          <a:prstGeom prst="rect">
            <a:avLst/>
          </a:prstGeom>
        </p:spPr>
      </p:pic>
      <p:pic>
        <p:nvPicPr>
          <p:cNvPr id="18" name="Thumb">
            <a:extLst>
              <a:ext uri="{FF2B5EF4-FFF2-40B4-BE49-F238E27FC236}">
                <a16:creationId xmlns:a16="http://schemas.microsoft.com/office/drawing/2014/main" id="{E0B9D273-266A-4CFD-883D-12312F64200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54628" b="80068"/>
          <a:stretch>
            <a:fillRect/>
          </a:stretch>
        </p:blipFill>
        <p:spPr>
          <a:xfrm flipH="1">
            <a:off x="6714042" y="3395438"/>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98262" t="16790" b="16380"/>
          <a:stretch/>
        </p:blipFill>
        <p:spPr>
          <a:xfrm>
            <a:off x="8985114" y="847257"/>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4179" y="230672"/>
            <a:ext cx="3711757" cy="499281"/>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2941" y="627534"/>
            <a:ext cx="7769593" cy="1384747"/>
          </a:xfrm>
          <a:prstGeom prst="rect">
            <a:avLst/>
          </a:prstGeom>
        </p:spPr>
      </p:pic>
      <p:sp>
        <p:nvSpPr>
          <p:cNvPr id="5" name="Rectangle 4"/>
          <p:cNvSpPr/>
          <p:nvPr/>
        </p:nvSpPr>
        <p:spPr>
          <a:xfrm>
            <a:off x="4739976" y="729953"/>
            <a:ext cx="1965666" cy="923330"/>
          </a:xfrm>
          <a:prstGeom prst="rect">
            <a:avLst/>
          </a:prstGeom>
        </p:spPr>
        <p:txBody>
          <a:bodyPr wrap="none">
            <a:spAutoFit/>
          </a:bodyPr>
          <a:lstStyle/>
          <a:p>
            <a:r>
              <a:rPr lang="en-US" sz="5400" b="1">
                <a:solidFill>
                  <a:schemeClr val="accent1"/>
                </a:solidFill>
                <a:effectLst>
                  <a:outerShdw blurRad="38100" dist="38100" dir="2700000" algn="tl">
                    <a:srgbClr val="000000">
                      <a:alpha val="43137"/>
                    </a:srgbClr>
                  </a:outerShdw>
                </a:effectLst>
                <a:cs typeface="MV Boli" pitchFamily="2" charset="0"/>
              </a:rPr>
              <a:t>family</a:t>
            </a:r>
            <a:endParaRPr lang="vi-VN" sz="5400">
              <a:solidFill>
                <a:schemeClr val="accent1"/>
              </a:solidFill>
            </a:endParaRPr>
          </a:p>
        </p:txBody>
      </p:sp>
      <p:sp>
        <p:nvSpPr>
          <p:cNvPr id="3" name="Rectangle 2">
            <a:extLst>
              <a:ext uri="{FF2B5EF4-FFF2-40B4-BE49-F238E27FC236}">
                <a16:creationId xmlns:a16="http://schemas.microsoft.com/office/drawing/2014/main" id="{3051C341-2CF2-46FA-9ADD-7147D2C34D79}"/>
              </a:ext>
            </a:extLst>
          </p:cNvPr>
          <p:cNvSpPr/>
          <p:nvPr/>
        </p:nvSpPr>
        <p:spPr>
          <a:xfrm>
            <a:off x="349155" y="2254706"/>
            <a:ext cx="3889206"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rlin Sans FB" panose="020E0602020502020306" pitchFamily="34" charset="0"/>
              </a:rPr>
              <a:t>Let’s write!</a:t>
            </a:r>
          </a:p>
        </p:txBody>
      </p:sp>
      <p:pic>
        <p:nvPicPr>
          <p:cNvPr id="24" name="Picture 23">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pic>
        <p:nvPicPr>
          <p:cNvPr id="21" name="1.2.mp3" descr="1.2.mp3">
            <a:hlinkClick r:id="" action="ppaction://media"/>
            <a:extLst>
              <a:ext uri="{FF2B5EF4-FFF2-40B4-BE49-F238E27FC236}">
                <a16:creationId xmlns:a16="http://schemas.microsoft.com/office/drawing/2014/main" id="{83D7CE93-8922-1DCB-8DDD-9EEBE20176D3}"/>
              </a:ext>
            </a:extLst>
          </p:cNvPr>
          <p:cNvPicPr>
            <a:picLocks noChangeAspect="1"/>
          </p:cNvPicPr>
          <p:nvPr>
            <a:audioFile r:link="rId3"/>
            <p:extLst>
              <p:ext uri="{DAA4B4D4-6D71-4841-9C94-3DE7FCFB9230}">
                <p14:media xmlns:p14="http://schemas.microsoft.com/office/powerpoint/2010/main" r:embed="rId2"/>
              </p:ext>
            </p:extLst>
          </p:nvPr>
        </p:nvPicPr>
        <p:blipFill>
          <a:blip r:embed="rId15">
            <a:duotone>
              <a:prstClr val="black"/>
              <a:schemeClr val="tx2">
                <a:tint val="45000"/>
                <a:satMod val="400000"/>
              </a:schemeClr>
            </a:duotone>
          </a:blip>
          <a:stretch>
            <a:fillRect/>
          </a:stretch>
        </p:blipFill>
        <p:spPr>
          <a:xfrm>
            <a:off x="3995936" y="303122"/>
            <a:ext cx="406400" cy="406400"/>
          </a:xfrm>
          <a:prstGeom prst="rect">
            <a:avLst/>
          </a:prstGeom>
        </p:spPr>
      </p:pic>
    </p:spTree>
    <p:custDataLst>
      <p:tags r:id="rId1"/>
    </p:custDataLst>
    <p:extLst>
      <p:ext uri="{BB962C8B-B14F-4D97-AF65-F5344CB8AC3E}">
        <p14:creationId xmlns:p14="http://schemas.microsoft.com/office/powerpoint/2010/main" val="293457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32" fill="hold"/>
                                        <p:tgtEl>
                                          <p:spTgt spid="21"/>
                                        </p:tgtEl>
                                      </p:cBhvr>
                                    </p:cmd>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63" presetClass="path" presetSubtype="0" accel="50000" decel="50000" fill="hold" nodeType="withEffect">
                                  <p:stCondLst>
                                    <p:cond delay="0"/>
                                  </p:stCondLst>
                                  <p:childTnLst>
                                    <p:animMotion origin="layout" path="M 1.94444E-6 0 L 0.37604 0 " pathEditMode="relative" rAng="0" ptsTypes="AA">
                                      <p:cBhvr>
                                        <p:cTn id="17" dur="750" spd="-100000" fill="hold"/>
                                        <p:tgtEl>
                                          <p:spTgt spid="20"/>
                                        </p:tgtEl>
                                        <p:attrNameLst>
                                          <p:attrName>ppt_x</p:attrName>
                                          <p:attrName>ppt_y</p:attrName>
                                        </p:attrNameLst>
                                      </p:cBhvr>
                                      <p:rCtr x="18802" y="0"/>
                                    </p:animMotion>
                                  </p:childTnLst>
                                </p:cTn>
                              </p:par>
                              <p:par>
                                <p:cTn id="18" presetID="63" presetClass="path" presetSubtype="0" accel="50000" decel="50000" fill="hold" nodeType="withEffect">
                                  <p:stCondLst>
                                    <p:cond delay="0"/>
                                  </p:stCondLst>
                                  <p:childTnLst>
                                    <p:animMotion origin="layout" path="M 3.33333E-6 0 L 0.37691 0 " pathEditMode="relative" rAng="0" ptsTypes="AA">
                                      <p:cBhvr>
                                        <p:cTn id="19" dur="750" spd="-100000" fill="hold"/>
                                        <p:tgtEl>
                                          <p:spTgt spid="6"/>
                                        </p:tgtEl>
                                        <p:attrNameLst>
                                          <p:attrName>ppt_x</p:attrName>
                                          <p:attrName>ppt_y</p:attrName>
                                        </p:attrNameLst>
                                      </p:cBhvr>
                                      <p:rCtr x="18837" y="0"/>
                                    </p:animMotion>
                                  </p:childTnLst>
                                </p:cTn>
                              </p:par>
                              <p:par>
                                <p:cTn id="20" presetID="63" presetClass="path" presetSubtype="0" accel="50000" decel="50000" fill="hold" nodeType="withEffect">
                                  <p:stCondLst>
                                    <p:cond delay="0"/>
                                  </p:stCondLst>
                                  <p:childTnLst>
                                    <p:animMotion origin="layout" path="M -2.22222E-6 3.58025E-6 L 0.37604 3.58025E-6 " pathEditMode="relative" rAng="0" ptsTypes="AA">
                                      <p:cBhvr>
                                        <p:cTn id="21" dur="750" spd="-100000" fill="hold"/>
                                        <p:tgtEl>
                                          <p:spTgt spid="18"/>
                                        </p:tgtEl>
                                        <p:attrNameLst>
                                          <p:attrName>ppt_x</p:attrName>
                                          <p:attrName>ppt_y</p:attrName>
                                        </p:attrNameLst>
                                      </p:cBhvr>
                                      <p:rCtr x="18802" y="0"/>
                                    </p:animMotion>
                                  </p:childTnLst>
                                </p:cTn>
                              </p:par>
                              <p:par>
                                <p:cTn id="22" presetID="63" presetClass="path" presetSubtype="0" accel="50000" decel="50000" fill="hold" nodeType="withEffect">
                                  <p:stCondLst>
                                    <p:cond delay="700"/>
                                  </p:stCondLst>
                                  <p:childTnLst>
                                    <p:animMotion origin="layout" path="M -2.22222E-6 3.58025E-6 L 0.37656 3.58025E-6 " pathEditMode="relative" rAng="0" ptsTypes="AA">
                                      <p:cBhvr>
                                        <p:cTn id="23" dur="750" fill="hold"/>
                                        <p:tgtEl>
                                          <p:spTgt spid="18"/>
                                        </p:tgtEl>
                                        <p:attrNameLst>
                                          <p:attrName>ppt_x</p:attrName>
                                          <p:attrName>ppt_y</p:attrName>
                                        </p:attrNameLst>
                                      </p:cBhvr>
                                      <p:rCtr x="18819" y="0"/>
                                    </p:animMotion>
                                  </p:childTnLst>
                                </p:cTn>
                              </p:par>
                              <p:par>
                                <p:cTn id="24" presetID="63" presetClass="path" presetSubtype="0" accel="50000" decel="50000" fill="hold" nodeType="withEffect">
                                  <p:stCondLst>
                                    <p:cond delay="700"/>
                                  </p:stCondLst>
                                  <p:childTnLst>
                                    <p:animMotion origin="layout" path="M 3.33333E-6 0 L 0.37743 0 " pathEditMode="relative" rAng="0" ptsTypes="AA">
                                      <p:cBhvr>
                                        <p:cTn id="25" dur="750" fill="hold"/>
                                        <p:tgtEl>
                                          <p:spTgt spid="6"/>
                                        </p:tgtEl>
                                        <p:attrNameLst>
                                          <p:attrName>ppt_x</p:attrName>
                                          <p:attrName>ppt_y</p:attrName>
                                        </p:attrNameLst>
                                      </p:cBhvr>
                                      <p:rCtr x="18872" y="0"/>
                                    </p:animMotion>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6"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7"/>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grpSp>
        <p:nvGrpSpPr>
          <p:cNvPr id="6" name="Hand">
            <a:extLst>
              <a:ext uri="{FF2B5EF4-FFF2-40B4-BE49-F238E27FC236}">
                <a16:creationId xmlns:a16="http://schemas.microsoft.com/office/drawing/2014/main" id="{F19896F8-5F55-4E0A-B5AA-29AC75BB5F73}"/>
              </a:ext>
            </a:extLst>
          </p:cNvPr>
          <p:cNvGrpSpPr/>
          <p:nvPr/>
        </p:nvGrpSpPr>
        <p:grpSpPr>
          <a:xfrm flipH="1">
            <a:off x="6723567" y="3404965"/>
            <a:ext cx="5488504" cy="1543049"/>
            <a:chOff x="-515201" y="777412"/>
            <a:chExt cx="5488504" cy="1543049"/>
          </a:xfrm>
        </p:grpSpPr>
        <p:sp>
          <p:nvSpPr>
            <p:cNvPr id="7" name="Rectangle 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8" name="Rectangle 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1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1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2"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3"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4"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5"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16"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17"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20"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8">
            <a:extLst>
              <a:ext uri="{28A0092B-C50C-407E-A947-70E740481C1C}">
                <a14:useLocalDpi xmlns:a14="http://schemas.microsoft.com/office/drawing/2010/main" val="0"/>
              </a:ext>
            </a:extLst>
          </a:blip>
          <a:srcRect t="8097"/>
          <a:stretch/>
        </p:blipFill>
        <p:spPr>
          <a:xfrm>
            <a:off x="4238361" y="2169866"/>
            <a:ext cx="3858631" cy="2588863"/>
          </a:xfrm>
          <a:prstGeom prst="rect">
            <a:avLst/>
          </a:prstGeom>
        </p:spPr>
      </p:pic>
      <p:pic>
        <p:nvPicPr>
          <p:cNvPr id="18" name="Thumb">
            <a:extLst>
              <a:ext uri="{FF2B5EF4-FFF2-40B4-BE49-F238E27FC236}">
                <a16:creationId xmlns:a16="http://schemas.microsoft.com/office/drawing/2014/main" id="{E0B9D273-266A-4CFD-883D-12312F64200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54628" b="80068"/>
          <a:stretch>
            <a:fillRect/>
          </a:stretch>
        </p:blipFill>
        <p:spPr>
          <a:xfrm flipH="1">
            <a:off x="6714042" y="3395438"/>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4179" y="230672"/>
            <a:ext cx="3711757" cy="499281"/>
          </a:xfrm>
          <a:prstGeom prst="rect">
            <a:avLst/>
          </a:prstGeom>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941" y="627534"/>
            <a:ext cx="7769593" cy="1384747"/>
          </a:xfrm>
          <a:prstGeom prst="rect">
            <a:avLst/>
          </a:prstGeom>
        </p:spPr>
      </p:pic>
      <p:sp>
        <p:nvSpPr>
          <p:cNvPr id="5" name="Rectangle 4"/>
          <p:cNvSpPr/>
          <p:nvPr/>
        </p:nvSpPr>
        <p:spPr>
          <a:xfrm>
            <a:off x="4739976" y="729953"/>
            <a:ext cx="1965666" cy="923330"/>
          </a:xfrm>
          <a:prstGeom prst="rect">
            <a:avLst/>
          </a:prstGeom>
        </p:spPr>
        <p:txBody>
          <a:bodyPr wrap="none">
            <a:spAutoFit/>
          </a:bodyPr>
          <a:lstStyle/>
          <a:p>
            <a:r>
              <a:rPr lang="en-US" sz="5400" b="1">
                <a:solidFill>
                  <a:schemeClr val="accent1"/>
                </a:solidFill>
                <a:effectLst>
                  <a:outerShdw blurRad="38100" dist="38100" dir="2700000" algn="tl">
                    <a:srgbClr val="000000">
                      <a:alpha val="43137"/>
                    </a:srgbClr>
                  </a:outerShdw>
                </a:effectLst>
                <a:cs typeface="MV Boli" pitchFamily="2" charset="0"/>
              </a:rPr>
              <a:t>family</a:t>
            </a:r>
            <a:endParaRPr lang="vi-VN" sz="5400">
              <a:solidFill>
                <a:schemeClr val="accent1"/>
              </a:solidFill>
            </a:endParaRPr>
          </a:p>
        </p:txBody>
      </p:sp>
      <p:pic>
        <p:nvPicPr>
          <p:cNvPr id="23" name="Picture 22">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pic>
        <p:nvPicPr>
          <p:cNvPr id="3" name="1.2-2.mp3" descr="1.2-2.mp3">
            <a:hlinkClick r:id="" action="ppaction://media"/>
            <a:extLst>
              <a:ext uri="{FF2B5EF4-FFF2-40B4-BE49-F238E27FC236}">
                <a16:creationId xmlns:a16="http://schemas.microsoft.com/office/drawing/2014/main" id="{155C9248-0E87-D190-A107-DA51582D22CC}"/>
              </a:ext>
            </a:extLst>
          </p:cNvPr>
          <p:cNvPicPr>
            <a:picLocks noChangeAspect="1"/>
          </p:cNvPicPr>
          <p:nvPr>
            <a:audioFile r:link="rId3"/>
            <p:extLst>
              <p:ext uri="{DAA4B4D4-6D71-4841-9C94-3DE7FCFB9230}">
                <p14:media xmlns:p14="http://schemas.microsoft.com/office/powerpoint/2010/main" r:embed="rId2"/>
              </p:ext>
            </p:extLst>
          </p:nvPr>
        </p:nvPicPr>
        <p:blipFill>
          <a:blip r:embed="rId14">
            <a:duotone>
              <a:prstClr val="black"/>
              <a:schemeClr val="tx2">
                <a:tint val="45000"/>
                <a:satMod val="400000"/>
              </a:schemeClr>
            </a:duotone>
          </a:blip>
          <a:stretch>
            <a:fillRect/>
          </a:stretch>
        </p:blipFill>
        <p:spPr>
          <a:xfrm>
            <a:off x="3995936" y="277112"/>
            <a:ext cx="406400" cy="406400"/>
          </a:xfrm>
          <a:prstGeom prst="rect">
            <a:avLst/>
          </a:prstGeom>
        </p:spPr>
      </p:pic>
    </p:spTree>
    <p:custDataLst>
      <p:tags r:id="rId1"/>
    </p:custDataLst>
    <p:extLst>
      <p:ext uri="{BB962C8B-B14F-4D97-AF65-F5344CB8AC3E}">
        <p14:creationId xmlns:p14="http://schemas.microsoft.com/office/powerpoint/2010/main" val="358864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2069" b="100000" l="1049" r="97902">
                        <a14:foregroundMark x1="10008" y1="23678" x2="6618" y2="98161"/>
                        <a14:foregroundMark x1="10815" y1="94483" x2="10815" y2="99540"/>
                        <a14:foregroundMark x1="14366" y1="9425" x2="27441" y2="15632"/>
                        <a14:foregroundMark x1="17111" y1="34483" x2="41889" y2="42529"/>
                        <a14:foregroundMark x1="18402" y1="64598" x2="45198" y2="72414"/>
                        <a14:foregroundMark x1="13156" y1="19080" x2="13156" y2="19080"/>
                        <a14:foregroundMark x1="89911" y1="60460" x2="93301" y2="97011"/>
                        <a14:foregroundMark x1="73285" y1="53333" x2="83616" y2="57011"/>
                        <a14:foregroundMark x1="69653" y1="80000" x2="82970" y2="78391"/>
                        <a14:backgroundMark x1="62308" y1="34253" x2="66667" y2="88966"/>
                        <a14:backgroundMark x1="73769" y1="42069" x2="77966" y2="41839"/>
                        <a14:backgroundMark x1="79419" y1="35862" x2="81921" y2="44598"/>
                      </a14:backgroundRemoval>
                    </a14:imgEffect>
                  </a14:imgLayer>
                </a14:imgProps>
              </a:ext>
              <a:ext uri="{28A0092B-C50C-407E-A947-70E740481C1C}">
                <a14:useLocalDpi xmlns:a14="http://schemas.microsoft.com/office/drawing/2010/main" val="0"/>
              </a:ext>
            </a:extLst>
          </a:blip>
          <a:srcRect r="86709"/>
          <a:stretch/>
        </p:blipFill>
        <p:spPr>
          <a:xfrm>
            <a:off x="913455" y="881065"/>
            <a:ext cx="1547664" cy="4088203"/>
          </a:xfrm>
          <a:prstGeom prst="rect">
            <a:avLst/>
          </a:prstGeom>
        </p:spPr>
      </p:pic>
      <p:pic>
        <p:nvPicPr>
          <p:cNvPr id="11" name="Picture 10"/>
          <p:cNvPicPr>
            <a:picLocks noChangeAspect="1"/>
          </p:cNvPicPr>
          <p:nvPr/>
        </p:nvPicPr>
        <p:blipFill rotWithShape="1">
          <a:blip r:embed="rId8">
            <a:extLst>
              <a:ext uri="{BEBA8EAE-BF5A-486C-A8C5-ECC9F3942E4B}">
                <a14:imgProps xmlns:a14="http://schemas.microsoft.com/office/drawing/2010/main">
                  <a14:imgLayer r:embed="rId7">
                    <a14:imgEffect>
                      <a14:backgroundRemoval t="2069" b="100000" l="1049" r="97902">
                        <a14:foregroundMark x1="10008" y1="23678" x2="6618" y2="98161"/>
                        <a14:foregroundMark x1="10815" y1="94483" x2="10815" y2="99540"/>
                        <a14:foregroundMark x1="14366" y1="9425" x2="27441" y2="15632"/>
                        <a14:foregroundMark x1="17111" y1="34483" x2="41889" y2="42529"/>
                        <a14:foregroundMark x1="18402" y1="64598" x2="45198" y2="72414"/>
                        <a14:foregroundMark x1="13156" y1="19080" x2="13156" y2="19080"/>
                        <a14:foregroundMark x1="89911" y1="60460" x2="93301" y2="97011"/>
                        <a14:foregroundMark x1="73285" y1="53333" x2="83616" y2="57011"/>
                        <a14:foregroundMark x1="69653" y1="80000" x2="82970" y2="78391"/>
                        <a14:backgroundMark x1="62308" y1="34253" x2="66667" y2="88966"/>
                        <a14:backgroundMark x1="73769" y1="42069" x2="77966" y2="41839"/>
                        <a14:backgroundMark x1="79419" y1="35862" x2="81921" y2="44598"/>
                        <a14:backgroundMark x1="85230" y1="26897" x2="84665" y2="29885"/>
                      </a14:backgroundRemoval>
                    </a14:imgEffect>
                  </a14:imgLayer>
                </a14:imgProps>
              </a:ext>
              <a:ext uri="{28A0092B-C50C-407E-A947-70E740481C1C}">
                <a14:useLocalDpi xmlns:a14="http://schemas.microsoft.com/office/drawing/2010/main" val="0"/>
              </a:ext>
            </a:extLst>
          </a:blip>
          <a:srcRect l="83924"/>
          <a:stretch/>
        </p:blipFill>
        <p:spPr>
          <a:xfrm>
            <a:off x="6311015" y="881065"/>
            <a:ext cx="1835695" cy="4009054"/>
          </a:xfrm>
          <a:prstGeom prst="rect">
            <a:avLst/>
          </a:prstGeom>
        </p:spPr>
      </p:pic>
      <p:sp>
        <p:nvSpPr>
          <p:cNvPr id="26" name="Rectangle 25">
            <a:extLst>
              <a:ext uri="{FF2B5EF4-FFF2-40B4-BE49-F238E27FC236}">
                <a16:creationId xmlns:a16="http://schemas.microsoft.com/office/drawing/2014/main" id="{731C378C-56F1-4E3B-8EB1-65C406CD1E27}"/>
              </a:ext>
            </a:extLst>
          </p:cNvPr>
          <p:cNvSpPr/>
          <p:nvPr/>
        </p:nvSpPr>
        <p:spPr>
          <a:xfrm>
            <a:off x="2915816" y="398146"/>
            <a:ext cx="3539752"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rlin Sans FB" panose="020E0602020502020306" pitchFamily="34" charset="0"/>
              </a:rPr>
              <a:t>Role play!</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29228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2069" b="100000" l="1049" r="97902">
                        <a14:foregroundMark x1="10008" y1="23678" x2="6618" y2="98161"/>
                        <a14:foregroundMark x1="10815" y1="94483" x2="10815" y2="99540"/>
                        <a14:foregroundMark x1="14366" y1="9425" x2="27441" y2="15632"/>
                        <a14:foregroundMark x1="17111" y1="34483" x2="41889" y2="42529"/>
                        <a14:foregroundMark x1="18402" y1="64598" x2="45198" y2="72414"/>
                        <a14:foregroundMark x1="13156" y1="19080" x2="13156" y2="19080"/>
                        <a14:foregroundMark x1="89911" y1="60460" x2="93301" y2="97011"/>
                        <a14:foregroundMark x1="73285" y1="53333" x2="83616" y2="57011"/>
                        <a14:foregroundMark x1="69653" y1="80000" x2="82970" y2="78391"/>
                        <a14:backgroundMark x1="62308" y1="34253" x2="66667" y2="88966"/>
                        <a14:backgroundMark x1="73769" y1="42069" x2="77966" y2="41839"/>
                        <a14:backgroundMark x1="79419" y1="35862" x2="81921" y2="44598"/>
                      </a14:backgroundRemoval>
                    </a14:imgEffect>
                  </a14:imgLayer>
                </a14:imgProps>
              </a:ext>
              <a:ext uri="{28A0092B-C50C-407E-A947-70E740481C1C}">
                <a14:useLocalDpi xmlns:a14="http://schemas.microsoft.com/office/drawing/2010/main" val="0"/>
              </a:ext>
            </a:extLst>
          </a:blip>
          <a:srcRect r="86709"/>
          <a:stretch/>
        </p:blipFill>
        <p:spPr>
          <a:xfrm>
            <a:off x="35496" y="859811"/>
            <a:ext cx="1547664" cy="4088203"/>
          </a:xfrm>
          <a:prstGeom prst="rect">
            <a:avLst/>
          </a:prstGeom>
        </p:spPr>
      </p:pic>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9">
                    <a14:imgEffect>
                      <a14:backgroundRemoval t="2069" b="100000" l="1049" r="97902">
                        <a14:foregroundMark x1="10008" y1="23678" x2="6618" y2="98161"/>
                        <a14:foregroundMark x1="10815" y1="94483" x2="10815" y2="99540"/>
                        <a14:foregroundMark x1="14366" y1="9425" x2="27441" y2="15632"/>
                        <a14:foregroundMark x1="17111" y1="34483" x2="41889" y2="42529"/>
                        <a14:foregroundMark x1="18402" y1="64598" x2="45198" y2="72414"/>
                        <a14:foregroundMark x1="13156" y1="19080" x2="13156" y2="19080"/>
                        <a14:foregroundMark x1="89911" y1="60460" x2="93301" y2="97011"/>
                        <a14:foregroundMark x1="73285" y1="53333" x2="83616" y2="57011"/>
                        <a14:foregroundMark x1="69653" y1="80000" x2="82970" y2="78391"/>
                        <a14:backgroundMark x1="62308" y1="34253" x2="66667" y2="88966"/>
                        <a14:backgroundMark x1="73769" y1="42069" x2="77966" y2="41839"/>
                        <a14:backgroundMark x1="79419" y1="35862" x2="81921" y2="44598"/>
                        <a14:backgroundMark x1="85230" y1="26897" x2="84665" y2="29885"/>
                      </a14:backgroundRemoval>
                    </a14:imgEffect>
                  </a14:imgLayer>
                </a14:imgProps>
              </a:ext>
              <a:ext uri="{28A0092B-C50C-407E-A947-70E740481C1C}">
                <a14:useLocalDpi xmlns:a14="http://schemas.microsoft.com/office/drawing/2010/main" val="0"/>
              </a:ext>
            </a:extLst>
          </a:blip>
          <a:srcRect l="83924"/>
          <a:stretch/>
        </p:blipFill>
        <p:spPr>
          <a:xfrm>
            <a:off x="7416825" y="915566"/>
            <a:ext cx="1835695" cy="4009054"/>
          </a:xfrm>
          <a:prstGeom prst="rect">
            <a:avLst/>
          </a:prstGeom>
        </p:spPr>
      </p:pic>
      <p:sp>
        <p:nvSpPr>
          <p:cNvPr id="6" name="Rounded Rectangular Callout 5"/>
          <p:cNvSpPr/>
          <p:nvPr/>
        </p:nvSpPr>
        <p:spPr>
          <a:xfrm>
            <a:off x="1447789" y="339502"/>
            <a:ext cx="1872208" cy="596970"/>
          </a:xfrm>
          <a:prstGeom prst="wedgeRoundRectCallout">
            <a:avLst>
              <a:gd name="adj1" fmla="val -43145"/>
              <a:gd name="adj2" fmla="val 64607"/>
              <a:gd name="adj3" fmla="val 16667"/>
            </a:avLst>
          </a:prstGeom>
          <a:solidFill>
            <a:srgbClr val="FF9797"/>
          </a:solidFill>
          <a:ln w="28575">
            <a:solidFill>
              <a:schemeClr val="bg1"/>
            </a:solidFill>
          </a:ln>
          <a:effectLst>
            <a:outerShdw blurRad="50800" dist="38100" algn="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7" name="Rectangle 6"/>
          <p:cNvSpPr/>
          <p:nvPr/>
        </p:nvSpPr>
        <p:spPr>
          <a:xfrm>
            <a:off x="899592" y="411510"/>
            <a:ext cx="2952328" cy="461665"/>
          </a:xfrm>
          <a:prstGeom prst="rect">
            <a:avLst/>
          </a:prstGeom>
        </p:spPr>
        <p:txBody>
          <a:bodyPr wrap="square">
            <a:spAutoFit/>
          </a:bodyPr>
          <a:lstStyle/>
          <a:p>
            <a:pPr lvl="0" algn="ctr" defTabSz="685783"/>
            <a:r>
              <a:rPr lang="en-US" sz="2400" b="1">
                <a:effectLst>
                  <a:outerShdw blurRad="38100" dist="38100" dir="2700000" algn="tl">
                    <a:srgbClr val="000000">
                      <a:alpha val="43137"/>
                    </a:srgbClr>
                  </a:outerShdw>
                </a:effectLst>
                <a:latin typeface="Segoe Print" pitchFamily="2" charset="0"/>
                <a:cs typeface="MV Boli" pitchFamily="2" charset="0"/>
              </a:rPr>
              <a:t>Hi, Alex.</a:t>
            </a:r>
          </a:p>
        </p:txBody>
      </p:sp>
      <p:sp>
        <p:nvSpPr>
          <p:cNvPr id="15" name="Rounded Rectangular Callout 14"/>
          <p:cNvSpPr/>
          <p:nvPr/>
        </p:nvSpPr>
        <p:spPr>
          <a:xfrm>
            <a:off x="1655208" y="1310221"/>
            <a:ext cx="3184394" cy="648072"/>
          </a:xfrm>
          <a:prstGeom prst="wedgeRoundRectCallout">
            <a:avLst>
              <a:gd name="adj1" fmla="val -46464"/>
              <a:gd name="adj2" fmla="val 81118"/>
              <a:gd name="adj3" fmla="val 16667"/>
            </a:avLst>
          </a:prstGeom>
          <a:solidFill>
            <a:srgbClr val="FF9797"/>
          </a:solidFill>
          <a:ln w="28575">
            <a:solidFill>
              <a:schemeClr val="bg1"/>
            </a:solidFill>
          </a:ln>
          <a:effectLst>
            <a:outerShdw blurRad="50800" dist="38100" algn="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16" name="Rectangle 15"/>
          <p:cNvSpPr/>
          <p:nvPr/>
        </p:nvSpPr>
        <p:spPr>
          <a:xfrm>
            <a:off x="1403648" y="1419622"/>
            <a:ext cx="3672408" cy="461665"/>
          </a:xfrm>
          <a:prstGeom prst="rect">
            <a:avLst/>
          </a:prstGeom>
        </p:spPr>
        <p:txBody>
          <a:bodyPr wrap="square">
            <a:spAutoFit/>
          </a:bodyPr>
          <a:lstStyle/>
          <a:p>
            <a:pPr lvl="0" algn="ctr" defTabSz="685783"/>
            <a:r>
              <a:rPr lang="en-US" sz="2400" b="1">
                <a:effectLst>
                  <a:outerShdw blurRad="38100" dist="38100" dir="2700000" algn="tl">
                    <a:srgbClr val="000000">
                      <a:alpha val="43137"/>
                    </a:srgbClr>
                  </a:outerShdw>
                </a:effectLst>
                <a:latin typeface="Segoe Print" pitchFamily="2" charset="0"/>
                <a:cs typeface="MV Boli" pitchFamily="2" charset="0"/>
              </a:rPr>
              <a:t>Look at my family!</a:t>
            </a:r>
          </a:p>
        </p:txBody>
      </p:sp>
      <p:sp>
        <p:nvSpPr>
          <p:cNvPr id="19" name="Rounded Rectangular Callout 18"/>
          <p:cNvSpPr/>
          <p:nvPr/>
        </p:nvSpPr>
        <p:spPr>
          <a:xfrm>
            <a:off x="5652120" y="642342"/>
            <a:ext cx="2016224" cy="596970"/>
          </a:xfrm>
          <a:prstGeom prst="wedgeRoundRectCallout">
            <a:avLst>
              <a:gd name="adj1" fmla="val 45184"/>
              <a:gd name="adj2" fmla="val 71125"/>
              <a:gd name="adj3" fmla="val 16667"/>
            </a:avLst>
          </a:prstGeom>
          <a:solidFill>
            <a:schemeClr val="accent1">
              <a:lumMod val="40000"/>
              <a:lumOff val="60000"/>
            </a:schemeClr>
          </a:solidFill>
          <a:ln w="28575">
            <a:solidFill>
              <a:schemeClr val="bg1"/>
            </a:solidFill>
          </a:ln>
          <a:effectLst>
            <a:outerShdw blurRad="50800" dist="38100" algn="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20" name="Rectangle 19"/>
          <p:cNvSpPr/>
          <p:nvPr/>
        </p:nvSpPr>
        <p:spPr>
          <a:xfrm>
            <a:off x="5220072" y="709994"/>
            <a:ext cx="2952328" cy="461665"/>
          </a:xfrm>
          <a:prstGeom prst="rect">
            <a:avLst/>
          </a:prstGeom>
        </p:spPr>
        <p:txBody>
          <a:bodyPr wrap="square">
            <a:spAutoFit/>
          </a:bodyPr>
          <a:lstStyle/>
          <a:p>
            <a:pPr lvl="0" algn="ctr" defTabSz="685783"/>
            <a:r>
              <a:rPr lang="en-US" sz="2400" b="1">
                <a:effectLst>
                  <a:outerShdw blurRad="38100" dist="38100" dir="2700000" algn="tl">
                    <a:srgbClr val="000000">
                      <a:alpha val="43137"/>
                    </a:srgbClr>
                  </a:outerShdw>
                </a:effectLst>
                <a:latin typeface="Segoe Print" pitchFamily="2" charset="0"/>
                <a:cs typeface="MV Boli" pitchFamily="2" charset="0"/>
              </a:rPr>
              <a:t>Hi, Sophie.</a:t>
            </a:r>
          </a:p>
        </p:txBody>
      </p:sp>
      <p:sp>
        <p:nvSpPr>
          <p:cNvPr id="21" name="Rounded Rectangular Callout 20"/>
          <p:cNvSpPr/>
          <p:nvPr/>
        </p:nvSpPr>
        <p:spPr>
          <a:xfrm>
            <a:off x="6012160" y="1830764"/>
            <a:ext cx="1296144" cy="596970"/>
          </a:xfrm>
          <a:prstGeom prst="wedgeRoundRectCallout">
            <a:avLst>
              <a:gd name="adj1" fmla="val 45184"/>
              <a:gd name="adj2" fmla="val 71125"/>
              <a:gd name="adj3" fmla="val 16667"/>
            </a:avLst>
          </a:prstGeom>
          <a:solidFill>
            <a:schemeClr val="accent1">
              <a:lumMod val="40000"/>
              <a:lumOff val="60000"/>
            </a:schemeClr>
          </a:solidFill>
          <a:ln w="28575">
            <a:solidFill>
              <a:schemeClr val="bg1"/>
            </a:solidFill>
          </a:ln>
          <a:effectLst>
            <a:outerShdw blurRad="50800" dist="38100" algn="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a:p>
        </p:txBody>
      </p:sp>
      <p:sp>
        <p:nvSpPr>
          <p:cNvPr id="23" name="Rectangle 22"/>
          <p:cNvSpPr/>
          <p:nvPr/>
        </p:nvSpPr>
        <p:spPr>
          <a:xfrm>
            <a:off x="5220072" y="1898416"/>
            <a:ext cx="2952328" cy="461665"/>
          </a:xfrm>
          <a:prstGeom prst="rect">
            <a:avLst/>
          </a:prstGeom>
        </p:spPr>
        <p:txBody>
          <a:bodyPr wrap="square">
            <a:spAutoFit/>
          </a:bodyPr>
          <a:lstStyle/>
          <a:p>
            <a:pPr lvl="0" algn="ctr" defTabSz="685783"/>
            <a:r>
              <a:rPr lang="en-US" sz="2400" b="1">
                <a:effectLst>
                  <a:outerShdw blurRad="38100" dist="38100" dir="2700000" algn="tl">
                    <a:srgbClr val="000000">
                      <a:alpha val="43137"/>
                    </a:srgbClr>
                  </a:outerShdw>
                </a:effectLst>
                <a:latin typeface="Segoe Print" pitchFamily="2" charset="0"/>
                <a:cs typeface="MV Boli" pitchFamily="2" charset="0"/>
              </a:rPr>
              <a:t>Nice!</a:t>
            </a:r>
          </a:p>
        </p:txBody>
      </p:sp>
      <p:pic>
        <p:nvPicPr>
          <p:cNvPr id="22" name="1.2.wav">
            <a:hlinkClick r:id="" action="ppaction://media"/>
          </p:cNvPr>
          <p:cNvPicPr>
            <a:picLocks noChangeAspect="1"/>
          </p:cNvPicPr>
          <p:nvPr>
            <a:audioFile r:link="rId2"/>
            <p:extLst>
              <p:ext uri="{DAA4B4D4-6D71-4841-9C94-3DE7FCFB9230}">
                <p14:media xmlns:p14="http://schemas.microsoft.com/office/powerpoint/2010/main" r:embed="rId3">
                  <p14:trim st="4042" end="5318.1875"/>
                </p14:media>
              </p:ext>
            </p:extLst>
          </p:nvPr>
        </p:nvPicPr>
        <p:blipFill>
          <a:blip r:embed="rId11"/>
          <a:stretch>
            <a:fillRect/>
          </a:stretch>
        </p:blipFill>
        <p:spPr>
          <a:xfrm>
            <a:off x="251520" y="290297"/>
            <a:ext cx="242425" cy="242425"/>
          </a:xfrm>
          <a:prstGeom prst="rect">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1750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1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22"/>
                </p:tgtEl>
              </p:cMediaNode>
            </p:audio>
          </p:childTnLst>
        </p:cTn>
      </p:par>
    </p:tnLst>
    <p:bldLst>
      <p:bldP spid="6" grpId="0" animBg="1"/>
      <p:bldP spid="7" grpId="0"/>
      <p:bldP spid="15" grpId="0" animBg="1"/>
      <p:bldP spid="16" grpId="0"/>
      <p:bldP spid="19" grpId="0" animBg="1"/>
      <p:bldP spid="20" grpId="0"/>
      <p:bldP spid="21"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7"/>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27" name="Rectangle: Rounded Corners 26">
            <a:hlinkClick r:id="" action="ppaction://noaction"/>
            <a:extLst>
              <a:ext uri="{FF2B5EF4-FFF2-40B4-BE49-F238E27FC236}">
                <a16:creationId xmlns:a16="http://schemas.microsoft.com/office/drawing/2014/main" id="{B40B0CC8-2F95-4745-8982-91AB9DD1F344}"/>
              </a:ext>
            </a:extLst>
          </p:cNvPr>
          <p:cNvSpPr/>
          <p:nvPr/>
        </p:nvSpPr>
        <p:spPr>
          <a:xfrm>
            <a:off x="10127775" y="3928773"/>
            <a:ext cx="1378670" cy="46662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500" b="1" dirty="0">
                <a:solidFill>
                  <a:prstClr val="white"/>
                </a:solidFill>
                <a:latin typeface="Arial" panose="020B0604020202020204" pitchFamily="34" charset="0"/>
                <a:cs typeface="Arial" panose="020B0604020202020204" pitchFamily="34" charset="0"/>
              </a:rPr>
              <a:t>START</a:t>
            </a:r>
          </a:p>
        </p:txBody>
      </p:sp>
      <p:sp>
        <p:nvSpPr>
          <p:cNvPr id="47" name="Rectangle: Rounded Corners 151">
            <a:extLst>
              <a:ext uri="{FF2B5EF4-FFF2-40B4-BE49-F238E27FC236}">
                <a16:creationId xmlns:a16="http://schemas.microsoft.com/office/drawing/2014/main" id="{A980B3CF-B559-49C1-A85C-370B5FD7A032}"/>
              </a:ext>
            </a:extLst>
          </p:cNvPr>
          <p:cNvSpPr/>
          <p:nvPr/>
        </p:nvSpPr>
        <p:spPr>
          <a:xfrm>
            <a:off x="1753369" y="2222120"/>
            <a:ext cx="32717" cy="30789"/>
          </a:xfrm>
          <a:prstGeom prst="roundRect">
            <a:avLst>
              <a:gd name="adj" fmla="val 4312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sz="2000">
              <a:solidFill>
                <a:prstClr val="white"/>
              </a:solidFill>
            </a:endParaRP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33199" b="33401"/>
          <a:stretch/>
        </p:blipFill>
        <p:spPr>
          <a:xfrm>
            <a:off x="307975" y="201635"/>
            <a:ext cx="8280920" cy="1058541"/>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43239" t="68495" r="10584"/>
          <a:stretch/>
        </p:blipFill>
        <p:spPr>
          <a:xfrm>
            <a:off x="228723" y="1266527"/>
            <a:ext cx="3116795" cy="813840"/>
          </a:xfrm>
          <a:prstGeom prst="rect">
            <a:avLst/>
          </a:prstGeom>
        </p:spPr>
      </p:pic>
      <p:sp>
        <p:nvSpPr>
          <p:cNvPr id="3" name="AutoShape 2" descr="Illustration Of A Kid Girl Pointing And Picking Her Choice Stock Photo,  Picture And Royalty Free Image. Image 9272489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20049" r="23666"/>
          <a:stretch/>
        </p:blipFill>
        <p:spPr bwMode="auto">
          <a:xfrm flipH="1">
            <a:off x="7081314" y="1042700"/>
            <a:ext cx="1721290" cy="305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10">
            <a:extLst>
              <a:ext uri="{28A0092B-C50C-407E-A947-70E740481C1C}">
                <a14:useLocalDpi xmlns:a14="http://schemas.microsoft.com/office/drawing/2010/main" val="0"/>
              </a:ext>
            </a:extLst>
          </a:blip>
          <a:srcRect t="8097"/>
          <a:stretch/>
        </p:blipFill>
        <p:spPr>
          <a:xfrm>
            <a:off x="3345518" y="1422324"/>
            <a:ext cx="3735796" cy="2506449"/>
          </a:xfrm>
          <a:prstGeom prst="rect">
            <a:avLst/>
          </a:prstGeom>
        </p:spPr>
      </p:pic>
      <p:pic>
        <p:nvPicPr>
          <p:cNvPr id="2055" name="Picture 7"/>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373" b="98039" l="7432" r="100000"/>
                    </a14:imgEffect>
                  </a14:imgLayer>
                </a14:imgProps>
              </a:ext>
              <a:ext uri="{28A0092B-C50C-407E-A947-70E740481C1C}">
                <a14:useLocalDpi xmlns:a14="http://schemas.microsoft.com/office/drawing/2010/main" val="0"/>
              </a:ext>
            </a:extLst>
          </a:blip>
          <a:srcRect l="40757" t="10696"/>
          <a:stretch/>
        </p:blipFill>
        <p:spPr bwMode="auto">
          <a:xfrm flipH="1">
            <a:off x="539551" y="2043261"/>
            <a:ext cx="1841678" cy="286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2315080">
            <a:off x="5763132" y="1634380"/>
            <a:ext cx="702920" cy="4069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014166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1000" fill="hold"/>
                                        <p:tgtEl>
                                          <p:spTgt spid="27"/>
                                        </p:tgtEl>
                                      </p:cBhvr>
                                      <p:by x="110000" y="11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fade">
                                      <p:cBhvr>
                                        <p:cTn id="11" dur="1000"/>
                                        <p:tgtEl>
                                          <p:spTgt spid="2055"/>
                                        </p:tgtEl>
                                      </p:cBhvr>
                                    </p:animEffect>
                                    <p:anim calcmode="lin" valueType="num">
                                      <p:cBhvr>
                                        <p:cTn id="12" dur="1000" fill="hold"/>
                                        <p:tgtEl>
                                          <p:spTgt spid="2055"/>
                                        </p:tgtEl>
                                        <p:attrNameLst>
                                          <p:attrName>ppt_x</p:attrName>
                                        </p:attrNameLst>
                                      </p:cBhvr>
                                      <p:tavLst>
                                        <p:tav tm="0">
                                          <p:val>
                                            <p:strVal val="#ppt_x"/>
                                          </p:val>
                                        </p:tav>
                                        <p:tav tm="100000">
                                          <p:val>
                                            <p:strVal val="#ppt_x"/>
                                          </p:val>
                                        </p:tav>
                                      </p:tavLst>
                                    </p:anim>
                                    <p:anim calcmode="lin" valueType="num">
                                      <p:cBhvr>
                                        <p:cTn id="13"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breeze.wav"/>
                                        </p:tgtEl>
                                      </p:cMediaNode>
                                    </p:audio>
                                  </p:sub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63" presetClass="path" presetSubtype="0" accel="50000" decel="50000" fill="hold" nodeType="withEffect">
                                  <p:stCondLst>
                                    <p:cond delay="0"/>
                                  </p:stCondLst>
                                  <p:childTnLst>
                                    <p:animMotion origin="layout" path="M 1.11111E-6 -4.57355E-6 L 0.00069 -0.67892 " pathEditMode="relative" rAng="0" ptsTypes="AA">
                                      <p:cBhvr>
                                        <p:cTn id="23" dur="750" spd="-100000" fill="hold"/>
                                        <p:tgtEl>
                                          <p:spTgt spid="15"/>
                                        </p:tgtEl>
                                        <p:attrNameLst>
                                          <p:attrName>ppt_x</p:attrName>
                                          <p:attrName>ppt_y</p:attrName>
                                        </p:attrNameLst>
                                      </p:cBhvr>
                                      <p:rCtr x="35" y="-33962"/>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7" presetClass="emph" presetSubtype="0" repeatCount="5000" fill="remove" grpId="1" nodeType="clickEffect">
                                  <p:stCondLst>
                                    <p:cond delay="0"/>
                                  </p:stCondLst>
                                  <p:childTnLst>
                                    <p:animClr clrSpc="rgb" dir="cw">
                                      <p:cBhvr override="childStyle">
                                        <p:cTn id="37" dur="250" autoRev="1" fill="remove"/>
                                        <p:tgtEl>
                                          <p:spTgt spid="5"/>
                                        </p:tgtEl>
                                        <p:attrNameLst>
                                          <p:attrName>style.color</p:attrName>
                                        </p:attrNameLst>
                                      </p:cBhvr>
                                      <p:to>
                                        <a:srgbClr val="FFFF00"/>
                                      </p:to>
                                    </p:animClr>
                                    <p:animClr clrSpc="rgb" dir="cw">
                                      <p:cBhvr>
                                        <p:cTn id="38" dur="250" autoRev="1" fill="remove"/>
                                        <p:tgtEl>
                                          <p:spTgt spid="5"/>
                                        </p:tgtEl>
                                        <p:attrNameLst>
                                          <p:attrName>fillcolor</p:attrName>
                                        </p:attrNameLst>
                                      </p:cBhvr>
                                      <p:to>
                                        <a:srgbClr val="FFFF00"/>
                                      </p:to>
                                    </p:animClr>
                                    <p:set>
                                      <p:cBhvr>
                                        <p:cTn id="39" dur="250" autoRev="1" fill="remove"/>
                                        <p:tgtEl>
                                          <p:spTgt spid="5"/>
                                        </p:tgtEl>
                                        <p:attrNameLst>
                                          <p:attrName>fill.type</p:attrName>
                                        </p:attrNameLst>
                                      </p:cBhvr>
                                      <p:to>
                                        <p:strVal val="solid"/>
                                      </p:to>
                                    </p:set>
                                    <p:set>
                                      <p:cBhvr>
                                        <p:cTn id="40" dur="250" autoRev="1" fill="remove"/>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4751B3-3B83-4E17-B7E9-A0A20907EF80}"/>
              </a:ext>
            </a:extLst>
          </p:cNvPr>
          <p:cNvSpPr/>
          <p:nvPr/>
        </p:nvSpPr>
        <p:spPr>
          <a:xfrm>
            <a:off x="722871" y="166817"/>
            <a:ext cx="8257403" cy="4809867"/>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5" name="Title Background">
            <a:extLst>
              <a:ext uri="{FF2B5EF4-FFF2-40B4-BE49-F238E27FC236}">
                <a16:creationId xmlns:a16="http://schemas.microsoft.com/office/drawing/2014/main" id="{15B327DB-9455-4B2B-ACFF-05E815CB33C8}"/>
              </a:ext>
            </a:extLst>
          </p:cNvPr>
          <p:cNvGrpSpPr/>
          <p:nvPr/>
        </p:nvGrpSpPr>
        <p:grpSpPr>
          <a:xfrm>
            <a:off x="1022879" y="1198618"/>
            <a:ext cx="6974495" cy="1373132"/>
            <a:chOff x="1217765" y="1106159"/>
            <a:chExt cx="5874253" cy="1231193"/>
          </a:xfrm>
        </p:grpSpPr>
        <p:sp>
          <p:nvSpPr>
            <p:cNvPr id="6" name="Freeform: Shape 5">
              <a:extLst>
                <a:ext uri="{FF2B5EF4-FFF2-40B4-BE49-F238E27FC236}">
                  <a16:creationId xmlns:a16="http://schemas.microsoft.com/office/drawing/2014/main"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7" name="Freeform: Shape 6">
              <a:extLst>
                <a:ext uri="{FF2B5EF4-FFF2-40B4-BE49-F238E27FC236}">
                  <a16:creationId xmlns:a16="http://schemas.microsoft.com/office/drawing/2014/main"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8" name="Freeform: Shape 7">
              <a:extLst>
                <a:ext uri="{FF2B5EF4-FFF2-40B4-BE49-F238E27FC236}">
                  <a16:creationId xmlns:a16="http://schemas.microsoft.com/office/drawing/2014/main"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9" name="Freeform: Shape 8">
              <a:extLst>
                <a:ext uri="{FF2B5EF4-FFF2-40B4-BE49-F238E27FC236}">
                  <a16:creationId xmlns:a16="http://schemas.microsoft.com/office/drawing/2014/main"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 name="Freeform: Shape 9">
              <a:extLst>
                <a:ext uri="{FF2B5EF4-FFF2-40B4-BE49-F238E27FC236}">
                  <a16:creationId xmlns:a16="http://schemas.microsoft.com/office/drawing/2014/main"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1" name="Freeform: Shape 10">
              <a:extLst>
                <a:ext uri="{FF2B5EF4-FFF2-40B4-BE49-F238E27FC236}">
                  <a16:creationId xmlns:a16="http://schemas.microsoft.com/office/drawing/2014/main"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2" name="Freeform: Shape 11">
              <a:extLst>
                <a:ext uri="{FF2B5EF4-FFF2-40B4-BE49-F238E27FC236}">
                  <a16:creationId xmlns:a16="http://schemas.microsoft.com/office/drawing/2014/main"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3" name="Freeform: Shape 12">
              <a:extLst>
                <a:ext uri="{FF2B5EF4-FFF2-40B4-BE49-F238E27FC236}">
                  <a16:creationId xmlns:a16="http://schemas.microsoft.com/office/drawing/2014/main"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3">
              <a:extLst>
                <a:ext uri="{FF2B5EF4-FFF2-40B4-BE49-F238E27FC236}">
                  <a16:creationId xmlns:a16="http://schemas.microsoft.com/office/drawing/2014/main"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5" name="Freeform: Shape 14">
              <a:extLst>
                <a:ext uri="{FF2B5EF4-FFF2-40B4-BE49-F238E27FC236}">
                  <a16:creationId xmlns:a16="http://schemas.microsoft.com/office/drawing/2014/main"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sp>
        <p:nvSpPr>
          <p:cNvPr id="84" name="Rectangle: Rounded Corners 83">
            <a:extLst>
              <a:ext uri="{FF2B5EF4-FFF2-40B4-BE49-F238E27FC236}">
                <a16:creationId xmlns:a16="http://schemas.microsoft.com/office/drawing/2014/main" id="{61C1A93E-CDDE-49AC-94FD-D352B15AE463}"/>
              </a:ext>
            </a:extLst>
          </p:cNvPr>
          <p:cNvSpPr/>
          <p:nvPr/>
        </p:nvSpPr>
        <p:spPr>
          <a:xfrm>
            <a:off x="837171" y="2575984"/>
            <a:ext cx="8005826" cy="2325470"/>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6" name="Rectangle: Rounded Corners 115">
            <a:extLst>
              <a:ext uri="{FF2B5EF4-FFF2-40B4-BE49-F238E27FC236}">
                <a16:creationId xmlns:a16="http://schemas.microsoft.com/office/drawing/2014/main" id="{A237D9D2-5600-40B2-BF9F-D61C45677B6B}"/>
              </a:ext>
            </a:extLst>
          </p:cNvPr>
          <p:cNvSpPr/>
          <p:nvPr/>
        </p:nvSpPr>
        <p:spPr>
          <a:xfrm>
            <a:off x="8712275" y="2789648"/>
            <a:ext cx="261599" cy="203131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7" name="Rectangle: Rounded Corners 116">
            <a:extLst>
              <a:ext uri="{FF2B5EF4-FFF2-40B4-BE49-F238E27FC236}">
                <a16:creationId xmlns:a16="http://schemas.microsoft.com/office/drawing/2014/main" id="{58CBC8AC-F8D7-47B8-8D14-10662ADE341F}"/>
              </a:ext>
            </a:extLst>
          </p:cNvPr>
          <p:cNvSpPr/>
          <p:nvPr/>
        </p:nvSpPr>
        <p:spPr>
          <a:xfrm>
            <a:off x="8980274" y="2780252"/>
            <a:ext cx="167297" cy="2031311"/>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129"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170" y="4405304"/>
            <a:ext cx="8136703" cy="532727"/>
          </a:xfrm>
          <a:prstGeom prst="rect">
            <a:avLst/>
          </a:prstGeom>
        </p:spPr>
      </p:pic>
      <p:pic>
        <p:nvPicPr>
          <p:cNvPr id="133"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847178" y="1332790"/>
            <a:ext cx="2300392" cy="3796697"/>
          </a:xfrm>
          <a:prstGeom prst="rect">
            <a:avLst/>
          </a:prstGeom>
        </p:spPr>
      </p:pic>
      <p:sp>
        <p:nvSpPr>
          <p:cNvPr id="95" name="Rectangle: Rounded Corners 93">
            <a:extLst>
              <a:ext uri="{FF2B5EF4-FFF2-40B4-BE49-F238E27FC236}">
                <a16:creationId xmlns:a16="http://schemas.microsoft.com/office/drawing/2014/main" id="{AA6C8773-23AB-4862-A031-D72091C745A9}"/>
              </a:ext>
            </a:extLst>
          </p:cNvPr>
          <p:cNvSpPr/>
          <p:nvPr/>
        </p:nvSpPr>
        <p:spPr>
          <a:xfrm>
            <a:off x="1273164" y="4989311"/>
            <a:ext cx="1692462" cy="16681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6" name="Rectangle: Rounded Corners 93">
            <a:extLst>
              <a:ext uri="{FF2B5EF4-FFF2-40B4-BE49-F238E27FC236}">
                <a16:creationId xmlns:a16="http://schemas.microsoft.com/office/drawing/2014/main" id="{AA6C8773-23AB-4862-A031-D72091C745A9}"/>
              </a:ext>
            </a:extLst>
          </p:cNvPr>
          <p:cNvSpPr/>
          <p:nvPr/>
        </p:nvSpPr>
        <p:spPr>
          <a:xfrm>
            <a:off x="6263419" y="4989310"/>
            <a:ext cx="1039006" cy="14017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8" name="TextBox 97">
            <a:extLst>
              <a:ext uri="{FF2B5EF4-FFF2-40B4-BE49-F238E27FC236}">
                <a16:creationId xmlns:a16="http://schemas.microsoft.com/office/drawing/2014/main" id="{D93EC67A-F91A-4CDE-86E5-3F11B45FF67A}"/>
              </a:ext>
            </a:extLst>
          </p:cNvPr>
          <p:cNvSpPr txBox="1"/>
          <p:nvPr/>
        </p:nvSpPr>
        <p:spPr>
          <a:xfrm>
            <a:off x="1604114" y="1443928"/>
            <a:ext cx="6496278" cy="1177243"/>
          </a:xfrm>
          <a:prstGeom prst="rect">
            <a:avLst/>
          </a:prstGeom>
          <a:noFill/>
        </p:spPr>
        <p:txBody>
          <a:bodyPr wrap="square" lIns="68579" tIns="34289" rIns="68579" bIns="34289" rtlCol="0">
            <a:spAutoFit/>
          </a:bodyPr>
          <a:lstStyle/>
          <a:p>
            <a:pPr algn="ctr" defTabSz="685783"/>
            <a:r>
              <a:rPr lang="en-US" sz="7200" b="1">
                <a:solidFill>
                  <a:prstClr val="black"/>
                </a:solidFill>
                <a:effectLst>
                  <a:outerShdw blurRad="38100" dist="38100" dir="2700000" algn="tl">
                    <a:srgbClr val="000000">
                      <a:alpha val="43137"/>
                    </a:srgbClr>
                  </a:outerShdw>
                </a:effectLst>
                <a:latin typeface=".VnBahamasB" pitchFamily="34" charset="0"/>
                <a:cs typeface="Aharoni" pitchFamily="2" charset="-79"/>
              </a:rPr>
              <a:t>Production</a:t>
            </a:r>
            <a:endParaRPr lang="en-US" sz="8800" b="1">
              <a:solidFill>
                <a:prstClr val="black"/>
              </a:solidFill>
              <a:effectLst>
                <a:outerShdw blurRad="38100" dist="38100" dir="2700000" algn="tl">
                  <a:srgbClr val="000000">
                    <a:alpha val="43137"/>
                  </a:srgbClr>
                </a:outerShdw>
              </a:effectLst>
              <a:latin typeface=".VnBahamasB" pitchFamily="34" charset="0"/>
              <a:cs typeface="Aharoni" pitchFamily="2" charset="-79"/>
            </a:endParaRPr>
          </a:p>
        </p:txBody>
      </p:sp>
      <p:sp>
        <p:nvSpPr>
          <p:cNvPr id="99" name="TextBox 98">
            <a:extLst>
              <a:ext uri="{FF2B5EF4-FFF2-40B4-BE49-F238E27FC236}">
                <a16:creationId xmlns:a16="http://schemas.microsoft.com/office/drawing/2014/main" id="{D93EC67A-F91A-4CDE-86E5-3F11B45FF67A}"/>
              </a:ext>
            </a:extLst>
          </p:cNvPr>
          <p:cNvSpPr txBox="1"/>
          <p:nvPr/>
        </p:nvSpPr>
        <p:spPr>
          <a:xfrm>
            <a:off x="1100058" y="1427770"/>
            <a:ext cx="6496278" cy="1177243"/>
          </a:xfrm>
          <a:prstGeom prst="rect">
            <a:avLst/>
          </a:prstGeom>
          <a:noFill/>
        </p:spPr>
        <p:txBody>
          <a:bodyPr wrap="square" lIns="68579" tIns="34289" rIns="68579" bIns="34289" rtlCol="0">
            <a:spAutoFit/>
          </a:bodyPr>
          <a:lstStyle/>
          <a:p>
            <a:pPr algn="ctr" defTabSz="685783"/>
            <a:r>
              <a:rPr lang="en-US" sz="54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  4. </a:t>
            </a:r>
            <a:r>
              <a:rPr lang="en-US" sz="72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Production</a:t>
            </a:r>
            <a:endParaRPr lang="en-US" sz="8800" b="1" dirty="0">
              <a:solidFill>
                <a:srgbClr val="FF0000"/>
              </a:solidFill>
              <a:effectLst>
                <a:outerShdw blurRad="38100" dist="38100" dir="2700000" algn="tl">
                  <a:srgbClr val="000000">
                    <a:alpha val="43137"/>
                  </a:srgbClr>
                </a:outerShdw>
              </a:effectLst>
              <a:latin typeface=".VnBahamasB" pitchFamily="34" charset="0"/>
              <a:cs typeface="Aharoni" pitchFamily="2" charset="-79"/>
            </a:endParaRPr>
          </a:p>
        </p:txBody>
      </p:sp>
      <p:grpSp>
        <p:nvGrpSpPr>
          <p:cNvPr id="103" name="Group 102"/>
          <p:cNvGrpSpPr/>
          <p:nvPr/>
        </p:nvGrpSpPr>
        <p:grpSpPr>
          <a:xfrm>
            <a:off x="53644" y="3280399"/>
            <a:ext cx="651896" cy="1300388"/>
            <a:chOff x="53644" y="3280399"/>
            <a:chExt cx="651896" cy="1300388"/>
          </a:xfrm>
        </p:grpSpPr>
        <p:sp>
          <p:nvSpPr>
            <p:cNvPr id="104" name="Freeform: Shape 12">
              <a:extLst>
                <a:ext uri="{FF2B5EF4-FFF2-40B4-BE49-F238E27FC236}">
                  <a16:creationId xmlns:a16="http://schemas.microsoft.com/office/drawing/2014/main" id="{62DB7258-A433-4CC6-992E-507875ECDDD5}"/>
                </a:ext>
              </a:extLst>
            </p:cNvPr>
            <p:cNvSpPr/>
            <p:nvPr/>
          </p:nvSpPr>
          <p:spPr>
            <a:xfrm>
              <a:off x="361433" y="3280399"/>
              <a:ext cx="307789" cy="319591"/>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5" name="Freeform: Shape 12">
              <a:extLst>
                <a:ext uri="{FF2B5EF4-FFF2-40B4-BE49-F238E27FC236}">
                  <a16:creationId xmlns:a16="http://schemas.microsoft.com/office/drawing/2014/main" id="{62DB7258-A433-4CC6-992E-507875ECDDD5}"/>
                </a:ext>
              </a:extLst>
            </p:cNvPr>
            <p:cNvSpPr/>
            <p:nvPr/>
          </p:nvSpPr>
          <p:spPr>
            <a:xfrm>
              <a:off x="53644" y="3805303"/>
              <a:ext cx="461683" cy="47305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6" name="Freeform: Shape 12">
              <a:extLst>
                <a:ext uri="{FF2B5EF4-FFF2-40B4-BE49-F238E27FC236}">
                  <a16:creationId xmlns:a16="http://schemas.microsoft.com/office/drawing/2014/main" id="{62DB7258-A433-4CC6-992E-507875ECDDD5}"/>
                </a:ext>
              </a:extLst>
            </p:cNvPr>
            <p:cNvSpPr/>
            <p:nvPr/>
          </p:nvSpPr>
          <p:spPr>
            <a:xfrm>
              <a:off x="551646" y="4364087"/>
              <a:ext cx="153894" cy="21670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pic>
        <p:nvPicPr>
          <p:cNvPr id="108" name="图片 29" descr="8b0fccb2e21d61b25266c16d7d822443"/>
          <p:cNvPicPr>
            <a:picLocks noChangeAspect="1"/>
          </p:cNvPicPr>
          <p:nvPr/>
        </p:nvPicPr>
        <p:blipFill>
          <a:blip r:embed="rId7"/>
          <a:srcRect r="3242"/>
          <a:stretch>
            <a:fillRect/>
          </a:stretch>
        </p:blipFill>
        <p:spPr>
          <a:xfrm flipH="1">
            <a:off x="722871" y="53474"/>
            <a:ext cx="1737792" cy="1090334"/>
          </a:xfrm>
          <a:prstGeom prst="rect">
            <a:avLst/>
          </a:prstGeom>
        </p:spPr>
      </p:pic>
      <p:sp>
        <p:nvSpPr>
          <p:cNvPr id="31" name="Rectangle 30">
            <a:extLst>
              <a:ext uri="{FF2B5EF4-FFF2-40B4-BE49-F238E27FC236}">
                <a16:creationId xmlns:a16="http://schemas.microsoft.com/office/drawing/2014/main" id="{A4B56A4D-7172-4550-83A5-53A4FE9B9C79}"/>
              </a:ext>
            </a:extLst>
          </p:cNvPr>
          <p:cNvSpPr/>
          <p:nvPr/>
        </p:nvSpPr>
        <p:spPr>
          <a:xfrm>
            <a:off x="2717038" y="2687448"/>
            <a:ext cx="3864683" cy="954107"/>
          </a:xfrm>
          <a:prstGeom prst="rect">
            <a:avLst/>
          </a:prstGeom>
          <a:noFill/>
        </p:spPr>
        <p:txBody>
          <a:bodyPr wrap="squar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Let’s make and play with Finger Puppets</a:t>
            </a:r>
          </a:p>
        </p:txBody>
      </p:sp>
      <p:pic>
        <p:nvPicPr>
          <p:cNvPr id="32" name="Picture 31">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651474126"/>
      </p:ext>
    </p:extLst>
  </p:cSld>
  <p:clrMapOvr>
    <a:masterClrMapping/>
  </p:clrMapOvr>
  <p:transition spd="slow">
    <p:cover/>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anim calcmode="lin" valueType="num">
                                      <p:cBhvr>
                                        <p:cTn id="8" dur="1000" fill="hold"/>
                                        <p:tgtEl>
                                          <p:spTgt spid="133"/>
                                        </p:tgtEl>
                                        <p:attrNameLst>
                                          <p:attrName>ppt_x</p:attrName>
                                        </p:attrNameLst>
                                      </p:cBhvr>
                                      <p:tavLst>
                                        <p:tav tm="0">
                                          <p:val>
                                            <p:strVal val="#ppt_x"/>
                                          </p:val>
                                        </p:tav>
                                        <p:tav tm="100000">
                                          <p:val>
                                            <p:strVal val="#ppt_x"/>
                                          </p:val>
                                        </p:tav>
                                      </p:tavLst>
                                    </p:anim>
                                    <p:anim calcmode="lin" valueType="num">
                                      <p:cBhvr>
                                        <p:cTn id="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iterate type="lt">
                                    <p:tmAbs val="80"/>
                                  </p:iterate>
                                  <p:childTnLst>
                                    <p:set>
                                      <p:cBhvr>
                                        <p:cTn id="13"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80"/>
                                  </p:iterate>
                                  <p:childTnLst>
                                    <p:set>
                                      <p:cBhvr>
                                        <p:cTn id="17"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29" name="Rectangle 28"/>
          <p:cNvSpPr/>
          <p:nvPr/>
        </p:nvSpPr>
        <p:spPr>
          <a:xfrm>
            <a:off x="4940430" y="183734"/>
            <a:ext cx="1430200" cy="707886"/>
          </a:xfrm>
          <a:prstGeom prst="rect">
            <a:avLst/>
          </a:prstGeom>
        </p:spPr>
        <p:txBody>
          <a:bodyPr wrap="none">
            <a:spAutoFit/>
          </a:bodyPr>
          <a:lstStyle/>
          <a:p>
            <a:r>
              <a:rPr lang="en-US" sz="4000" b="1" dirty="0">
                <a:effectLst>
                  <a:outerShdw blurRad="38100" dist="38100" dir="2700000" algn="tl">
                    <a:srgbClr val="000000">
                      <a:alpha val="43137"/>
                    </a:srgbClr>
                  </a:outerShdw>
                </a:effectLst>
                <a:cs typeface="MV Boli" pitchFamily="2" charset="0"/>
              </a:rPr>
              <a:t>paper</a:t>
            </a:r>
            <a:endParaRPr lang="vi-VN" sz="5400" dirty="0"/>
          </a:p>
        </p:txBody>
      </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0027" y="2525768"/>
            <a:ext cx="1499702" cy="167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5780" y="2283574"/>
            <a:ext cx="2304098" cy="2676191"/>
          </a:xfrm>
          <a:prstGeom prst="rect">
            <a:avLst/>
          </a:prstGeom>
        </p:spPr>
      </p:pic>
      <p:pic>
        <p:nvPicPr>
          <p:cNvPr id="33"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486281" flipH="1">
            <a:off x="6457175" y="1850127"/>
            <a:ext cx="1170967" cy="6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5386697" y="1024426"/>
            <a:ext cx="3486660" cy="707886"/>
          </a:xfrm>
          <a:prstGeom prst="rect">
            <a:avLst/>
          </a:prstGeom>
        </p:spPr>
        <p:txBody>
          <a:bodyPr wrap="none">
            <a:spAutoFit/>
          </a:bodyPr>
          <a:lstStyle/>
          <a:p>
            <a:r>
              <a:rPr lang="en-US" sz="4000" b="1" dirty="0">
                <a:effectLst>
                  <a:outerShdw blurRad="38100" dist="38100" dir="2700000" algn="tl">
                    <a:srgbClr val="000000">
                      <a:alpha val="43137"/>
                    </a:srgbClr>
                  </a:outerShdw>
                </a:effectLst>
                <a:cs typeface="MV Boli" pitchFamily="2" charset="0"/>
              </a:rPr>
              <a:t>draw and color </a:t>
            </a:r>
            <a:endParaRPr lang="vi-VN" sz="5400" dirty="0"/>
          </a:p>
        </p:txBody>
      </p:sp>
      <p:sp>
        <p:nvSpPr>
          <p:cNvPr id="3" name="Oval 2"/>
          <p:cNvSpPr/>
          <p:nvPr/>
        </p:nvSpPr>
        <p:spPr>
          <a:xfrm>
            <a:off x="323528" y="477422"/>
            <a:ext cx="44435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bg1"/>
                </a:solidFill>
              </a:ln>
              <a:solidFill>
                <a:schemeClr val="bg1"/>
              </a:solidFill>
            </a:endParaRPr>
          </a:p>
        </p:txBody>
      </p:sp>
      <p:sp>
        <p:nvSpPr>
          <p:cNvPr id="35" name="Rectangle 34"/>
          <p:cNvSpPr/>
          <p:nvPr/>
        </p:nvSpPr>
        <p:spPr>
          <a:xfrm>
            <a:off x="323528" y="339502"/>
            <a:ext cx="444352" cy="646331"/>
          </a:xfrm>
          <a:prstGeom prst="rect">
            <a:avLst/>
          </a:prstGeom>
        </p:spPr>
        <p:txBody>
          <a:bodyPr wrap="square">
            <a:spAutoFit/>
          </a:bodyPr>
          <a:lstStyle/>
          <a:p>
            <a:r>
              <a:rPr lang="en-US" sz="3600" b="1">
                <a:solidFill>
                  <a:srgbClr val="C00000"/>
                </a:solidFill>
                <a:effectLst>
                  <a:outerShdw blurRad="38100" dist="38100" dir="2700000" algn="tl">
                    <a:srgbClr val="000000">
                      <a:alpha val="43137"/>
                    </a:srgbClr>
                  </a:outerShdw>
                </a:effectLst>
                <a:cs typeface="MV Boli" pitchFamily="2" charset="0"/>
              </a:rPr>
              <a:t>1</a:t>
            </a:r>
            <a:endParaRPr lang="vi-VN" sz="4800">
              <a:solidFill>
                <a:srgbClr val="C00000"/>
              </a:solidFill>
            </a:endParaRPr>
          </a:p>
        </p:txBody>
      </p:sp>
      <p:sp>
        <p:nvSpPr>
          <p:cNvPr id="36" name="Oval 35"/>
          <p:cNvSpPr/>
          <p:nvPr/>
        </p:nvSpPr>
        <p:spPr>
          <a:xfrm>
            <a:off x="4968395" y="3492375"/>
            <a:ext cx="44435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bg1"/>
                </a:solidFill>
              </a:ln>
              <a:solidFill>
                <a:schemeClr val="bg1"/>
              </a:solidFill>
            </a:endParaRPr>
          </a:p>
        </p:txBody>
      </p:sp>
      <p:sp>
        <p:nvSpPr>
          <p:cNvPr id="37" name="Rectangle 36"/>
          <p:cNvSpPr/>
          <p:nvPr/>
        </p:nvSpPr>
        <p:spPr>
          <a:xfrm>
            <a:off x="4968395" y="3362301"/>
            <a:ext cx="444352" cy="646331"/>
          </a:xfrm>
          <a:prstGeom prst="rect">
            <a:avLst/>
          </a:prstGeom>
        </p:spPr>
        <p:txBody>
          <a:bodyPr wrap="square">
            <a:spAutoFit/>
          </a:bodyPr>
          <a:lstStyle/>
          <a:p>
            <a:r>
              <a:rPr lang="en-US" sz="3600" b="1">
                <a:solidFill>
                  <a:srgbClr val="C00000"/>
                </a:solidFill>
                <a:effectLst>
                  <a:outerShdw blurRad="38100" dist="38100" dir="2700000" algn="tl">
                    <a:srgbClr val="000000">
                      <a:alpha val="43137"/>
                    </a:srgbClr>
                  </a:outerShdw>
                </a:effectLst>
                <a:cs typeface="MV Boli" pitchFamily="2" charset="0"/>
              </a:rPr>
              <a:t>2</a:t>
            </a:r>
            <a:endParaRPr lang="vi-VN" sz="4800">
              <a:solidFill>
                <a:srgbClr val="C00000"/>
              </a:solidFill>
            </a:endParaRPr>
          </a:p>
        </p:txBody>
      </p:sp>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432" y="863604"/>
            <a:ext cx="3844105" cy="249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49623" y="612033"/>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993781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3078"/>
                                        </p:tgtEl>
                                        <p:attrNameLst>
                                          <p:attrName>style.visibility</p:attrName>
                                        </p:attrNameLst>
                                      </p:cBhvr>
                                      <p:to>
                                        <p:strVal val="visible"/>
                                      </p:to>
                                    </p:set>
                                    <p:anim calcmode="lin" valueType="num">
                                      <p:cBhvr>
                                        <p:cTn id="37" dur="500" fill="hold"/>
                                        <p:tgtEl>
                                          <p:spTgt spid="3078"/>
                                        </p:tgtEl>
                                        <p:attrNameLst>
                                          <p:attrName>ppt_w</p:attrName>
                                        </p:attrNameLst>
                                      </p:cBhvr>
                                      <p:tavLst>
                                        <p:tav tm="0">
                                          <p:val>
                                            <p:fltVal val="0"/>
                                          </p:val>
                                        </p:tav>
                                        <p:tav tm="100000">
                                          <p:val>
                                            <p:strVal val="#ppt_w"/>
                                          </p:val>
                                        </p:tav>
                                      </p:tavLst>
                                    </p:anim>
                                    <p:anim calcmode="lin" valueType="num">
                                      <p:cBhvr>
                                        <p:cTn id="38" dur="500" fill="hold"/>
                                        <p:tgtEl>
                                          <p:spTgt spid="3078"/>
                                        </p:tgtEl>
                                        <p:attrNameLst>
                                          <p:attrName>ppt_h</p:attrName>
                                        </p:attrNameLst>
                                      </p:cBhvr>
                                      <p:tavLst>
                                        <p:tav tm="0">
                                          <p:val>
                                            <p:fltVal val="0"/>
                                          </p:val>
                                        </p:tav>
                                        <p:tav tm="100000">
                                          <p:val>
                                            <p:strVal val="#ppt_h"/>
                                          </p:val>
                                        </p:tav>
                                      </p:tavLst>
                                    </p:anim>
                                    <p:animEffect transition="in" filter="fade">
                                      <p:cBhvr>
                                        <p:cTn id="39" dur="500"/>
                                        <p:tgtEl>
                                          <p:spTgt spid="3078"/>
                                        </p:tgtEl>
                                      </p:cBhvr>
                                    </p:animEffect>
                                  </p:childTnLst>
                                </p:cTn>
                              </p:par>
                            </p:childTnLst>
                          </p:cTn>
                        </p:par>
                        <p:par>
                          <p:cTn id="40" fill="hold">
                            <p:stCondLst>
                              <p:cond delay="500"/>
                            </p:stCondLst>
                            <p:childTnLst>
                              <p:par>
                                <p:cTn id="41" presetID="2" presetClass="entr" presetSubtype="1"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2" presetClass="entr" presetSubtype="1"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500" fill="hold"/>
                                        <p:tgtEl>
                                          <p:spTgt spid="34"/>
                                        </p:tgtEl>
                                        <p:attrNameLst>
                                          <p:attrName>ppt_x</p:attrName>
                                        </p:attrNameLst>
                                      </p:cBhvr>
                                      <p:tavLst>
                                        <p:tav tm="0">
                                          <p:val>
                                            <p:strVal val="#ppt_x"/>
                                          </p:val>
                                        </p:tav>
                                        <p:tav tm="100000">
                                          <p:val>
                                            <p:strVal val="#ppt_x"/>
                                          </p:val>
                                        </p:tav>
                                      </p:tavLst>
                                    </p:anim>
                                    <p:anim calcmode="lin" valueType="num">
                                      <p:cBhvr additive="base">
                                        <p:cTn id="49"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 grpId="0" animBg="1"/>
      <p:bldP spid="35" grpId="0"/>
      <p:bldP spid="36" grpId="0" animBg="1"/>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3" name="Oval 2"/>
          <p:cNvSpPr/>
          <p:nvPr/>
        </p:nvSpPr>
        <p:spPr>
          <a:xfrm>
            <a:off x="1866887" y="966426"/>
            <a:ext cx="46804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bg1"/>
                </a:solidFill>
              </a:ln>
              <a:solidFill>
                <a:schemeClr val="bg1"/>
              </a:solidFill>
            </a:endParaRPr>
          </a:p>
        </p:txBody>
      </p:sp>
      <p:sp>
        <p:nvSpPr>
          <p:cNvPr id="35" name="Rectangle 34"/>
          <p:cNvSpPr/>
          <p:nvPr/>
        </p:nvSpPr>
        <p:spPr>
          <a:xfrm>
            <a:off x="1866887" y="666033"/>
            <a:ext cx="444352" cy="646331"/>
          </a:xfrm>
          <a:prstGeom prst="rect">
            <a:avLst/>
          </a:prstGeom>
        </p:spPr>
        <p:txBody>
          <a:bodyPr wrap="square">
            <a:spAutoFit/>
          </a:bodyPr>
          <a:lstStyle/>
          <a:p>
            <a:r>
              <a:rPr lang="en-US" sz="3600" b="1" dirty="0">
                <a:solidFill>
                  <a:srgbClr val="C00000"/>
                </a:solidFill>
                <a:effectLst>
                  <a:outerShdw blurRad="38100" dist="38100" dir="2700000" algn="tl">
                    <a:srgbClr val="000000">
                      <a:alpha val="43137"/>
                    </a:srgbClr>
                  </a:outerShdw>
                </a:effectLst>
                <a:cs typeface="MV Boli" pitchFamily="2" charset="0"/>
              </a:rPr>
              <a:t>3</a:t>
            </a:r>
            <a:endParaRPr lang="vi-VN" sz="4800" dirty="0">
              <a:solidFill>
                <a:srgbClr val="C00000"/>
              </a:solidFill>
            </a:endParaRPr>
          </a:p>
        </p:txBody>
      </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6133" r="8405" b="8682"/>
          <a:stretch/>
        </p:blipFill>
        <p:spPr bwMode="auto">
          <a:xfrm>
            <a:off x="4781114" y="339502"/>
            <a:ext cx="3923747" cy="46202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6D072B8E-52BE-41C0-B53F-BE739959BECF}"/>
              </a:ext>
            </a:extLst>
          </p:cNvPr>
          <p:cNvSpPr/>
          <p:nvPr/>
        </p:nvSpPr>
        <p:spPr>
          <a:xfrm>
            <a:off x="3616561" y="2419252"/>
            <a:ext cx="2329106" cy="1938992"/>
          </a:xfrm>
          <a:prstGeom prst="rect">
            <a:avLst/>
          </a:prstGeom>
        </p:spPr>
        <p:txBody>
          <a:bodyPr wrap="square">
            <a:spAutoFit/>
          </a:bodyPr>
          <a:lstStyle/>
          <a:p>
            <a:r>
              <a:rPr lang="en-US" sz="4000" b="1" dirty="0">
                <a:effectLst>
                  <a:outerShdw blurRad="38100" dist="38100" dir="2700000" algn="tl">
                    <a:srgbClr val="000000">
                      <a:alpha val="43137"/>
                    </a:srgbClr>
                  </a:outerShdw>
                </a:effectLst>
                <a:cs typeface="MV Boli" pitchFamily="2" charset="0"/>
              </a:rPr>
              <a:t>make family puppets</a:t>
            </a:r>
            <a:endParaRPr lang="vi-VN" sz="5400" dirty="0"/>
          </a:p>
        </p:txBody>
      </p:sp>
      <p:pic>
        <p:nvPicPr>
          <p:cNvPr id="10" name="Picture 3">
            <a:extLst>
              <a:ext uri="{FF2B5EF4-FFF2-40B4-BE49-F238E27FC236}">
                <a16:creationId xmlns:a16="http://schemas.microsoft.com/office/drawing/2014/main" id="{FA43393E-1675-4FDC-9A78-EA593AFE340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0573565" flipH="1">
            <a:off x="3642413" y="978946"/>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8542719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3" name="Oval 2"/>
          <p:cNvSpPr/>
          <p:nvPr/>
        </p:nvSpPr>
        <p:spPr>
          <a:xfrm>
            <a:off x="523374" y="442324"/>
            <a:ext cx="468042" cy="386182"/>
          </a:xfrm>
          <a:prstGeom prst="ellipse">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chemeClr val="bg1"/>
                </a:solidFill>
              </a:ln>
              <a:solidFill>
                <a:schemeClr val="bg1"/>
              </a:solidFill>
            </a:endParaRPr>
          </a:p>
        </p:txBody>
      </p:sp>
      <p:sp>
        <p:nvSpPr>
          <p:cNvPr id="35" name="Rectangle 34"/>
          <p:cNvSpPr/>
          <p:nvPr/>
        </p:nvSpPr>
        <p:spPr>
          <a:xfrm>
            <a:off x="553200" y="286651"/>
            <a:ext cx="444352" cy="646331"/>
          </a:xfrm>
          <a:prstGeom prst="rect">
            <a:avLst/>
          </a:prstGeom>
        </p:spPr>
        <p:txBody>
          <a:bodyPr wrap="square">
            <a:spAutoFit/>
          </a:bodyPr>
          <a:lstStyle/>
          <a:p>
            <a:r>
              <a:rPr lang="en-US" sz="3600" b="1" dirty="0">
                <a:solidFill>
                  <a:srgbClr val="C00000"/>
                </a:solidFill>
                <a:effectLst>
                  <a:outerShdw blurRad="38100" dist="38100" dir="2700000" algn="tl">
                    <a:srgbClr val="000000">
                      <a:alpha val="43137"/>
                    </a:srgbClr>
                  </a:outerShdw>
                </a:effectLst>
                <a:cs typeface="MV Boli" pitchFamily="2" charset="0"/>
              </a:rPr>
              <a:t>4</a:t>
            </a:r>
            <a:endParaRPr lang="vi-VN" sz="4800" dirty="0">
              <a:solidFill>
                <a:srgbClr val="C00000"/>
              </a:solidFill>
            </a:endParaRPr>
          </a:p>
        </p:txBody>
      </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6133" r="8405" b="8682"/>
          <a:stretch/>
        </p:blipFill>
        <p:spPr bwMode="auto">
          <a:xfrm>
            <a:off x="3530849" y="336505"/>
            <a:ext cx="3923747" cy="46202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6D072B8E-52BE-41C0-B53F-BE739959BECF}"/>
              </a:ext>
            </a:extLst>
          </p:cNvPr>
          <p:cNvSpPr/>
          <p:nvPr/>
        </p:nvSpPr>
        <p:spPr>
          <a:xfrm>
            <a:off x="1093511" y="287424"/>
            <a:ext cx="2329106" cy="1323439"/>
          </a:xfrm>
          <a:prstGeom prst="rect">
            <a:avLst/>
          </a:prstGeom>
        </p:spPr>
        <p:txBody>
          <a:bodyPr wrap="square">
            <a:spAutoFit/>
          </a:bodyPr>
          <a:lstStyle/>
          <a:p>
            <a:r>
              <a:rPr lang="en-US" sz="4000" dirty="0">
                <a:effectLst>
                  <a:outerShdw blurRad="38100" dist="38100" dir="2700000" algn="tl">
                    <a:srgbClr val="000000">
                      <a:alpha val="43137"/>
                    </a:srgbClr>
                  </a:outerShdw>
                </a:effectLst>
                <a:latin typeface="+mj-lt"/>
                <a:cs typeface="Times New Roman" panose="02020603050405020304" pitchFamily="18" charset="0"/>
              </a:rPr>
              <a:t>Let’s </a:t>
            </a:r>
            <a:r>
              <a:rPr lang="en-US" sz="4000" dirty="0">
                <a:effectLst>
                  <a:outerShdw blurRad="38100" dist="38100" dir="2700000" algn="tl">
                    <a:srgbClr val="000000">
                      <a:alpha val="43137"/>
                    </a:srgbClr>
                  </a:outerShdw>
                </a:effectLst>
                <a:cs typeface="Times New Roman" panose="02020603050405020304" pitchFamily="18" charset="0"/>
              </a:rPr>
              <a:t>sing and play!</a:t>
            </a:r>
            <a:endParaRPr lang="en-US" sz="4000" dirty="0">
              <a:effectLst>
                <a:outerShdw blurRad="38100" dist="38100" dir="2700000" algn="tl">
                  <a:srgbClr val="000000">
                    <a:alpha val="43137"/>
                  </a:srgbClr>
                </a:outerShdw>
              </a:effectLst>
              <a:latin typeface="+mj-lt"/>
              <a:cs typeface="Times New Roman" panose="02020603050405020304" pitchFamily="18" charset="0"/>
            </a:endParaRP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9443900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4" name="Picture 3">
            <a:extLst>
              <a:ext uri="{FF2B5EF4-FFF2-40B4-BE49-F238E27FC236}">
                <a16:creationId xmlns:a16="http://schemas.microsoft.com/office/drawing/2014/main" id="{3B45213A-96CD-43E8-8A45-7C079F7EEAC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Lst>
          </a:blip>
          <a:stretch>
            <a:fillRect/>
          </a:stretch>
        </p:blipFill>
        <p:spPr>
          <a:xfrm>
            <a:off x="1187624" y="627534"/>
            <a:ext cx="1322832" cy="2747833"/>
          </a:xfrm>
          <a:prstGeom prst="rect">
            <a:avLst/>
          </a:prstGeom>
          <a:ln>
            <a:noFill/>
          </a:ln>
          <a:effectLst>
            <a:softEdge rad="112500"/>
          </a:effectLst>
        </p:spPr>
      </p:pic>
      <p:pic>
        <p:nvPicPr>
          <p:cNvPr id="6" name="Picture 5">
            <a:extLst>
              <a:ext uri="{FF2B5EF4-FFF2-40B4-BE49-F238E27FC236}">
                <a16:creationId xmlns:a16="http://schemas.microsoft.com/office/drawing/2014/main" id="{138993B8-07C3-47D9-9048-5879714EF03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2785814" y="707995"/>
            <a:ext cx="1190791" cy="2667372"/>
          </a:xfrm>
          <a:prstGeom prst="rect">
            <a:avLst/>
          </a:prstGeom>
          <a:ln>
            <a:noFill/>
          </a:ln>
          <a:effectLst>
            <a:softEdge rad="112500"/>
          </a:effectLst>
        </p:spPr>
      </p:pic>
      <p:pic>
        <p:nvPicPr>
          <p:cNvPr id="8" name="Picture 7">
            <a:extLst>
              <a:ext uri="{FF2B5EF4-FFF2-40B4-BE49-F238E27FC236}">
                <a16:creationId xmlns:a16="http://schemas.microsoft.com/office/drawing/2014/main" id="{EB1F2A0B-7B0B-4AD0-8C1F-00F06D33D923}"/>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4235975" y="699542"/>
            <a:ext cx="1067292" cy="2747833"/>
          </a:xfrm>
          <a:prstGeom prst="rect">
            <a:avLst/>
          </a:prstGeom>
          <a:ln>
            <a:noFill/>
          </a:ln>
          <a:effectLst>
            <a:softEdge rad="112500"/>
          </a:effectLst>
        </p:spPr>
      </p:pic>
      <p:pic>
        <p:nvPicPr>
          <p:cNvPr id="11" name="Picture 10">
            <a:extLst>
              <a:ext uri="{FF2B5EF4-FFF2-40B4-BE49-F238E27FC236}">
                <a16:creationId xmlns:a16="http://schemas.microsoft.com/office/drawing/2014/main" id="{7983A1CF-42B3-4A91-A6D4-D267618E668B}"/>
              </a:ext>
            </a:extLst>
          </p:cNvPr>
          <p:cNvPicPr>
            <a:picLocks noChangeAspect="1"/>
          </p:cNvPicPr>
          <p:nvPr/>
        </p:nvPicPr>
        <p:blipFill rotWithShape="1">
          <a:blip r:embed="rId14"/>
          <a:srcRect l="14575" r="16148"/>
          <a:stretch/>
        </p:blipFill>
        <p:spPr>
          <a:xfrm flipH="1">
            <a:off x="5543251" y="699542"/>
            <a:ext cx="1067293" cy="2897967"/>
          </a:xfrm>
          <a:prstGeom prst="rect">
            <a:avLst/>
          </a:prstGeom>
          <a:ln>
            <a:noFill/>
          </a:ln>
          <a:effectLst>
            <a:softEdge rad="112500"/>
          </a:effectLst>
        </p:spPr>
      </p:pic>
      <p:pic>
        <p:nvPicPr>
          <p:cNvPr id="13" name="Picture 12">
            <a:extLst>
              <a:ext uri="{FF2B5EF4-FFF2-40B4-BE49-F238E27FC236}">
                <a16:creationId xmlns:a16="http://schemas.microsoft.com/office/drawing/2014/main" id="{38B79400-3954-416C-A356-A307043320AA}"/>
              </a:ext>
            </a:extLst>
          </p:cNvPr>
          <p:cNvPicPr>
            <a:picLocks noChangeAspect="1"/>
          </p:cNvPicPr>
          <p:nvPr/>
        </p:nvPicPr>
        <p:blipFill>
          <a:blip r:embed="rId15"/>
          <a:stretch>
            <a:fillRect/>
          </a:stretch>
        </p:blipFill>
        <p:spPr>
          <a:xfrm>
            <a:off x="6997600" y="860431"/>
            <a:ext cx="1360473" cy="2737078"/>
          </a:xfrm>
          <a:prstGeom prst="rect">
            <a:avLst/>
          </a:prstGeom>
          <a:ln>
            <a:noFill/>
          </a:ln>
          <a:effectLst>
            <a:softEdge rad="112500"/>
          </a:effectLst>
        </p:spPr>
      </p:pic>
      <p:pic>
        <p:nvPicPr>
          <p:cNvPr id="14" name="Finger Family Song - Children Song with Lyrics - Nursery Rhymes - Kids Academy">
            <a:hlinkClick r:id="" action="ppaction://media"/>
            <a:extLst>
              <a:ext uri="{FF2B5EF4-FFF2-40B4-BE49-F238E27FC236}">
                <a16:creationId xmlns:a16="http://schemas.microsoft.com/office/drawing/2014/main" id="{B7EDE75E-4204-4FCB-A009-C6188B83E82D}"/>
              </a:ext>
            </a:extLst>
          </p:cNvPr>
          <p:cNvPicPr>
            <a:picLocks noChangeAspect="1"/>
          </p:cNvPicPr>
          <p:nvPr>
            <a:audioFile r:link="rId2"/>
            <p:extLst>
              <p:ext uri="{DAA4B4D4-6D71-4841-9C94-3DE7FCFB9230}">
                <p14:media xmlns:p14="http://schemas.microsoft.com/office/powerpoint/2010/main" r:embed="rId3">
                  <p14:trim st="15805" end="18867.5"/>
                </p14:media>
              </p:ext>
            </p:extLst>
          </p:nvPr>
        </p:nvPicPr>
        <p:blipFill>
          <a:blip r:embed="rId16"/>
          <a:stretch>
            <a:fillRect/>
          </a:stretch>
        </p:blipFill>
        <p:spPr>
          <a:xfrm>
            <a:off x="362282" y="178251"/>
            <a:ext cx="609600" cy="609600"/>
          </a:xfrm>
          <a:prstGeom prst="rect">
            <a:avLst/>
          </a:prstGeom>
        </p:spPr>
      </p:pic>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2084433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258" fill="hold"/>
                                        <p:tgtEl>
                                          <p:spTgt spid="14"/>
                                        </p:tgtEl>
                                      </p:cBhvr>
                                    </p:cmd>
                                  </p:childTnLst>
                                </p:cTn>
                              </p:par>
                              <p:par>
                                <p:cTn id="7" presetID="42" presetClass="entr" presetSubtype="0" fill="hold" nodeType="withEffect">
                                  <p:stCondLst>
                                    <p:cond delay="1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32" presetClass="emph" presetSubtype="0" repeatCount="10000" fill="hold" nodeType="withEffect">
                                  <p:stCondLst>
                                    <p:cond delay="150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par>
                                <p:cTn id="18" presetID="42" presetClass="entr" presetSubtype="0" fill="hold" nodeType="withEffect">
                                  <p:stCondLst>
                                    <p:cond delay="15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32" presetClass="emph" presetSubtype="0" repeatCount="10000" fill="hold" nodeType="withEffect">
                                  <p:stCondLst>
                                    <p:cond delay="1500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42" presetClass="entr" presetSubtype="0" fill="hold" nodeType="withEffect">
                                  <p:stCondLst>
                                    <p:cond delay="28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32" presetClass="emph" presetSubtype="0" repeatCount="10000" fill="hold" nodeType="withEffect">
                                  <p:stCondLst>
                                    <p:cond delay="28000"/>
                                  </p:stCondLst>
                                  <p:childTnLst>
                                    <p:animRot by="120000">
                                      <p:cBhvr>
                                        <p:cTn id="35" dur="100" fill="hold">
                                          <p:stCondLst>
                                            <p:cond delay="0"/>
                                          </p:stCondLst>
                                        </p:cTn>
                                        <p:tgtEl>
                                          <p:spTgt spid="8"/>
                                        </p:tgtEl>
                                        <p:attrNameLst>
                                          <p:attrName>r</p:attrName>
                                        </p:attrNameLst>
                                      </p:cBhvr>
                                    </p:animRot>
                                    <p:animRot by="-240000">
                                      <p:cBhvr>
                                        <p:cTn id="36" dur="200" fill="hold">
                                          <p:stCondLst>
                                            <p:cond delay="200"/>
                                          </p:stCondLst>
                                        </p:cTn>
                                        <p:tgtEl>
                                          <p:spTgt spid="8"/>
                                        </p:tgtEl>
                                        <p:attrNameLst>
                                          <p:attrName>r</p:attrName>
                                        </p:attrNameLst>
                                      </p:cBhvr>
                                    </p:animRot>
                                    <p:animRot by="240000">
                                      <p:cBhvr>
                                        <p:cTn id="37" dur="200" fill="hold">
                                          <p:stCondLst>
                                            <p:cond delay="400"/>
                                          </p:stCondLst>
                                        </p:cTn>
                                        <p:tgtEl>
                                          <p:spTgt spid="8"/>
                                        </p:tgtEl>
                                        <p:attrNameLst>
                                          <p:attrName>r</p:attrName>
                                        </p:attrNameLst>
                                      </p:cBhvr>
                                    </p:animRot>
                                    <p:animRot by="-240000">
                                      <p:cBhvr>
                                        <p:cTn id="38" dur="200" fill="hold">
                                          <p:stCondLst>
                                            <p:cond delay="600"/>
                                          </p:stCondLst>
                                        </p:cTn>
                                        <p:tgtEl>
                                          <p:spTgt spid="8"/>
                                        </p:tgtEl>
                                        <p:attrNameLst>
                                          <p:attrName>r</p:attrName>
                                        </p:attrNameLst>
                                      </p:cBhvr>
                                    </p:animRot>
                                    <p:animRot by="120000">
                                      <p:cBhvr>
                                        <p:cTn id="39" dur="200" fill="hold">
                                          <p:stCondLst>
                                            <p:cond delay="800"/>
                                          </p:stCondLst>
                                        </p:cTn>
                                        <p:tgtEl>
                                          <p:spTgt spid="8"/>
                                        </p:tgtEl>
                                        <p:attrNameLst>
                                          <p:attrName>r</p:attrName>
                                        </p:attrNameLst>
                                      </p:cBhvr>
                                    </p:animRot>
                                  </p:childTnLst>
                                </p:cTn>
                              </p:par>
                              <p:par>
                                <p:cTn id="40" presetID="42" presetClass="entr" presetSubtype="0" fill="hold" nodeType="withEffect">
                                  <p:stCondLst>
                                    <p:cond delay="420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32" presetClass="emph" presetSubtype="0" repeatCount="10000" fill="hold" nodeType="withEffect">
                                  <p:stCondLst>
                                    <p:cond delay="42000"/>
                                  </p:stCondLst>
                                  <p:childTnLst>
                                    <p:animRot by="120000">
                                      <p:cBhvr>
                                        <p:cTn id="46" dur="100" fill="hold">
                                          <p:stCondLst>
                                            <p:cond delay="0"/>
                                          </p:stCondLst>
                                        </p:cTn>
                                        <p:tgtEl>
                                          <p:spTgt spid="11"/>
                                        </p:tgtEl>
                                        <p:attrNameLst>
                                          <p:attrName>r</p:attrName>
                                        </p:attrNameLst>
                                      </p:cBhvr>
                                    </p:animRot>
                                    <p:animRot by="-240000">
                                      <p:cBhvr>
                                        <p:cTn id="47" dur="200" fill="hold">
                                          <p:stCondLst>
                                            <p:cond delay="200"/>
                                          </p:stCondLst>
                                        </p:cTn>
                                        <p:tgtEl>
                                          <p:spTgt spid="11"/>
                                        </p:tgtEl>
                                        <p:attrNameLst>
                                          <p:attrName>r</p:attrName>
                                        </p:attrNameLst>
                                      </p:cBhvr>
                                    </p:animRot>
                                    <p:animRot by="240000">
                                      <p:cBhvr>
                                        <p:cTn id="48" dur="200" fill="hold">
                                          <p:stCondLst>
                                            <p:cond delay="400"/>
                                          </p:stCondLst>
                                        </p:cTn>
                                        <p:tgtEl>
                                          <p:spTgt spid="11"/>
                                        </p:tgtEl>
                                        <p:attrNameLst>
                                          <p:attrName>r</p:attrName>
                                        </p:attrNameLst>
                                      </p:cBhvr>
                                    </p:animRot>
                                    <p:animRot by="-240000">
                                      <p:cBhvr>
                                        <p:cTn id="49" dur="200" fill="hold">
                                          <p:stCondLst>
                                            <p:cond delay="600"/>
                                          </p:stCondLst>
                                        </p:cTn>
                                        <p:tgtEl>
                                          <p:spTgt spid="11"/>
                                        </p:tgtEl>
                                        <p:attrNameLst>
                                          <p:attrName>r</p:attrName>
                                        </p:attrNameLst>
                                      </p:cBhvr>
                                    </p:animRot>
                                    <p:animRot by="120000">
                                      <p:cBhvr>
                                        <p:cTn id="50" dur="200" fill="hold">
                                          <p:stCondLst>
                                            <p:cond delay="800"/>
                                          </p:stCondLst>
                                        </p:cTn>
                                        <p:tgtEl>
                                          <p:spTgt spid="11"/>
                                        </p:tgtEl>
                                        <p:attrNameLst>
                                          <p:attrName>r</p:attrName>
                                        </p:attrNameLst>
                                      </p:cBhvr>
                                    </p:animRot>
                                  </p:childTnLst>
                                </p:cTn>
                              </p:par>
                              <p:par>
                                <p:cTn id="51" presetID="42" presetClass="entr" presetSubtype="0" fill="hold" nodeType="withEffect">
                                  <p:stCondLst>
                                    <p:cond delay="5500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32" presetClass="emph" presetSubtype="0" repeatCount="10000" fill="hold" nodeType="withEffect">
                                  <p:stCondLst>
                                    <p:cond delay="55000"/>
                                  </p:stCondLst>
                                  <p:childTnLst>
                                    <p:animRot by="120000">
                                      <p:cBhvr>
                                        <p:cTn id="57" dur="100" fill="hold">
                                          <p:stCondLst>
                                            <p:cond delay="0"/>
                                          </p:stCondLst>
                                        </p:cTn>
                                        <p:tgtEl>
                                          <p:spTgt spid="13"/>
                                        </p:tgtEl>
                                        <p:attrNameLst>
                                          <p:attrName>r</p:attrName>
                                        </p:attrNameLst>
                                      </p:cBhvr>
                                    </p:animRot>
                                    <p:animRot by="-240000">
                                      <p:cBhvr>
                                        <p:cTn id="58" dur="200" fill="hold">
                                          <p:stCondLst>
                                            <p:cond delay="200"/>
                                          </p:stCondLst>
                                        </p:cTn>
                                        <p:tgtEl>
                                          <p:spTgt spid="13"/>
                                        </p:tgtEl>
                                        <p:attrNameLst>
                                          <p:attrName>r</p:attrName>
                                        </p:attrNameLst>
                                      </p:cBhvr>
                                    </p:animRot>
                                    <p:animRot by="240000">
                                      <p:cBhvr>
                                        <p:cTn id="59" dur="200" fill="hold">
                                          <p:stCondLst>
                                            <p:cond delay="400"/>
                                          </p:stCondLst>
                                        </p:cTn>
                                        <p:tgtEl>
                                          <p:spTgt spid="13"/>
                                        </p:tgtEl>
                                        <p:attrNameLst>
                                          <p:attrName>r</p:attrName>
                                        </p:attrNameLst>
                                      </p:cBhvr>
                                    </p:animRot>
                                    <p:animRot by="-240000">
                                      <p:cBhvr>
                                        <p:cTn id="60" dur="200" fill="hold">
                                          <p:stCondLst>
                                            <p:cond delay="600"/>
                                          </p:stCondLst>
                                        </p:cTn>
                                        <p:tgtEl>
                                          <p:spTgt spid="13"/>
                                        </p:tgtEl>
                                        <p:attrNameLst>
                                          <p:attrName>r</p:attrName>
                                        </p:attrNameLst>
                                      </p:cBhvr>
                                    </p:animRot>
                                    <p:animRot by="120000">
                                      <p:cBhvr>
                                        <p:cTn id="6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4751B3-3B83-4E17-B7E9-A0A20907EF80}"/>
              </a:ext>
            </a:extLst>
          </p:cNvPr>
          <p:cNvSpPr/>
          <p:nvPr/>
        </p:nvSpPr>
        <p:spPr>
          <a:xfrm>
            <a:off x="722871" y="166817"/>
            <a:ext cx="8257403" cy="4809867"/>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5" name="Title Background">
            <a:extLst>
              <a:ext uri="{FF2B5EF4-FFF2-40B4-BE49-F238E27FC236}">
                <a16:creationId xmlns:a16="http://schemas.microsoft.com/office/drawing/2014/main" id="{15B327DB-9455-4B2B-ACFF-05E815CB33C8}"/>
              </a:ext>
            </a:extLst>
          </p:cNvPr>
          <p:cNvGrpSpPr/>
          <p:nvPr/>
        </p:nvGrpSpPr>
        <p:grpSpPr>
          <a:xfrm>
            <a:off x="1022880" y="1198618"/>
            <a:ext cx="6151358" cy="1373132"/>
            <a:chOff x="1217765" y="1106159"/>
            <a:chExt cx="5874253" cy="1231193"/>
          </a:xfrm>
        </p:grpSpPr>
        <p:sp>
          <p:nvSpPr>
            <p:cNvPr id="6" name="Freeform: Shape 5">
              <a:extLst>
                <a:ext uri="{FF2B5EF4-FFF2-40B4-BE49-F238E27FC236}">
                  <a16:creationId xmlns:a16="http://schemas.microsoft.com/office/drawing/2014/main"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7" name="Freeform: Shape 6">
              <a:extLst>
                <a:ext uri="{FF2B5EF4-FFF2-40B4-BE49-F238E27FC236}">
                  <a16:creationId xmlns:a16="http://schemas.microsoft.com/office/drawing/2014/main"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8" name="Freeform: Shape 7">
              <a:extLst>
                <a:ext uri="{FF2B5EF4-FFF2-40B4-BE49-F238E27FC236}">
                  <a16:creationId xmlns:a16="http://schemas.microsoft.com/office/drawing/2014/main"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9" name="Freeform: Shape 8">
              <a:extLst>
                <a:ext uri="{FF2B5EF4-FFF2-40B4-BE49-F238E27FC236}">
                  <a16:creationId xmlns:a16="http://schemas.microsoft.com/office/drawing/2014/main"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 name="Freeform: Shape 9">
              <a:extLst>
                <a:ext uri="{FF2B5EF4-FFF2-40B4-BE49-F238E27FC236}">
                  <a16:creationId xmlns:a16="http://schemas.microsoft.com/office/drawing/2014/main"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1" name="Freeform: Shape 10">
              <a:extLst>
                <a:ext uri="{FF2B5EF4-FFF2-40B4-BE49-F238E27FC236}">
                  <a16:creationId xmlns:a16="http://schemas.microsoft.com/office/drawing/2014/main"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2" name="Freeform: Shape 11">
              <a:extLst>
                <a:ext uri="{FF2B5EF4-FFF2-40B4-BE49-F238E27FC236}">
                  <a16:creationId xmlns:a16="http://schemas.microsoft.com/office/drawing/2014/main"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3" name="Freeform: Shape 12">
              <a:extLst>
                <a:ext uri="{FF2B5EF4-FFF2-40B4-BE49-F238E27FC236}">
                  <a16:creationId xmlns:a16="http://schemas.microsoft.com/office/drawing/2014/main"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3">
              <a:extLst>
                <a:ext uri="{FF2B5EF4-FFF2-40B4-BE49-F238E27FC236}">
                  <a16:creationId xmlns:a16="http://schemas.microsoft.com/office/drawing/2014/main"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5" name="Freeform: Shape 14">
              <a:extLst>
                <a:ext uri="{FF2B5EF4-FFF2-40B4-BE49-F238E27FC236}">
                  <a16:creationId xmlns:a16="http://schemas.microsoft.com/office/drawing/2014/main"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sp>
        <p:nvSpPr>
          <p:cNvPr id="16" name="TextBox 15">
            <a:extLst>
              <a:ext uri="{FF2B5EF4-FFF2-40B4-BE49-F238E27FC236}">
                <a16:creationId xmlns:a16="http://schemas.microsoft.com/office/drawing/2014/main" id="{D93EC67A-F91A-4CDE-86E5-3F11B45FF67A}"/>
              </a:ext>
            </a:extLst>
          </p:cNvPr>
          <p:cNvSpPr txBox="1"/>
          <p:nvPr/>
        </p:nvSpPr>
        <p:spPr>
          <a:xfrm>
            <a:off x="1445957" y="1245563"/>
            <a:ext cx="6496278" cy="1423465"/>
          </a:xfrm>
          <a:prstGeom prst="rect">
            <a:avLst/>
          </a:prstGeom>
          <a:noFill/>
        </p:spPr>
        <p:txBody>
          <a:bodyPr wrap="square" lIns="68579" tIns="34289" rIns="68579" bIns="34289" rtlCol="0">
            <a:spAutoFit/>
          </a:bodyPr>
          <a:lstStyle/>
          <a:p>
            <a:pPr algn="ctr" defTabSz="685783"/>
            <a:r>
              <a:rPr lang="en-US" sz="8800" b="1">
                <a:effectLst>
                  <a:outerShdw blurRad="38100" dist="38100" dir="2700000" algn="tl">
                    <a:srgbClr val="000000">
                      <a:alpha val="43137"/>
                    </a:srgbClr>
                  </a:outerShdw>
                </a:effectLst>
                <a:latin typeface=".VnBahamasB" pitchFamily="34" charset="0"/>
                <a:cs typeface="Aharoni" pitchFamily="2" charset="-79"/>
              </a:rPr>
              <a:t>Warm up</a:t>
            </a:r>
          </a:p>
        </p:txBody>
      </p:sp>
      <p:sp>
        <p:nvSpPr>
          <p:cNvPr id="84" name="Rectangle: Rounded Corners 83">
            <a:extLst>
              <a:ext uri="{FF2B5EF4-FFF2-40B4-BE49-F238E27FC236}">
                <a16:creationId xmlns:a16="http://schemas.microsoft.com/office/drawing/2014/main" id="{61C1A93E-CDDE-49AC-94FD-D352B15AE463}"/>
              </a:ext>
            </a:extLst>
          </p:cNvPr>
          <p:cNvSpPr/>
          <p:nvPr/>
        </p:nvSpPr>
        <p:spPr>
          <a:xfrm>
            <a:off x="837171" y="2575984"/>
            <a:ext cx="8005826" cy="2325470"/>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6" name="Rectangle: Rounded Corners 115">
            <a:extLst>
              <a:ext uri="{FF2B5EF4-FFF2-40B4-BE49-F238E27FC236}">
                <a16:creationId xmlns:a16="http://schemas.microsoft.com/office/drawing/2014/main" id="{A237D9D2-5600-40B2-BF9F-D61C45677B6B}"/>
              </a:ext>
            </a:extLst>
          </p:cNvPr>
          <p:cNvSpPr/>
          <p:nvPr/>
        </p:nvSpPr>
        <p:spPr>
          <a:xfrm>
            <a:off x="8712275" y="2789648"/>
            <a:ext cx="261599" cy="203131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7" name="Rectangle: Rounded Corners 116">
            <a:extLst>
              <a:ext uri="{FF2B5EF4-FFF2-40B4-BE49-F238E27FC236}">
                <a16:creationId xmlns:a16="http://schemas.microsoft.com/office/drawing/2014/main" id="{58CBC8AC-F8D7-47B8-8D14-10662ADE341F}"/>
              </a:ext>
            </a:extLst>
          </p:cNvPr>
          <p:cNvSpPr/>
          <p:nvPr/>
        </p:nvSpPr>
        <p:spPr>
          <a:xfrm>
            <a:off x="8980274" y="2780252"/>
            <a:ext cx="167297" cy="2031311"/>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86" name="Notification icon">
            <a:extLst>
              <a:ext uri="{FF2B5EF4-FFF2-40B4-BE49-F238E27FC236}">
                <a16:creationId xmlns:a16="http://schemas.microsoft.com/office/drawing/2014/main" id="{28D1270A-B6E4-419A-A33F-0705EC6BFC8F}"/>
              </a:ext>
            </a:extLst>
          </p:cNvPr>
          <p:cNvGrpSpPr/>
          <p:nvPr/>
        </p:nvGrpSpPr>
        <p:grpSpPr>
          <a:xfrm>
            <a:off x="165358" y="204196"/>
            <a:ext cx="349969" cy="334406"/>
            <a:chOff x="1115510" y="119092"/>
            <a:chExt cx="230943" cy="230943"/>
          </a:xfrm>
        </p:grpSpPr>
        <p:sp>
          <p:nvSpPr>
            <p:cNvPr id="87" name="Rectangle: Rounded Corners 86">
              <a:extLst>
                <a:ext uri="{FF2B5EF4-FFF2-40B4-BE49-F238E27FC236}">
                  <a16:creationId xmlns:a16="http://schemas.microsoft.com/office/drawing/2014/main" id="{39F8CAE9-7A66-4736-9E69-F3A22C0E050E}"/>
                </a:ext>
              </a:extLst>
            </p:cNvPr>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88" name="Graphic 87">
              <a:extLst>
                <a:ext uri="{FF2B5EF4-FFF2-40B4-BE49-F238E27FC236}">
                  <a16:creationId xmlns:a16="http://schemas.microsoft.com/office/drawing/2014/main" id="{81B2C4B2-0BC1-4034-8AB8-8072A7865B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2092" y="153494"/>
              <a:ext cx="162137" cy="162137"/>
            </a:xfrm>
            <a:prstGeom prst="rect">
              <a:avLst/>
            </a:prstGeom>
          </p:spPr>
        </p:pic>
      </p:grpSp>
      <p:pic>
        <p:nvPicPr>
          <p:cNvPr id="129"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170" y="4405304"/>
            <a:ext cx="8136703" cy="532727"/>
          </a:xfrm>
          <a:prstGeom prst="rect">
            <a:avLst/>
          </a:prstGeom>
        </p:spPr>
      </p:pic>
      <p:pic>
        <p:nvPicPr>
          <p:cNvPr id="132"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8260" y="3440195"/>
            <a:ext cx="4891672" cy="1353873"/>
          </a:xfrm>
          <a:prstGeom prst="rect">
            <a:avLst/>
          </a:prstGeom>
        </p:spPr>
      </p:pic>
      <p:pic>
        <p:nvPicPr>
          <p:cNvPr id="133"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47178" y="1332790"/>
            <a:ext cx="2300392" cy="3796697"/>
          </a:xfrm>
          <a:prstGeom prst="rect">
            <a:avLst/>
          </a:prstGeom>
        </p:spPr>
      </p:pic>
      <p:sp>
        <p:nvSpPr>
          <p:cNvPr id="134" name="TextBox 133">
            <a:extLst>
              <a:ext uri="{FF2B5EF4-FFF2-40B4-BE49-F238E27FC236}">
                <a16:creationId xmlns:a16="http://schemas.microsoft.com/office/drawing/2014/main" id="{D93EC67A-F91A-4CDE-86E5-3F11B45FF67A}"/>
              </a:ext>
            </a:extLst>
          </p:cNvPr>
          <p:cNvSpPr txBox="1"/>
          <p:nvPr/>
        </p:nvSpPr>
        <p:spPr>
          <a:xfrm>
            <a:off x="1028050" y="1203598"/>
            <a:ext cx="6496278" cy="1423465"/>
          </a:xfrm>
          <a:prstGeom prst="rect">
            <a:avLst/>
          </a:prstGeom>
          <a:noFill/>
        </p:spPr>
        <p:txBody>
          <a:bodyPr wrap="square" lIns="68579" tIns="34289" rIns="68579" bIns="34289" rtlCol="0">
            <a:spAutoFit/>
          </a:bodyPr>
          <a:lstStyle/>
          <a:p>
            <a:pPr algn="ctr" defTabSz="685783"/>
            <a:r>
              <a:rPr lang="en-US" sz="54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1.  </a:t>
            </a:r>
            <a:r>
              <a:rPr lang="en-US" sz="88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Warm up</a:t>
            </a:r>
          </a:p>
        </p:txBody>
      </p:sp>
      <p:sp>
        <p:nvSpPr>
          <p:cNvPr id="95" name="Rectangle: Rounded Corners 93">
            <a:extLst>
              <a:ext uri="{FF2B5EF4-FFF2-40B4-BE49-F238E27FC236}">
                <a16:creationId xmlns:a16="http://schemas.microsoft.com/office/drawing/2014/main" id="{AA6C8773-23AB-4862-A031-D72091C745A9}"/>
              </a:ext>
            </a:extLst>
          </p:cNvPr>
          <p:cNvSpPr/>
          <p:nvPr/>
        </p:nvSpPr>
        <p:spPr>
          <a:xfrm>
            <a:off x="1273164" y="4989311"/>
            <a:ext cx="1692462" cy="16681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6" name="Rectangle: Rounded Corners 93">
            <a:extLst>
              <a:ext uri="{FF2B5EF4-FFF2-40B4-BE49-F238E27FC236}">
                <a16:creationId xmlns:a16="http://schemas.microsoft.com/office/drawing/2014/main" id="{AA6C8773-23AB-4862-A031-D72091C745A9}"/>
              </a:ext>
            </a:extLst>
          </p:cNvPr>
          <p:cNvSpPr/>
          <p:nvPr/>
        </p:nvSpPr>
        <p:spPr>
          <a:xfrm>
            <a:off x="6263419" y="4989310"/>
            <a:ext cx="1039006" cy="14017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102" name="Group 101"/>
          <p:cNvGrpSpPr/>
          <p:nvPr/>
        </p:nvGrpSpPr>
        <p:grpSpPr>
          <a:xfrm>
            <a:off x="53644" y="3280399"/>
            <a:ext cx="651896" cy="1300388"/>
            <a:chOff x="53644" y="3280399"/>
            <a:chExt cx="651896" cy="1300388"/>
          </a:xfrm>
        </p:grpSpPr>
        <p:sp>
          <p:nvSpPr>
            <p:cNvPr id="103" name="Freeform: Shape 12">
              <a:extLst>
                <a:ext uri="{FF2B5EF4-FFF2-40B4-BE49-F238E27FC236}">
                  <a16:creationId xmlns:a16="http://schemas.microsoft.com/office/drawing/2014/main" id="{62DB7258-A433-4CC6-992E-507875ECDDD5}"/>
                </a:ext>
              </a:extLst>
            </p:cNvPr>
            <p:cNvSpPr/>
            <p:nvPr/>
          </p:nvSpPr>
          <p:spPr>
            <a:xfrm>
              <a:off x="361433" y="3280399"/>
              <a:ext cx="307789" cy="319591"/>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4" name="Freeform: Shape 12">
              <a:extLst>
                <a:ext uri="{FF2B5EF4-FFF2-40B4-BE49-F238E27FC236}">
                  <a16:creationId xmlns:a16="http://schemas.microsoft.com/office/drawing/2014/main" id="{62DB7258-A433-4CC6-992E-507875ECDDD5}"/>
                </a:ext>
              </a:extLst>
            </p:cNvPr>
            <p:cNvSpPr/>
            <p:nvPr/>
          </p:nvSpPr>
          <p:spPr>
            <a:xfrm>
              <a:off x="53644" y="3805303"/>
              <a:ext cx="461683" cy="47305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5" name="Freeform: Shape 12">
              <a:extLst>
                <a:ext uri="{FF2B5EF4-FFF2-40B4-BE49-F238E27FC236}">
                  <a16:creationId xmlns:a16="http://schemas.microsoft.com/office/drawing/2014/main" id="{62DB7258-A433-4CC6-992E-507875ECDDD5}"/>
                </a:ext>
              </a:extLst>
            </p:cNvPr>
            <p:cNvSpPr/>
            <p:nvPr/>
          </p:nvSpPr>
          <p:spPr>
            <a:xfrm>
              <a:off x="551646" y="4364087"/>
              <a:ext cx="153894" cy="21670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pic>
        <p:nvPicPr>
          <p:cNvPr id="107" name="图片 29" descr="8b0fccb2e21d61b25266c16d7d822443"/>
          <p:cNvPicPr>
            <a:picLocks noChangeAspect="1"/>
          </p:cNvPicPr>
          <p:nvPr/>
        </p:nvPicPr>
        <p:blipFill>
          <a:blip r:embed="rId10"/>
          <a:srcRect r="3242"/>
          <a:stretch>
            <a:fillRect/>
          </a:stretch>
        </p:blipFill>
        <p:spPr>
          <a:xfrm flipH="1">
            <a:off x="722871" y="53474"/>
            <a:ext cx="1737792" cy="1090334"/>
          </a:xfrm>
          <a:prstGeom prst="rect">
            <a:avLst/>
          </a:prstGeom>
        </p:spPr>
      </p:pic>
      <p:pic>
        <p:nvPicPr>
          <p:cNvPr id="34" name="Picture 33">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80250706"/>
      </p:ext>
    </p:extLst>
  </p:cSld>
  <p:clrMapOvr>
    <a:masterClrMapping/>
  </p:clrMapOvr>
  <p:transition spd="slow">
    <p:cover/>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80"/>
                                  </p:iterate>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repeatCount="indefinite" fill="hold" nodeType="clickEffect">
                                  <p:stCondLst>
                                    <p:cond delay="0"/>
                                  </p:stCondLst>
                                  <p:childTnLst>
                                    <p:animRot by="120000">
                                      <p:cBhvr>
                                        <p:cTn id="10" dur="100" fill="hold">
                                          <p:stCondLst>
                                            <p:cond delay="0"/>
                                          </p:stCondLst>
                                        </p:cTn>
                                        <p:tgtEl>
                                          <p:spTgt spid="132"/>
                                        </p:tgtEl>
                                        <p:attrNameLst>
                                          <p:attrName>r</p:attrName>
                                        </p:attrNameLst>
                                      </p:cBhvr>
                                    </p:animRot>
                                    <p:animRot by="-240000">
                                      <p:cBhvr>
                                        <p:cTn id="11" dur="200" fill="hold">
                                          <p:stCondLst>
                                            <p:cond delay="200"/>
                                          </p:stCondLst>
                                        </p:cTn>
                                        <p:tgtEl>
                                          <p:spTgt spid="132"/>
                                        </p:tgtEl>
                                        <p:attrNameLst>
                                          <p:attrName>r</p:attrName>
                                        </p:attrNameLst>
                                      </p:cBhvr>
                                    </p:animRot>
                                    <p:animRot by="240000">
                                      <p:cBhvr>
                                        <p:cTn id="12" dur="200" fill="hold">
                                          <p:stCondLst>
                                            <p:cond delay="400"/>
                                          </p:stCondLst>
                                        </p:cTn>
                                        <p:tgtEl>
                                          <p:spTgt spid="132"/>
                                        </p:tgtEl>
                                        <p:attrNameLst>
                                          <p:attrName>r</p:attrName>
                                        </p:attrNameLst>
                                      </p:cBhvr>
                                    </p:animRot>
                                    <p:animRot by="-240000">
                                      <p:cBhvr>
                                        <p:cTn id="13" dur="200" fill="hold">
                                          <p:stCondLst>
                                            <p:cond delay="600"/>
                                          </p:stCondLst>
                                        </p:cTn>
                                        <p:tgtEl>
                                          <p:spTgt spid="132"/>
                                        </p:tgtEl>
                                        <p:attrNameLst>
                                          <p:attrName>r</p:attrName>
                                        </p:attrNameLst>
                                      </p:cBhvr>
                                    </p:animRot>
                                    <p:animRot by="120000">
                                      <p:cBhvr>
                                        <p:cTn id="14" dur="200" fill="hold">
                                          <p:stCondLst>
                                            <p:cond delay="800"/>
                                          </p:stCondLst>
                                        </p:cTn>
                                        <p:tgtEl>
                                          <p:spTgt spid="13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1000"/>
                                        <p:tgtEl>
                                          <p:spTgt spid="133"/>
                                        </p:tgtEl>
                                      </p:cBhvr>
                                    </p:animEffect>
                                    <p:anim calcmode="lin" valueType="num">
                                      <p:cBhvr>
                                        <p:cTn id="20" dur="1000" fill="hold"/>
                                        <p:tgtEl>
                                          <p:spTgt spid="133"/>
                                        </p:tgtEl>
                                        <p:attrNameLst>
                                          <p:attrName>ppt_x</p:attrName>
                                        </p:attrNameLst>
                                      </p:cBhvr>
                                      <p:tavLst>
                                        <p:tav tm="0">
                                          <p:val>
                                            <p:strVal val="#ppt_x"/>
                                          </p:val>
                                        </p:tav>
                                        <p:tav tm="100000">
                                          <p:val>
                                            <p:strVal val="#ppt_x"/>
                                          </p:val>
                                        </p:tav>
                                      </p:tavLst>
                                    </p:anim>
                                    <p:anim calcmode="lin" valueType="num">
                                      <p:cBhvr>
                                        <p:cTn id="21"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iterate type="lt">
                                    <p:tmAbs val="80"/>
                                  </p:iterate>
                                  <p:childTnLst>
                                    <p:set>
                                      <p:cBhvr>
                                        <p:cTn id="25" dur="1" fill="hold">
                                          <p:stCondLst>
                                            <p:cond delay="0"/>
                                          </p:stCondLst>
                                        </p:cTn>
                                        <p:tgtEl>
                                          <p:spTgt spid="1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7" name="Freeform: Shape 5">
            <a:extLst>
              <a:ext uri="{FF2B5EF4-FFF2-40B4-BE49-F238E27FC236}">
                <a16:creationId xmlns:a16="http://schemas.microsoft.com/office/drawing/2014/main" id="{6C1AF9D9-528C-41CC-92A9-03E6338CE5C1}"/>
              </a:ext>
            </a:extLst>
          </p:cNvPr>
          <p:cNvSpPr/>
          <p:nvPr/>
        </p:nvSpPr>
        <p:spPr>
          <a:xfrm>
            <a:off x="150325" y="168488"/>
            <a:ext cx="1892834" cy="1498818"/>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8" name="Freeform: Shape 6">
            <a:extLst>
              <a:ext uri="{FF2B5EF4-FFF2-40B4-BE49-F238E27FC236}">
                <a16:creationId xmlns:a16="http://schemas.microsoft.com/office/drawing/2014/main" id="{649DDFC2-1B14-48CC-848B-DE5E26125C5C}"/>
              </a:ext>
            </a:extLst>
          </p:cNvPr>
          <p:cNvSpPr/>
          <p:nvPr/>
        </p:nvSpPr>
        <p:spPr>
          <a:xfrm>
            <a:off x="6863765" y="3885919"/>
            <a:ext cx="2121349" cy="107384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9" name="Freeform: Shape 7">
            <a:extLst>
              <a:ext uri="{FF2B5EF4-FFF2-40B4-BE49-F238E27FC236}">
                <a16:creationId xmlns:a16="http://schemas.microsoft.com/office/drawing/2014/main" id="{B05ABC54-EF7F-4F5D-AB2E-965C6F3814CB}"/>
              </a:ext>
            </a:extLst>
          </p:cNvPr>
          <p:cNvSpPr/>
          <p:nvPr/>
        </p:nvSpPr>
        <p:spPr>
          <a:xfrm>
            <a:off x="5997515" y="183733"/>
            <a:ext cx="1362809" cy="464307"/>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 name="Freeform: Shape 8">
            <a:extLst>
              <a:ext uri="{FF2B5EF4-FFF2-40B4-BE49-F238E27FC236}">
                <a16:creationId xmlns:a16="http://schemas.microsoft.com/office/drawing/2014/main" id="{758E176B-3044-45D5-B739-F85A1DD6D4B6}"/>
              </a:ext>
            </a:extLst>
          </p:cNvPr>
          <p:cNvSpPr/>
          <p:nvPr/>
        </p:nvSpPr>
        <p:spPr>
          <a:xfrm>
            <a:off x="467689" y="4224275"/>
            <a:ext cx="2468737" cy="735489"/>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2" name="Freeform: Shape 10">
            <a:extLst>
              <a:ext uri="{FF2B5EF4-FFF2-40B4-BE49-F238E27FC236}">
                <a16:creationId xmlns:a16="http://schemas.microsoft.com/office/drawing/2014/main" id="{F76FED6F-3B67-43D1-B550-32FE38E9F611}"/>
              </a:ext>
            </a:extLst>
          </p:cNvPr>
          <p:cNvSpPr/>
          <p:nvPr/>
        </p:nvSpPr>
        <p:spPr>
          <a:xfrm>
            <a:off x="8382576" y="237673"/>
            <a:ext cx="227632" cy="233059"/>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3" name="Freeform: Shape 11">
            <a:extLst>
              <a:ext uri="{FF2B5EF4-FFF2-40B4-BE49-F238E27FC236}">
                <a16:creationId xmlns:a16="http://schemas.microsoft.com/office/drawing/2014/main" id="{DE3E61D7-53A3-442D-9EEE-83F777CE7511}"/>
              </a:ext>
            </a:extLst>
          </p:cNvPr>
          <p:cNvSpPr/>
          <p:nvPr/>
        </p:nvSpPr>
        <p:spPr>
          <a:xfrm>
            <a:off x="2051720" y="470732"/>
            <a:ext cx="346357" cy="354615"/>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2">
            <a:extLst>
              <a:ext uri="{FF2B5EF4-FFF2-40B4-BE49-F238E27FC236}">
                <a16:creationId xmlns:a16="http://schemas.microsoft.com/office/drawing/2014/main" id="{62DB7258-A433-4CC6-992E-507875ECDDD5}"/>
              </a:ext>
            </a:extLst>
          </p:cNvPr>
          <p:cNvSpPr/>
          <p:nvPr/>
        </p:nvSpPr>
        <p:spPr>
          <a:xfrm>
            <a:off x="8214148" y="3356396"/>
            <a:ext cx="615577" cy="630253"/>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5" name="Freeform: Shape 13">
            <a:extLst>
              <a:ext uri="{FF2B5EF4-FFF2-40B4-BE49-F238E27FC236}">
                <a16:creationId xmlns:a16="http://schemas.microsoft.com/office/drawing/2014/main" id="{F4436864-AB27-445B-AB51-65A498F43C05}"/>
              </a:ext>
            </a:extLst>
          </p:cNvPr>
          <p:cNvSpPr/>
          <p:nvPr/>
        </p:nvSpPr>
        <p:spPr>
          <a:xfrm>
            <a:off x="7255326" y="1482981"/>
            <a:ext cx="320161" cy="327794"/>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6" name="Freeform: Shape 14">
            <a:extLst>
              <a:ext uri="{FF2B5EF4-FFF2-40B4-BE49-F238E27FC236}">
                <a16:creationId xmlns:a16="http://schemas.microsoft.com/office/drawing/2014/main" id="{5A71011D-A430-4836-8C30-563365310420}"/>
              </a:ext>
            </a:extLst>
          </p:cNvPr>
          <p:cNvSpPr/>
          <p:nvPr/>
        </p:nvSpPr>
        <p:spPr>
          <a:xfrm>
            <a:off x="5284047" y="4377714"/>
            <a:ext cx="160081" cy="163898"/>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7" name="Freeform: Shape 8">
            <a:extLst>
              <a:ext uri="{FF2B5EF4-FFF2-40B4-BE49-F238E27FC236}">
                <a16:creationId xmlns:a16="http://schemas.microsoft.com/office/drawing/2014/main" id="{758E176B-3044-45D5-B739-F85A1DD6D4B6}"/>
              </a:ext>
            </a:extLst>
          </p:cNvPr>
          <p:cNvSpPr/>
          <p:nvPr/>
        </p:nvSpPr>
        <p:spPr>
          <a:xfrm>
            <a:off x="683568" y="4212525"/>
            <a:ext cx="2468737" cy="735489"/>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8" name="Freeform: Shape 7">
            <a:extLst>
              <a:ext uri="{FF2B5EF4-FFF2-40B4-BE49-F238E27FC236}">
                <a16:creationId xmlns:a16="http://schemas.microsoft.com/office/drawing/2014/main" id="{B05ABC54-EF7F-4F5D-AB2E-965C6F3814CB}"/>
              </a:ext>
            </a:extLst>
          </p:cNvPr>
          <p:cNvSpPr/>
          <p:nvPr/>
        </p:nvSpPr>
        <p:spPr>
          <a:xfrm>
            <a:off x="6127670" y="186847"/>
            <a:ext cx="1362809" cy="464307"/>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9" name="Freeform: Shape 6">
            <a:extLst>
              <a:ext uri="{FF2B5EF4-FFF2-40B4-BE49-F238E27FC236}">
                <a16:creationId xmlns:a16="http://schemas.microsoft.com/office/drawing/2014/main" id="{649DDFC2-1B14-48CC-848B-DE5E26125C5C}"/>
              </a:ext>
            </a:extLst>
          </p:cNvPr>
          <p:cNvSpPr/>
          <p:nvPr/>
        </p:nvSpPr>
        <p:spPr>
          <a:xfrm>
            <a:off x="7094076" y="4083918"/>
            <a:ext cx="1877994" cy="871053"/>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20" name="Freeform: Shape 5">
            <a:extLst>
              <a:ext uri="{FF2B5EF4-FFF2-40B4-BE49-F238E27FC236}">
                <a16:creationId xmlns:a16="http://schemas.microsoft.com/office/drawing/2014/main" id="{6C1AF9D9-528C-41CC-92A9-03E6338CE5C1}"/>
              </a:ext>
            </a:extLst>
          </p:cNvPr>
          <p:cNvSpPr/>
          <p:nvPr/>
        </p:nvSpPr>
        <p:spPr>
          <a:xfrm>
            <a:off x="150325" y="147580"/>
            <a:ext cx="1234097" cy="1000920"/>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5" name="Freeform: Shape 12">
            <a:extLst>
              <a:ext uri="{FF2B5EF4-FFF2-40B4-BE49-F238E27FC236}">
                <a16:creationId xmlns:a16="http://schemas.microsoft.com/office/drawing/2014/main" id="{62DB7258-A433-4CC6-992E-507875ECDDD5}"/>
              </a:ext>
            </a:extLst>
          </p:cNvPr>
          <p:cNvSpPr/>
          <p:nvPr/>
        </p:nvSpPr>
        <p:spPr>
          <a:xfrm>
            <a:off x="361432" y="4129684"/>
            <a:ext cx="307789" cy="319591"/>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7" name="TextBox 106">
            <a:extLst>
              <a:ext uri="{FF2B5EF4-FFF2-40B4-BE49-F238E27FC236}">
                <a16:creationId xmlns:a16="http://schemas.microsoft.com/office/drawing/2014/main" id="{D93EC67A-F91A-4CDE-86E5-3F11B45FF67A}"/>
              </a:ext>
            </a:extLst>
          </p:cNvPr>
          <p:cNvSpPr txBox="1"/>
          <p:nvPr/>
        </p:nvSpPr>
        <p:spPr>
          <a:xfrm>
            <a:off x="1157323" y="1058257"/>
            <a:ext cx="6496278" cy="1177243"/>
          </a:xfrm>
          <a:prstGeom prst="rect">
            <a:avLst/>
          </a:prstGeom>
          <a:noFill/>
        </p:spPr>
        <p:txBody>
          <a:bodyPr wrap="square" lIns="68579" tIns="34289" rIns="68579" bIns="34289" rtlCol="0">
            <a:spAutoFit/>
          </a:bodyPr>
          <a:lstStyle/>
          <a:p>
            <a:pPr algn="ctr" defTabSz="685783"/>
            <a:r>
              <a:rPr lang="en-US" sz="5400" b="1">
                <a:solidFill>
                  <a:srgbClr val="FF0000"/>
                </a:solidFill>
                <a:effectLst>
                  <a:outerShdw blurRad="38100" dist="38100" dir="2700000" algn="tl">
                    <a:srgbClr val="000000">
                      <a:alpha val="43137"/>
                    </a:srgbClr>
                  </a:outerShdw>
                </a:effectLst>
                <a:latin typeface=".VnBahamasB" pitchFamily="34" charset="0"/>
                <a:cs typeface="Aharoni" pitchFamily="2" charset="-79"/>
              </a:rPr>
              <a:t>   </a:t>
            </a:r>
            <a:r>
              <a:rPr lang="en-US" sz="7200" b="1">
                <a:effectLst>
                  <a:outerShdw blurRad="38100" dist="38100" dir="2700000" algn="tl">
                    <a:srgbClr val="000000">
                      <a:alpha val="43137"/>
                    </a:srgbClr>
                  </a:outerShdw>
                </a:effectLst>
                <a:latin typeface=".VnBahamasB" pitchFamily="34" charset="0"/>
                <a:cs typeface="Aharoni" pitchFamily="2" charset="-79"/>
              </a:rPr>
              <a:t>Assessment </a:t>
            </a:r>
            <a:endParaRPr lang="en-US" sz="8800" b="1">
              <a:effectLst>
                <a:outerShdw blurRad="38100" dist="38100" dir="2700000" algn="tl">
                  <a:srgbClr val="000000">
                    <a:alpha val="43137"/>
                  </a:srgbClr>
                </a:outerShdw>
              </a:effectLst>
              <a:latin typeface=".VnBahamasB" pitchFamily="34" charset="0"/>
              <a:cs typeface="Aharoni" pitchFamily="2" charset="-79"/>
            </a:endParaRPr>
          </a:p>
        </p:txBody>
      </p:sp>
      <p:sp>
        <p:nvSpPr>
          <p:cNvPr id="108" name="TextBox 107">
            <a:extLst>
              <a:ext uri="{FF2B5EF4-FFF2-40B4-BE49-F238E27FC236}">
                <a16:creationId xmlns:a16="http://schemas.microsoft.com/office/drawing/2014/main" id="{D93EC67A-F91A-4CDE-86E5-3F11B45FF67A}"/>
              </a:ext>
            </a:extLst>
          </p:cNvPr>
          <p:cNvSpPr txBox="1"/>
          <p:nvPr/>
        </p:nvSpPr>
        <p:spPr>
          <a:xfrm>
            <a:off x="755576" y="1034467"/>
            <a:ext cx="6496278" cy="1177243"/>
          </a:xfrm>
          <a:prstGeom prst="rect">
            <a:avLst/>
          </a:prstGeom>
          <a:noFill/>
        </p:spPr>
        <p:txBody>
          <a:bodyPr wrap="square" lIns="68579" tIns="34289" rIns="68579" bIns="34289" rtlCol="0">
            <a:spAutoFit/>
          </a:bodyPr>
          <a:lstStyle/>
          <a:p>
            <a:pPr algn="ctr" defTabSz="685783"/>
            <a:r>
              <a:rPr lang="en-US" sz="54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  5 . </a:t>
            </a:r>
            <a:r>
              <a:rPr lang="en-US" sz="72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Assessment </a:t>
            </a:r>
            <a:endParaRPr lang="en-US" sz="8800" b="1" dirty="0">
              <a:solidFill>
                <a:srgbClr val="FF0000"/>
              </a:solidFill>
              <a:effectLst>
                <a:outerShdw blurRad="38100" dist="38100" dir="2700000" algn="tl">
                  <a:srgbClr val="000000">
                    <a:alpha val="43137"/>
                  </a:srgbClr>
                </a:outerShdw>
              </a:effectLst>
              <a:latin typeface=".VnBahamasB" pitchFamily="34" charset="0"/>
              <a:cs typeface="Aharoni" pitchFamily="2" charset="-79"/>
            </a:endParaRPr>
          </a:p>
        </p:txBody>
      </p:sp>
      <p:sp>
        <p:nvSpPr>
          <p:cNvPr id="109" name="Freeform: Shape 12">
            <a:extLst>
              <a:ext uri="{FF2B5EF4-FFF2-40B4-BE49-F238E27FC236}">
                <a16:creationId xmlns:a16="http://schemas.microsoft.com/office/drawing/2014/main" id="{62DB7258-A433-4CC6-992E-507875ECDDD5}"/>
              </a:ext>
            </a:extLst>
          </p:cNvPr>
          <p:cNvSpPr/>
          <p:nvPr/>
        </p:nvSpPr>
        <p:spPr>
          <a:xfrm>
            <a:off x="683568" y="1841261"/>
            <a:ext cx="386125" cy="427523"/>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nvGrpSpPr>
          <p:cNvPr id="2" name="Group 1"/>
          <p:cNvGrpSpPr/>
          <p:nvPr/>
        </p:nvGrpSpPr>
        <p:grpSpPr>
          <a:xfrm>
            <a:off x="308396" y="3356395"/>
            <a:ext cx="909175" cy="1324493"/>
            <a:chOff x="9390129" y="2232579"/>
            <a:chExt cx="2235814" cy="2965887"/>
          </a:xfrm>
        </p:grpSpPr>
        <p:sp>
          <p:nvSpPr>
            <p:cNvPr id="22" name="Freeform 127"/>
            <p:cNvSpPr>
              <a:spLocks/>
            </p:cNvSpPr>
            <p:nvPr/>
          </p:nvSpPr>
          <p:spPr bwMode="auto">
            <a:xfrm flipH="1">
              <a:off x="9390129" y="2232579"/>
              <a:ext cx="2235814" cy="2236392"/>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rgbClr val="92D050"/>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sp>
          <p:nvSpPr>
            <p:cNvPr id="23" name="Freeform 128"/>
            <p:cNvSpPr>
              <a:spLocks/>
            </p:cNvSpPr>
            <p:nvPr/>
          </p:nvSpPr>
          <p:spPr bwMode="auto">
            <a:xfrm flipH="1">
              <a:off x="10454089" y="3850669"/>
              <a:ext cx="141398" cy="1347797"/>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737572"/>
                </a:solidFill>
                <a:effectLst/>
                <a:uLnTx/>
                <a:uFillTx/>
                <a:latin typeface="Lato Light"/>
                <a:cs typeface="Lato Light"/>
              </a:endParaRPr>
            </a:p>
          </p:txBody>
        </p:sp>
        <p:sp>
          <p:nvSpPr>
            <p:cNvPr id="24" name="Freeform 129"/>
            <p:cNvSpPr>
              <a:spLocks/>
            </p:cNvSpPr>
            <p:nvPr/>
          </p:nvSpPr>
          <p:spPr bwMode="auto">
            <a:xfrm rot="18674193" flipH="1">
              <a:off x="10305880" y="4040338"/>
              <a:ext cx="37864" cy="499523"/>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sp>
          <p:nvSpPr>
            <p:cNvPr id="25" name="Freeform 130"/>
            <p:cNvSpPr>
              <a:spLocks/>
            </p:cNvSpPr>
            <p:nvPr/>
          </p:nvSpPr>
          <p:spPr bwMode="auto">
            <a:xfrm rot="2896893" flipH="1">
              <a:off x="10666546" y="3903014"/>
              <a:ext cx="53012" cy="448495"/>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grpSp>
      <p:grpSp>
        <p:nvGrpSpPr>
          <p:cNvPr id="28" name="Group 27"/>
          <p:cNvGrpSpPr/>
          <p:nvPr/>
        </p:nvGrpSpPr>
        <p:grpSpPr>
          <a:xfrm>
            <a:off x="6228184" y="2869121"/>
            <a:ext cx="1696255" cy="2063372"/>
            <a:chOff x="9390129" y="2232579"/>
            <a:chExt cx="2235814" cy="2965887"/>
          </a:xfrm>
        </p:grpSpPr>
        <p:sp>
          <p:nvSpPr>
            <p:cNvPr id="29" name="Freeform 127"/>
            <p:cNvSpPr>
              <a:spLocks/>
            </p:cNvSpPr>
            <p:nvPr/>
          </p:nvSpPr>
          <p:spPr bwMode="auto">
            <a:xfrm flipH="1">
              <a:off x="9390129" y="2232579"/>
              <a:ext cx="2235814" cy="2236392"/>
            </a:xfrm>
            <a:custGeom>
              <a:avLst/>
              <a:gdLst>
                <a:gd name="T0" fmla="*/ 0 w 2528"/>
                <a:gd name="T1" fmla="*/ 1263 h 2527"/>
                <a:gd name="T2" fmla="*/ 0 w 2528"/>
                <a:gd name="T3" fmla="*/ 1263 h 2527"/>
                <a:gd name="T4" fmla="*/ 1264 w 2528"/>
                <a:gd name="T5" fmla="*/ 2527 h 2527"/>
                <a:gd name="T6" fmla="*/ 2528 w 2528"/>
                <a:gd name="T7" fmla="*/ 1263 h 2527"/>
                <a:gd name="T8" fmla="*/ 1264 w 2528"/>
                <a:gd name="T9" fmla="*/ 0 h 2527"/>
                <a:gd name="T10" fmla="*/ 0 w 2528"/>
                <a:gd name="T11" fmla="*/ 1263 h 2527"/>
              </a:gdLst>
              <a:ahLst/>
              <a:cxnLst>
                <a:cxn ang="0">
                  <a:pos x="T0" y="T1"/>
                </a:cxn>
                <a:cxn ang="0">
                  <a:pos x="T2" y="T3"/>
                </a:cxn>
                <a:cxn ang="0">
                  <a:pos x="T4" y="T5"/>
                </a:cxn>
                <a:cxn ang="0">
                  <a:pos x="T6" y="T7"/>
                </a:cxn>
                <a:cxn ang="0">
                  <a:pos x="T8" y="T9"/>
                </a:cxn>
                <a:cxn ang="0">
                  <a:pos x="T10" y="T11"/>
                </a:cxn>
              </a:cxnLst>
              <a:rect l="0" t="0" r="r" b="b"/>
              <a:pathLst>
                <a:path w="2528" h="2527">
                  <a:moveTo>
                    <a:pt x="0" y="1263"/>
                  </a:moveTo>
                  <a:lnTo>
                    <a:pt x="0" y="1263"/>
                  </a:lnTo>
                  <a:cubicBezTo>
                    <a:pt x="0" y="1961"/>
                    <a:pt x="566" y="2527"/>
                    <a:pt x="1264" y="2527"/>
                  </a:cubicBezTo>
                  <a:cubicBezTo>
                    <a:pt x="1962" y="2527"/>
                    <a:pt x="2528" y="1961"/>
                    <a:pt x="2528" y="1263"/>
                  </a:cubicBezTo>
                  <a:cubicBezTo>
                    <a:pt x="2528" y="565"/>
                    <a:pt x="1962" y="0"/>
                    <a:pt x="1264" y="0"/>
                  </a:cubicBezTo>
                  <a:cubicBezTo>
                    <a:pt x="566" y="0"/>
                    <a:pt x="0" y="565"/>
                    <a:pt x="0" y="1263"/>
                  </a:cubicBezTo>
                  <a:close/>
                </a:path>
              </a:pathLst>
            </a:custGeom>
            <a:solidFill>
              <a:srgbClr val="92D050"/>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sp>
          <p:nvSpPr>
            <p:cNvPr id="30" name="Freeform 128"/>
            <p:cNvSpPr>
              <a:spLocks/>
            </p:cNvSpPr>
            <p:nvPr/>
          </p:nvSpPr>
          <p:spPr bwMode="auto">
            <a:xfrm flipH="1">
              <a:off x="10454089" y="3850669"/>
              <a:ext cx="141398" cy="1347797"/>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srgbClr val="737572"/>
                </a:solidFill>
                <a:effectLst/>
                <a:uLnTx/>
                <a:uFillTx/>
                <a:latin typeface="Lato Light"/>
                <a:cs typeface="Lato Light"/>
              </a:endParaRPr>
            </a:p>
          </p:txBody>
        </p:sp>
        <p:sp>
          <p:nvSpPr>
            <p:cNvPr id="31" name="Freeform 129"/>
            <p:cNvSpPr>
              <a:spLocks/>
            </p:cNvSpPr>
            <p:nvPr/>
          </p:nvSpPr>
          <p:spPr bwMode="auto">
            <a:xfrm rot="18674193" flipH="1">
              <a:off x="10305880" y="4040338"/>
              <a:ext cx="37864" cy="499523"/>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sp>
          <p:nvSpPr>
            <p:cNvPr id="32" name="Freeform 130"/>
            <p:cNvSpPr>
              <a:spLocks/>
            </p:cNvSpPr>
            <p:nvPr/>
          </p:nvSpPr>
          <p:spPr bwMode="auto">
            <a:xfrm rot="2896893" flipH="1">
              <a:off x="10666546" y="3903014"/>
              <a:ext cx="53012" cy="448495"/>
            </a:xfrm>
            <a:prstGeom prst="triangle">
              <a:avLst/>
            </a:prstGeom>
            <a:solidFill>
              <a:srgbClr val="445469"/>
            </a:solidFill>
            <a:ln w="0">
              <a:noFill/>
              <a:prstDash val="solid"/>
              <a:round/>
              <a:headEnd/>
              <a:tailEnd/>
            </a:ln>
          </p:spPr>
          <p:txBody>
            <a:bodyPr vert="horz" wrap="square" lIns="182843" tIns="91422" rIns="182843" bIns="91422" numCol="1" anchor="t" anchorCtr="0" compatLnSpc="1">
              <a:prstTxWarp prst="textNoShape">
                <a:avLst/>
              </a:prstTxWarp>
            </a:bodyP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737572"/>
                </a:solidFill>
                <a:effectLst/>
                <a:uLnTx/>
                <a:uFillTx/>
                <a:latin typeface="Lato Light"/>
                <a:cs typeface="Lato Light"/>
              </a:endParaRPr>
            </a:p>
          </p:txBody>
        </p:sp>
      </p:grpSp>
      <p:pic>
        <p:nvPicPr>
          <p:cNvPr id="33"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7621" y="894038"/>
            <a:ext cx="1636497" cy="1975083"/>
          </a:xfrm>
          <a:prstGeom prst="rect">
            <a:avLst/>
          </a:prstGeom>
        </p:spPr>
      </p:pic>
      <p:pic>
        <p:nvPicPr>
          <p:cNvPr id="34" name="图片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86" y="147580"/>
            <a:ext cx="1339103" cy="1270781"/>
          </a:xfrm>
          <a:prstGeom prst="rect">
            <a:avLst/>
          </a:prstGeom>
        </p:spPr>
      </p:pic>
      <p:pic>
        <p:nvPicPr>
          <p:cNvPr id="35" name="图片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13">
            <a:off x="773431" y="2259324"/>
            <a:ext cx="2115137" cy="2791737"/>
          </a:xfrm>
          <a:prstGeom prst="rect">
            <a:avLst/>
          </a:prstGeom>
        </p:spPr>
      </p:pic>
      <p:pic>
        <p:nvPicPr>
          <p:cNvPr id="36" name="图片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0678" y="3605892"/>
            <a:ext cx="4891672" cy="1353873"/>
          </a:xfrm>
          <a:prstGeom prst="rect">
            <a:avLst/>
          </a:prstGeom>
        </p:spPr>
      </p:pic>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445625948"/>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4" name="chimes.wav"/>
          </p:stSnd>
        </p:sndAc>
      </p:transition>
    </mc:Choice>
    <mc:Fallback xmlns="">
      <p:transition spd="slow">
        <p:checker/>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
                                  </p:stCondLst>
                                  <p:iterate type="lt">
                                    <p:tmAbs val="80"/>
                                  </p:iterate>
                                  <p:childTnLst>
                                    <p:set>
                                      <p:cBhvr>
                                        <p:cTn id="6" dur="1" fill="hold">
                                          <p:stCondLst>
                                            <p:cond delay="0"/>
                                          </p:stCondLst>
                                        </p:cTn>
                                        <p:tgtEl>
                                          <p:spTgt spid="107">
                                            <p:txEl>
                                              <p:pRg st="0" end="0"/>
                                            </p:txEl>
                                          </p:spTgt>
                                        </p:tgtEl>
                                        <p:attrNameLst>
                                          <p:attrName>style.visibility</p:attrName>
                                        </p:attrNameLst>
                                      </p:cBhvr>
                                      <p:to>
                                        <p:strVal val="visible"/>
                                      </p:to>
                                    </p:set>
                                  </p:childTnLst>
                                </p:cTn>
                              </p:par>
                              <p:par>
                                <p:cTn id="7" presetID="1" presetClass="entr" presetSubtype="0" fill="hold" nodeType="withEffect">
                                  <p:stCondLst>
                                    <p:cond delay="300"/>
                                  </p:stCondLst>
                                  <p:iterate type="lt">
                                    <p:tmAbs val="80"/>
                                  </p:iterate>
                                  <p:childTnLst>
                                    <p:set>
                                      <p:cBhvr>
                                        <p:cTn id="8" dur="1" fill="hold">
                                          <p:stCondLst>
                                            <p:cond delay="0"/>
                                          </p:stCondLst>
                                        </p:cTn>
                                        <p:tgtEl>
                                          <p:spTgt spid="108">
                                            <p:txEl>
                                              <p:pRg st="0" end="0"/>
                                            </p:txEl>
                                          </p:spTgt>
                                        </p:tgtEl>
                                        <p:attrNameLst>
                                          <p:attrName>style.visibility</p:attrName>
                                        </p:attrNameLst>
                                      </p:cBhvr>
                                      <p:to>
                                        <p:strVal val="visible"/>
                                      </p:to>
                                    </p:set>
                                  </p:childTnLst>
                                </p:cTn>
                              </p:par>
                              <p:par>
                                <p:cTn id="9" presetID="32" presetClass="emph" presetSubtype="0" repeatCount="indefinite" fill="hold" nodeType="withEffect">
                                  <p:stCondLst>
                                    <p:cond delay="600"/>
                                  </p:stCondLst>
                                  <p:childTnLst>
                                    <p:animRot by="120000">
                                      <p:cBhvr>
                                        <p:cTn id="10" dur="100" fill="hold">
                                          <p:stCondLst>
                                            <p:cond delay="0"/>
                                          </p:stCondLst>
                                        </p:cTn>
                                        <p:tgtEl>
                                          <p:spTgt spid="36"/>
                                        </p:tgtEl>
                                        <p:attrNameLst>
                                          <p:attrName>r</p:attrName>
                                        </p:attrNameLst>
                                      </p:cBhvr>
                                    </p:animRot>
                                    <p:animRot by="-240000">
                                      <p:cBhvr>
                                        <p:cTn id="11" dur="200" fill="hold">
                                          <p:stCondLst>
                                            <p:cond delay="200"/>
                                          </p:stCondLst>
                                        </p:cTn>
                                        <p:tgtEl>
                                          <p:spTgt spid="36"/>
                                        </p:tgtEl>
                                        <p:attrNameLst>
                                          <p:attrName>r</p:attrName>
                                        </p:attrNameLst>
                                      </p:cBhvr>
                                    </p:animRot>
                                    <p:animRot by="240000">
                                      <p:cBhvr>
                                        <p:cTn id="12" dur="200" fill="hold">
                                          <p:stCondLst>
                                            <p:cond delay="400"/>
                                          </p:stCondLst>
                                        </p:cTn>
                                        <p:tgtEl>
                                          <p:spTgt spid="36"/>
                                        </p:tgtEl>
                                        <p:attrNameLst>
                                          <p:attrName>r</p:attrName>
                                        </p:attrNameLst>
                                      </p:cBhvr>
                                    </p:animRot>
                                    <p:animRot by="-240000">
                                      <p:cBhvr>
                                        <p:cTn id="13" dur="200" fill="hold">
                                          <p:stCondLst>
                                            <p:cond delay="600"/>
                                          </p:stCondLst>
                                        </p:cTn>
                                        <p:tgtEl>
                                          <p:spTgt spid="36"/>
                                        </p:tgtEl>
                                        <p:attrNameLst>
                                          <p:attrName>r</p:attrName>
                                        </p:attrNameLst>
                                      </p:cBhvr>
                                    </p:animRot>
                                    <p:animRot by="120000">
                                      <p:cBhvr>
                                        <p:cTn id="14"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id="{9C122C4E-BD17-4726-9900-9667A141DB3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id="{CDECBC82-A3E1-4632-886E-BA99275C4E6E}"/>
              </a:ext>
            </a:extLst>
          </p:cNvPr>
          <p:cNvSpPr/>
          <p:nvPr/>
        </p:nvSpPr>
        <p:spPr>
          <a:xfrm>
            <a:off x="300480" y="258944"/>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3" name="Nhóm 2">
            <a:extLst>
              <a:ext uri="{FF2B5EF4-FFF2-40B4-BE49-F238E27FC236}">
                <a16:creationId xmlns:a16="http://schemas.microsoft.com/office/drawing/2014/main" id="{E549B276-A923-43A4-8D90-F3D9306D62AD}"/>
              </a:ext>
            </a:extLst>
          </p:cNvPr>
          <p:cNvGrpSpPr/>
          <p:nvPr/>
        </p:nvGrpSpPr>
        <p:grpSpPr>
          <a:xfrm>
            <a:off x="4283968" y="145585"/>
            <a:ext cx="510658" cy="510658"/>
            <a:chOff x="5762523" y="28518"/>
            <a:chExt cx="680877" cy="680877"/>
          </a:xfrm>
        </p:grpSpPr>
        <p:sp>
          <p:nvSpPr>
            <p:cNvPr id="6" name="Icon white background">
              <a:extLst>
                <a:ext uri="{FF2B5EF4-FFF2-40B4-BE49-F238E27FC236}">
                  <a16:creationId xmlns:a16="http://schemas.microsoft.com/office/drawing/2014/main" id="{B7612563-F547-493F-88FE-FC52797AA752}"/>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7" name="Icon header">
              <a:extLst>
                <a:ext uri="{FF2B5EF4-FFF2-40B4-BE49-F238E27FC236}">
                  <a16:creationId xmlns:a16="http://schemas.microsoft.com/office/drawing/2014/main" id="{BA7AE997-6A5D-4F91-AA9E-23074A1A475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937039" y="162376"/>
              <a:ext cx="317921" cy="418983"/>
            </a:xfrm>
            <a:prstGeom prst="rect">
              <a:avLst/>
            </a:prstGeom>
          </p:spPr>
        </p:pic>
      </p:grpSp>
      <p:grpSp>
        <p:nvGrpSpPr>
          <p:cNvPr id="56" name="Hand">
            <a:extLst>
              <a:ext uri="{FF2B5EF4-FFF2-40B4-BE49-F238E27FC236}">
                <a16:creationId xmlns:a16="http://schemas.microsoft.com/office/drawing/2014/main" id="{F19896F8-5F55-4E0A-B5AA-29AC75BB5F73}"/>
              </a:ext>
            </a:extLst>
          </p:cNvPr>
          <p:cNvGrpSpPr/>
          <p:nvPr/>
        </p:nvGrpSpPr>
        <p:grpSpPr>
          <a:xfrm flipH="1">
            <a:off x="6932368" y="1928426"/>
            <a:ext cx="5488504" cy="1543049"/>
            <a:chOff x="-515201" y="777412"/>
            <a:chExt cx="5488504" cy="1543049"/>
          </a:xfrm>
        </p:grpSpPr>
        <p:sp>
          <p:nvSpPr>
            <p:cNvPr id="57" name="Rectangle 5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58" name="Rectangle 5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5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6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3"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4"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1"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4"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5"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76"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78"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13">
            <a:extLst>
              <a:ext uri="{28A0092B-C50C-407E-A947-70E740481C1C}">
                <a14:useLocalDpi xmlns:a14="http://schemas.microsoft.com/office/drawing/2010/main" val="0"/>
              </a:ext>
            </a:extLst>
          </a:blip>
          <a:srcRect l="7404" r="16419" b="2296"/>
          <a:stretch/>
        </p:blipFill>
        <p:spPr>
          <a:xfrm>
            <a:off x="4932040" y="1707655"/>
            <a:ext cx="3205241" cy="2108680"/>
          </a:xfrm>
          <a:prstGeom prst="rect">
            <a:avLst/>
          </a:prstGeom>
        </p:spPr>
      </p:pic>
      <p:pic>
        <p:nvPicPr>
          <p:cNvPr id="79" name="Thumb">
            <a:extLst>
              <a:ext uri="{FF2B5EF4-FFF2-40B4-BE49-F238E27FC236}">
                <a16:creationId xmlns:a16="http://schemas.microsoft.com/office/drawing/2014/main" id="{E0B9D273-266A-4CFD-883D-12312F64200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4628" b="80068"/>
          <a:stretch>
            <a:fillRect/>
          </a:stretch>
        </p:blipFill>
        <p:spPr>
          <a:xfrm flipH="1">
            <a:off x="6922843"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id="{9CCC8496-959C-4E39-B3AC-0B954F7CE8A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98262" t="16790" b="16380"/>
          <a:stretch/>
        </p:blipFill>
        <p:spPr>
          <a:xfrm>
            <a:off x="8964488"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4" y="2155483"/>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A. mum</a:t>
            </a:r>
            <a:endParaRPr lang="vi-VN" sz="3600">
              <a:solidFill>
                <a:schemeClr val="tx1"/>
              </a:solidFill>
              <a:cs typeface="Aharoni" pitchFamily="2" charset="-79"/>
            </a:endParaRPr>
          </a:p>
        </p:txBody>
      </p:sp>
      <p:sp>
        <p:nvSpPr>
          <p:cNvPr id="34" name="Rounded Rectangle 33"/>
          <p:cNvSpPr/>
          <p:nvPr/>
        </p:nvSpPr>
        <p:spPr>
          <a:xfrm>
            <a:off x="2710144" y="2155482"/>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B. dad</a:t>
            </a:r>
            <a:endParaRPr lang="vi-VN" sz="3600">
              <a:solidFill>
                <a:schemeClr val="tx1"/>
              </a:solidFill>
              <a:cs typeface="Aharoni" pitchFamily="2" charset="-79"/>
            </a:endParaRPr>
          </a:p>
        </p:txBody>
      </p:sp>
      <p:sp>
        <p:nvSpPr>
          <p:cNvPr id="35" name="Rounded Rectangle 34"/>
          <p:cNvSpPr/>
          <p:nvPr/>
        </p:nvSpPr>
        <p:spPr>
          <a:xfrm>
            <a:off x="467545" y="3157152"/>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C. cool</a:t>
            </a:r>
            <a:endParaRPr lang="vi-VN" sz="3600">
              <a:solidFill>
                <a:schemeClr val="tx1"/>
              </a:solidFill>
              <a:cs typeface="Aharoni" pitchFamily="2" charset="-79"/>
            </a:endParaRPr>
          </a:p>
        </p:txBody>
      </p:sp>
      <p:sp>
        <p:nvSpPr>
          <p:cNvPr id="36" name="Rounded Rectangle 35"/>
          <p:cNvSpPr/>
          <p:nvPr/>
        </p:nvSpPr>
        <p:spPr>
          <a:xfrm>
            <a:off x="2710145" y="3157151"/>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D. sister</a:t>
            </a:r>
            <a:endParaRPr lang="vi-VN" sz="3600">
              <a:solidFill>
                <a:schemeClr val="tx1"/>
              </a:solidFill>
              <a:cs typeface="Aharoni" pitchFamily="2" charset="-79"/>
            </a:endParaRPr>
          </a:p>
        </p:txBody>
      </p:sp>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7"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7"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7" cstate="print">
            <a:extLst>
              <a:ext uri="{28A0092B-C50C-407E-A947-70E740481C1C}">
                <a14:useLocalDpi xmlns:a14="http://schemas.microsoft.com/office/drawing/2010/main" val="0"/>
              </a:ext>
            </a:extLst>
          </a:blip>
          <a:srcRect l="49490"/>
          <a:stretch/>
        </p:blipFill>
        <p:spPr>
          <a:xfrm>
            <a:off x="2985249" y="5574982"/>
            <a:ext cx="629158" cy="685944"/>
          </a:xfrm>
          <a:prstGeom prst="rect">
            <a:avLst/>
          </a:prstGeom>
        </p:spPr>
      </p:pic>
      <p:sp>
        <p:nvSpPr>
          <p:cNvPr id="10" name="Right Arrow 9"/>
          <p:cNvSpPr/>
          <p:nvPr/>
        </p:nvSpPr>
        <p:spPr>
          <a:xfrm>
            <a:off x="8244436" y="4443958"/>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2" name="bensound-littleidea.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908720" y="351443"/>
            <a:ext cx="609600" cy="609600"/>
          </a:xfrm>
          <a:prstGeom prst="rect">
            <a:avLst/>
          </a:prstGeom>
        </p:spPr>
      </p:pic>
      <p:pic>
        <p:nvPicPr>
          <p:cNvPr id="33" name="Picture 32">
            <a:extLst>
              <a:ext uri="{FF2B5EF4-FFF2-40B4-BE49-F238E27FC236}">
                <a16:creationId xmlns:a16="http://schemas.microsoft.com/office/drawing/2014/main" id="{2FF2BF49-6048-47B6-B0C3-0FAB11757D6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1006" y="721737"/>
            <a:ext cx="5837410" cy="1040381"/>
          </a:xfrm>
          <a:prstGeom prst="rect">
            <a:avLst/>
          </a:prstGeom>
          <a:ln>
            <a:noFill/>
          </a:ln>
          <a:effectLst>
            <a:softEdge rad="112500"/>
          </a:effectLst>
        </p:spPr>
      </p:pic>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502307389"/>
      </p:ext>
    </p:extLst>
  </p:cSld>
  <p:clrMapOvr>
    <a:masterClrMapping/>
  </p:clrMapOvr>
  <mc:AlternateContent xmlns:mc="http://schemas.openxmlformats.org/markup-compatibility/2006" xmlns:p14="http://schemas.microsoft.com/office/powerpoint/2010/main">
    <mc:Choice Requires="p14">
      <p:transition spd="med" p14:dur="700">
        <p:fade/>
        <p:sndAc>
          <p:stSnd>
            <p:snd r:embed="rId6" name="click.wav"/>
          </p:stSnd>
        </p:sndAc>
      </p:transition>
    </mc:Choice>
    <mc:Fallback xmlns="">
      <p:transition spd="med">
        <p:fade/>
        <p:sndAc>
          <p:stSnd>
            <p:snd r:embed="rId2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animEffect transition="in" filter="fade">
                                      <p:cBhvr>
                                        <p:cTn id="9" dur="500"/>
                                        <p:tgtEl>
                                          <p:spTgt spid="78"/>
                                        </p:tgtEl>
                                      </p:cBhvr>
                                    </p:animEffect>
                                  </p:childTnLst>
                                </p:cTn>
                              </p:par>
                              <p:par>
                                <p:cTn id="10" presetID="10"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10" presetClass="entr" presetSubtype="0"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par>
                                <p:cTn id="16" presetID="63" presetClass="path" presetSubtype="0" accel="50000" decel="50000" fill="hold" nodeType="withEffect">
                                  <p:stCondLst>
                                    <p:cond delay="0"/>
                                  </p:stCondLst>
                                  <p:childTnLst>
                                    <p:animMotion origin="layout" path="M 1.94444E-6 0 L 0.37604 0 " pathEditMode="relative" rAng="0" ptsTypes="AA">
                                      <p:cBhvr>
                                        <p:cTn id="17" dur="750" spd="-100000" fill="hold"/>
                                        <p:tgtEl>
                                          <p:spTgt spid="78"/>
                                        </p:tgtEl>
                                        <p:attrNameLst>
                                          <p:attrName>ppt_x</p:attrName>
                                          <p:attrName>ppt_y</p:attrName>
                                        </p:attrNameLst>
                                      </p:cBhvr>
                                      <p:rCtr x="18802" y="0"/>
                                    </p:animMotion>
                                  </p:childTnLst>
                                </p:cTn>
                              </p:par>
                              <p:par>
                                <p:cTn id="18" presetID="63" presetClass="path" presetSubtype="0" accel="50000" decel="50000" fill="hold" nodeType="withEffect">
                                  <p:stCondLst>
                                    <p:cond delay="0"/>
                                  </p:stCondLst>
                                  <p:childTnLst>
                                    <p:animMotion origin="layout" path="M 3.33333E-6 0 L 0.37691 0 " pathEditMode="relative" rAng="0" ptsTypes="AA">
                                      <p:cBhvr>
                                        <p:cTn id="19" dur="750" spd="-100000" fill="hold"/>
                                        <p:tgtEl>
                                          <p:spTgt spid="56"/>
                                        </p:tgtEl>
                                        <p:attrNameLst>
                                          <p:attrName>ppt_x</p:attrName>
                                          <p:attrName>ppt_y</p:attrName>
                                        </p:attrNameLst>
                                      </p:cBhvr>
                                      <p:rCtr x="18837" y="0"/>
                                    </p:animMotion>
                                  </p:childTnLst>
                                </p:cTn>
                              </p:par>
                              <p:par>
                                <p:cTn id="20" presetID="63" presetClass="path" presetSubtype="0" accel="50000" decel="50000" fill="hold" nodeType="withEffect">
                                  <p:stCondLst>
                                    <p:cond delay="0"/>
                                  </p:stCondLst>
                                  <p:childTnLst>
                                    <p:animMotion origin="layout" path="M -2.22222E-6 3.58025E-6 L 0.37604 3.58025E-6 " pathEditMode="relative" rAng="0" ptsTypes="AA">
                                      <p:cBhvr>
                                        <p:cTn id="21" dur="750" spd="-100000" fill="hold"/>
                                        <p:tgtEl>
                                          <p:spTgt spid="79"/>
                                        </p:tgtEl>
                                        <p:attrNameLst>
                                          <p:attrName>ppt_x</p:attrName>
                                          <p:attrName>ppt_y</p:attrName>
                                        </p:attrNameLst>
                                      </p:cBhvr>
                                      <p:rCtr x="18802" y="0"/>
                                    </p:animMotion>
                                  </p:childTnLst>
                                </p:cTn>
                              </p:par>
                              <p:par>
                                <p:cTn id="22" presetID="63" presetClass="path" presetSubtype="0" accel="50000" decel="50000" fill="hold" nodeType="withEffect">
                                  <p:stCondLst>
                                    <p:cond delay="700"/>
                                  </p:stCondLst>
                                  <p:childTnLst>
                                    <p:animMotion origin="layout" path="M -2.22222E-6 3.58025E-6 L 0.37656 3.58025E-6 " pathEditMode="relative" rAng="0" ptsTypes="AA">
                                      <p:cBhvr>
                                        <p:cTn id="23" dur="750" fill="hold"/>
                                        <p:tgtEl>
                                          <p:spTgt spid="79"/>
                                        </p:tgtEl>
                                        <p:attrNameLst>
                                          <p:attrName>ppt_x</p:attrName>
                                          <p:attrName>ppt_y</p:attrName>
                                        </p:attrNameLst>
                                      </p:cBhvr>
                                      <p:rCtr x="18819" y="0"/>
                                    </p:animMotion>
                                  </p:childTnLst>
                                </p:cTn>
                              </p:par>
                              <p:par>
                                <p:cTn id="24" presetID="63" presetClass="path" presetSubtype="0" accel="50000" decel="50000" fill="hold" nodeType="withEffect">
                                  <p:stCondLst>
                                    <p:cond delay="700"/>
                                  </p:stCondLst>
                                  <p:childTnLst>
                                    <p:animMotion origin="layout" path="M 0.00156 0 L 0.37899 0 " pathEditMode="relative" rAng="0" ptsTypes="AA">
                                      <p:cBhvr>
                                        <p:cTn id="25" dur="750" fill="hold"/>
                                        <p:tgtEl>
                                          <p:spTgt spid="56"/>
                                        </p:tgtEl>
                                        <p:attrNameLst>
                                          <p:attrName>ppt_x</p:attrName>
                                          <p:attrName>ppt_y</p:attrName>
                                        </p:attrNameLst>
                                      </p:cBhvr>
                                      <p:rCtr x="18872" y="0"/>
                                    </p:animMotion>
                                  </p:childTnLst>
                                </p:cTn>
                              </p:par>
                            </p:childTnLst>
                          </p:cTn>
                        </p:par>
                        <p:par>
                          <p:cTn id="26" fill="hold">
                            <p:stCondLst>
                              <p:cond delay="145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1950"/>
                            </p:stCondLst>
                            <p:childTnLst>
                              <p:par>
                                <p:cTn id="31" presetID="10"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245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295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88889E-6 -3.0577E-6 L 0.03698 -0.59457 " pathEditMode="relative" rAng="0" ptsTypes="AA">
                                      <p:cBhvr>
                                        <p:cTn id="46" dur="500" fill="hold"/>
                                        <p:tgtEl>
                                          <p:spTgt spid="8"/>
                                        </p:tgtEl>
                                        <p:attrNameLst>
                                          <p:attrName>ppt_x</p:attrName>
                                          <p:attrName>ppt_y</p:attrName>
                                        </p:attrNameLst>
                                      </p:cBhvr>
                                      <p:rCtr x="1840" y="-29744"/>
                                    </p:animMotion>
                                  </p:childTnLst>
                                  <p:subTnLst>
                                    <p:audio>
                                      <p:cMediaNode vol="15000">
                                        <p:cTn display="0" masterRel="sameClick">
                                          <p:stCondLst>
                                            <p:cond evt="begin" delay="0">
                                              <p:tn val="45"/>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5.55556E-7 -1.28973E-6 L 0.18038 -0.5631 " pathEditMode="relative" rAng="0" ptsTypes="AA">
                                      <p:cBhvr>
                                        <p:cTn id="51" dur="500" fill="hold"/>
                                        <p:tgtEl>
                                          <p:spTgt spid="9"/>
                                        </p:tgtEl>
                                        <p:attrNameLst>
                                          <p:attrName>ppt_x</p:attrName>
                                          <p:attrName>ppt_y</p:attrName>
                                        </p:attrNameLst>
                                      </p:cBhvr>
                                      <p:rCtr x="9010" y="-28170"/>
                                    </p:animMotion>
                                  </p:childTnLst>
                                  <p:subTnLst>
                                    <p:audio>
                                      <p:cMediaNode>
                                        <p:cTn display="0" masterRel="sameClick">
                                          <p:stCondLst>
                                            <p:cond evt="begin" delay="0">
                                              <p:tn val="50"/>
                                            </p:cond>
                                          </p:stCondLst>
                                          <p:endCondLst>
                                            <p:cond evt="onStopAudio" delay="0">
                                              <p:tgtEl>
                                                <p:sldTgt/>
                                              </p:tgtEl>
                                            </p:cond>
                                          </p:endCondLst>
                                        </p:cTn>
                                        <p:tgtEl>
                                          <p:sndTgt r:embed="rId8" name="voltage.wav"/>
                                        </p:tgtEl>
                                      </p:cMediaNode>
                                    </p:audio>
                                  </p:subTnLst>
                                </p:cTn>
                              </p:par>
                            </p:childTnLst>
                          </p:cTn>
                        </p:par>
                      </p:childTnLst>
                    </p:cTn>
                  </p:par>
                </p:childTnLst>
              </p:cTn>
              <p:nextCondLst>
                <p:cond evt="onClick" delay="0">
                  <p:tgtEl>
                    <p:spTgt spid="34"/>
                  </p:tgtEl>
                </p:cond>
              </p:nextCondLst>
            </p:seq>
            <p:seq concurrent="1" nextAc="seek">
              <p:cTn id="52" restart="whenNotActive" fill="hold" evtFilter="cancelBubble" nodeType="interactiveSeq">
                <p:stCondLst>
                  <p:cond evt="onClick" delay="0">
                    <p:tgtEl>
                      <p:spTgt spid="35"/>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77778E-6 -4.00616E-7 L -0.08038 -0.38243 " pathEditMode="relative" rAng="0" ptsTypes="AA">
                                      <p:cBhvr>
                                        <p:cTn id="56" dur="500" fill="hold"/>
                                        <p:tgtEl>
                                          <p:spTgt spid="44"/>
                                        </p:tgtEl>
                                        <p:attrNameLst>
                                          <p:attrName>ppt_x</p:attrName>
                                          <p:attrName>ppt_y</p:attrName>
                                        </p:attrNameLst>
                                      </p:cBhvr>
                                      <p:rCtr x="-4028" y="-19137"/>
                                    </p:animMotion>
                                  </p:childTnLst>
                                  <p:subTnLst>
                                    <p:audio>
                                      <p:cMediaNode>
                                        <p:cTn display="0" masterRel="sameClick">
                                          <p:stCondLst>
                                            <p:cond evt="begin" delay="0">
                                              <p:tn val="55"/>
                                            </p:cond>
                                          </p:stCondLst>
                                          <p:endCondLst>
                                            <p:cond evt="onStopAudio" delay="0">
                                              <p:tgtEl>
                                                <p:sldTgt/>
                                              </p:tgtEl>
                                            </p:cond>
                                          </p:endCondLst>
                                        </p:cTn>
                                        <p:tgtEl>
                                          <p:sndTgt r:embed="rId8" name="voltage.wav"/>
                                        </p:tgtEl>
                                      </p:cMediaNode>
                                    </p:audio>
                                  </p:subTnLst>
                                </p:cTn>
                              </p:par>
                            </p:childTnLst>
                          </p:cTn>
                        </p:par>
                      </p:childTnLst>
                    </p:cTn>
                  </p:par>
                </p:childTnLst>
              </p:cTn>
              <p:nextCondLst>
                <p:cond evt="onClick" delay="0">
                  <p:tgtEl>
                    <p:spTgt spid="35"/>
                  </p:tgtEl>
                </p:cond>
              </p:nextCondLst>
            </p:seq>
            <p:seq concurrent="1" nextAc="seek">
              <p:cTn id="57" restart="whenNotActive" fill="hold" evtFilter="cancelBubble" nodeType="interactiveSeq">
                <p:stCondLst>
                  <p:cond evt="onClick" delay="0">
                    <p:tgtEl>
                      <p:spTgt spid="36"/>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3.88889E-6 -4.37596E-6 L 0.14705 -0.41201 " pathEditMode="relative" rAng="0" ptsTypes="AA">
                                      <p:cBhvr>
                                        <p:cTn id="61" dur="500" fill="hold"/>
                                        <p:tgtEl>
                                          <p:spTgt spid="45"/>
                                        </p:tgtEl>
                                        <p:attrNameLst>
                                          <p:attrName>ppt_x</p:attrName>
                                          <p:attrName>ppt_y</p:attrName>
                                        </p:attrNameLst>
                                      </p:cBhvr>
                                      <p:rCtr x="7344" y="-20616"/>
                                    </p:animMotion>
                                  </p:childTnLst>
                                  <p:subTnLst>
                                    <p:audio>
                                      <p:cMediaNode>
                                        <p:cTn display="0" masterRel="sameClick">
                                          <p:stCondLst>
                                            <p:cond evt="begin" delay="0">
                                              <p:tn val="60"/>
                                            </p:cond>
                                          </p:stCondLst>
                                          <p:endCondLst>
                                            <p:cond evt="onStopAudio" delay="0">
                                              <p:tgtEl>
                                                <p:sldTgt/>
                                              </p:tgtEl>
                                            </p:cond>
                                          </p:endCondLst>
                                        </p:cTn>
                                        <p:tgtEl>
                                          <p:sndTgt r:embed="rId8" name="voltage.wav"/>
                                        </p:tgtEl>
                                      </p:cMediaNode>
                                    </p:audio>
                                  </p:subTnLst>
                                </p:cTn>
                              </p:par>
                            </p:childTnLst>
                          </p:cTn>
                        </p:par>
                      </p:childTnLst>
                    </p:cTn>
                  </p:par>
                </p:childTnLst>
              </p:cTn>
              <p:nextCondLst>
                <p:cond evt="onClick" delay="0">
                  <p:tgtEl>
                    <p:spTgt spid="36"/>
                  </p:tgtEl>
                </p:cond>
              </p:nextCondLst>
            </p:seq>
            <p:audio>
              <p:cMediaNode vol="45283" numSld="5">
                <p:cTn id="62" fill="hold" display="0">
                  <p:stCondLst>
                    <p:cond delay="indefinite"/>
                  </p:stCondLst>
                  <p:endCondLst>
                    <p:cond evt="onStopAudio" delay="0">
                      <p:tgtEl>
                        <p:sldTgt/>
                      </p:tgtEl>
                    </p:cond>
                  </p:endCondLst>
                </p:cTn>
                <p:tgtEl>
                  <p:spTgt spid="2"/>
                </p:tgtEl>
              </p:cMediaNode>
            </p:audio>
          </p:childTnLst>
        </p:cTn>
      </p:par>
    </p:tnLst>
    <p:bldLst>
      <p:bldP spid="4" grpId="0" animBg="1"/>
      <p:bldP spid="34" grpId="0" animBg="1"/>
      <p:bldP spid="35"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id="{9C122C4E-BD17-4726-9900-9667A141DB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id="{CDECBC82-A3E1-4632-886E-BA99275C4E6E}"/>
              </a:ext>
            </a:extLst>
          </p:cNvPr>
          <p:cNvSpPr/>
          <p:nvPr/>
        </p:nvSpPr>
        <p:spPr>
          <a:xfrm>
            <a:off x="300480" y="258944"/>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3" name="Nhóm 2">
            <a:extLst>
              <a:ext uri="{FF2B5EF4-FFF2-40B4-BE49-F238E27FC236}">
                <a16:creationId xmlns:a16="http://schemas.microsoft.com/office/drawing/2014/main" id="{E549B276-A923-43A4-8D90-F3D9306D62AD}"/>
              </a:ext>
            </a:extLst>
          </p:cNvPr>
          <p:cNvGrpSpPr/>
          <p:nvPr/>
        </p:nvGrpSpPr>
        <p:grpSpPr>
          <a:xfrm>
            <a:off x="4283968" y="145585"/>
            <a:ext cx="510658" cy="510658"/>
            <a:chOff x="5762523" y="28518"/>
            <a:chExt cx="680877" cy="680877"/>
          </a:xfrm>
        </p:grpSpPr>
        <p:sp>
          <p:nvSpPr>
            <p:cNvPr id="6" name="Icon white background">
              <a:extLst>
                <a:ext uri="{FF2B5EF4-FFF2-40B4-BE49-F238E27FC236}">
                  <a16:creationId xmlns:a16="http://schemas.microsoft.com/office/drawing/2014/main" id="{B7612563-F547-493F-88FE-FC52797AA752}"/>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7" name="Icon header">
              <a:extLst>
                <a:ext uri="{FF2B5EF4-FFF2-40B4-BE49-F238E27FC236}">
                  <a16:creationId xmlns:a16="http://schemas.microsoft.com/office/drawing/2014/main" id="{BA7AE997-6A5D-4F91-AA9E-23074A1A475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937039" y="162376"/>
              <a:ext cx="317921" cy="418983"/>
            </a:xfrm>
            <a:prstGeom prst="rect">
              <a:avLst/>
            </a:prstGeom>
          </p:spPr>
        </p:pic>
      </p:grpSp>
      <p:grpSp>
        <p:nvGrpSpPr>
          <p:cNvPr id="56" name="Hand">
            <a:extLst>
              <a:ext uri="{FF2B5EF4-FFF2-40B4-BE49-F238E27FC236}">
                <a16:creationId xmlns:a16="http://schemas.microsoft.com/office/drawing/2014/main" id="{F19896F8-5F55-4E0A-B5AA-29AC75BB5F73}"/>
              </a:ext>
            </a:extLst>
          </p:cNvPr>
          <p:cNvGrpSpPr/>
          <p:nvPr/>
        </p:nvGrpSpPr>
        <p:grpSpPr>
          <a:xfrm flipH="1">
            <a:off x="6932368" y="1928426"/>
            <a:ext cx="5488504" cy="1543049"/>
            <a:chOff x="-515201" y="777412"/>
            <a:chExt cx="5488504" cy="1543049"/>
          </a:xfrm>
        </p:grpSpPr>
        <p:sp>
          <p:nvSpPr>
            <p:cNvPr id="57" name="Rectangle 5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58" name="Rectangle 5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5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6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3"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4"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1"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4"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5"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76"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78" name="Notebook">
            <a:extLst>
              <a:ext uri="{FF2B5EF4-FFF2-40B4-BE49-F238E27FC236}">
                <a16:creationId xmlns:a16="http://schemas.microsoft.com/office/drawing/2014/main" id="{116842AE-A1BE-4E66-9ECA-1F69CE8196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2080" y="1635646"/>
            <a:ext cx="2934412" cy="2131904"/>
          </a:xfrm>
          <a:prstGeom prst="rect">
            <a:avLst/>
          </a:prstGeom>
        </p:spPr>
      </p:pic>
      <p:pic>
        <p:nvPicPr>
          <p:cNvPr id="79" name="Thumb">
            <a:extLst>
              <a:ext uri="{FF2B5EF4-FFF2-40B4-BE49-F238E27FC236}">
                <a16:creationId xmlns:a16="http://schemas.microsoft.com/office/drawing/2014/main" id="{E0B9D273-266A-4CFD-883D-12312F64200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4628" b="80068"/>
          <a:stretch>
            <a:fillRect/>
          </a:stretch>
        </p:blipFill>
        <p:spPr>
          <a:xfrm flipH="1">
            <a:off x="6922843"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id="{9CCC8496-959C-4E39-B3AC-0B954F7CE8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98262" t="16790" b="16380"/>
          <a:stretch/>
        </p:blipFill>
        <p:spPr>
          <a:xfrm>
            <a:off x="8964488"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4" y="2155483"/>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A. sister</a:t>
            </a:r>
            <a:endParaRPr lang="vi-VN" sz="3600">
              <a:solidFill>
                <a:schemeClr val="tx1"/>
              </a:solidFill>
              <a:cs typeface="Aharoni" pitchFamily="2" charset="-79"/>
            </a:endParaRPr>
          </a:p>
        </p:txBody>
      </p:sp>
      <p:sp>
        <p:nvSpPr>
          <p:cNvPr id="34" name="Rounded Rectangle 33"/>
          <p:cNvSpPr/>
          <p:nvPr/>
        </p:nvSpPr>
        <p:spPr>
          <a:xfrm>
            <a:off x="2710144" y="2155482"/>
            <a:ext cx="243792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B. brother</a:t>
            </a:r>
            <a:endParaRPr lang="vi-VN" sz="3600">
              <a:solidFill>
                <a:schemeClr val="tx1"/>
              </a:solidFill>
              <a:cs typeface="Aharoni" pitchFamily="2" charset="-79"/>
            </a:endParaRPr>
          </a:p>
        </p:txBody>
      </p:sp>
      <p:sp>
        <p:nvSpPr>
          <p:cNvPr id="35" name="Rounded Rectangle 34"/>
          <p:cNvSpPr/>
          <p:nvPr/>
        </p:nvSpPr>
        <p:spPr>
          <a:xfrm>
            <a:off x="488941" y="3151834"/>
            <a:ext cx="198191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C. dad</a:t>
            </a:r>
            <a:endParaRPr lang="vi-VN" sz="3600">
              <a:solidFill>
                <a:schemeClr val="tx1"/>
              </a:solidFill>
              <a:cs typeface="Aharoni" pitchFamily="2" charset="-79"/>
            </a:endParaRPr>
          </a:p>
        </p:txBody>
      </p:sp>
      <p:sp>
        <p:nvSpPr>
          <p:cNvPr id="36" name="Rounded Rectangle 35"/>
          <p:cNvSpPr/>
          <p:nvPr/>
        </p:nvSpPr>
        <p:spPr>
          <a:xfrm>
            <a:off x="2699792" y="3121437"/>
            <a:ext cx="244827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D. family</a:t>
            </a:r>
            <a:endParaRPr lang="vi-VN" sz="3600">
              <a:solidFill>
                <a:schemeClr val="tx1"/>
              </a:solidFill>
              <a:cs typeface="Aharoni" pitchFamily="2" charset="-79"/>
            </a:endParaRPr>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3495014" y="5526964"/>
            <a:ext cx="629158" cy="685944"/>
          </a:xfrm>
          <a:prstGeom prst="rect">
            <a:avLst/>
          </a:prstGeom>
        </p:spPr>
      </p:pic>
      <p:sp>
        <p:nvSpPr>
          <p:cNvPr id="10" name="Right Arrow 9"/>
          <p:cNvSpPr/>
          <p:nvPr/>
        </p:nvSpPr>
        <p:spPr>
          <a:xfrm>
            <a:off x="8244436" y="4443958"/>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32" name="Picture 31">
            <a:extLst>
              <a:ext uri="{FF2B5EF4-FFF2-40B4-BE49-F238E27FC236}">
                <a16:creationId xmlns:a16="http://schemas.microsoft.com/office/drawing/2014/main" id="{4314893D-9E11-4ADE-8EED-3225876045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1006" y="721737"/>
            <a:ext cx="5837410" cy="1040381"/>
          </a:xfrm>
          <a:prstGeom prst="rect">
            <a:avLst/>
          </a:prstGeom>
          <a:ln>
            <a:noFill/>
          </a:ln>
          <a:effectLst>
            <a:softEdge rad="112500"/>
          </a:effec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026891269"/>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click.wav"/>
          </p:stSnd>
        </p:sndAc>
      </p:transition>
    </mc:Choice>
    <mc:Fallback xmlns="">
      <p:transition spd="med">
        <p:fade/>
        <p:sndAc>
          <p:stSnd>
            <p:snd r:embed="rId2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3" presetClass="path" presetSubtype="0" accel="50000" decel="50000" fill="hold" nodeType="withEffect">
                                  <p:stCondLst>
                                    <p:cond delay="0"/>
                                  </p:stCondLst>
                                  <p:childTnLst>
                                    <p:animMotion origin="layout" path="M 1.94444E-6 0 L 0.37604 0 " pathEditMode="relative" rAng="0" ptsTypes="AA">
                                      <p:cBhvr>
                                        <p:cTn id="15" dur="750" spd="-100000" fill="hold"/>
                                        <p:tgtEl>
                                          <p:spTgt spid="78"/>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5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79"/>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79"/>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0.00156 0 L 0.37899 0 " pathEditMode="relative" rAng="0" ptsTypes="AA">
                                      <p:cBhvr>
                                        <p:cTn id="23" dur="750" fill="hold"/>
                                        <p:tgtEl>
                                          <p:spTgt spid="56"/>
                                        </p:tgtEl>
                                        <p:attrNameLst>
                                          <p:attrName>ppt_x</p:attrName>
                                          <p:attrName>ppt_y</p:attrName>
                                        </p:attrNameLst>
                                      </p:cBhvr>
                                      <p:rCtr x="18872" y="0"/>
                                    </p:animMotion>
                                  </p:childTnLst>
                                </p:cTn>
                              </p:par>
                            </p:childTnLst>
                          </p:cTn>
                        </p:par>
                        <p:par>
                          <p:cTn id="24" fill="hold">
                            <p:stCondLst>
                              <p:cond delay="145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95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9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77778E-6 -6.62966E-7 L -0.0724 -0.57848 " pathEditMode="relative" rAng="0" ptsTypes="AA">
                                      <p:cBhvr>
                                        <p:cTn id="44" dur="500" fill="hold"/>
                                        <p:tgtEl>
                                          <p:spTgt spid="44"/>
                                        </p:tgtEl>
                                        <p:attrNameLst>
                                          <p:attrName>ppt_x</p:attrName>
                                          <p:attrName>ppt_y</p:attrName>
                                        </p:attrNameLst>
                                      </p:cBhvr>
                                      <p:rCtr x="-3628" y="-28924"/>
                                    </p:animMotion>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5.55556E-7 -1.28973E-6 L 0.21979 -0.54921 " pathEditMode="relative" rAng="0" ptsTypes="AA">
                                      <p:cBhvr>
                                        <p:cTn id="49" dur="500" fill="hold"/>
                                        <p:tgtEl>
                                          <p:spTgt spid="9"/>
                                        </p:tgtEl>
                                        <p:attrNameLst>
                                          <p:attrName>ppt_x</p:attrName>
                                          <p:attrName>ppt_y</p:attrName>
                                        </p:attrNameLst>
                                      </p:cBhvr>
                                      <p:rCtr x="10990" y="-27461"/>
                                    </p:animMotion>
                                  </p:childTnLst>
                                  <p:subTnLst>
                                    <p:audio>
                                      <p:cMediaNode>
                                        <p:cTn display="0" masterRel="sameClick">
                                          <p:stCondLst>
                                            <p:cond evt="begin" delay="0">
                                              <p:tn val="4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88889E-6 -4.37596E-6 L 0.14705 -0.41201 " pathEditMode="relative" rAng="0" ptsTypes="AA">
                                      <p:cBhvr>
                                        <p:cTn id="54" dur="500" fill="hold"/>
                                        <p:tgtEl>
                                          <p:spTgt spid="45"/>
                                        </p:tgtEl>
                                        <p:attrNameLst>
                                          <p:attrName>ppt_x</p:attrName>
                                          <p:attrName>ppt_y</p:attrName>
                                        </p:attrNameLst>
                                      </p:cBhvr>
                                      <p:rCtr x="7344" y="-20616"/>
                                    </p:animMotion>
                                  </p:childTnLst>
                                  <p:subTnLst>
                                    <p:audio>
                                      <p:cMediaNode>
                                        <p:cTn display="0" masterRel="sameClick">
                                          <p:stCondLst>
                                            <p:cond evt="begin" delay="0">
                                              <p:tn val="5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6"/>
                  </p:tgtEl>
                </p:cond>
              </p:nextCondLst>
            </p:seq>
            <p:seq concurrent="1" nextAc="seek">
              <p:cTn id="55" restart="whenNotActive" fill="hold" evtFilter="cancelBubble" nodeType="interactiveSeq">
                <p:stCondLst>
                  <p:cond evt="onClick" delay="0">
                    <p:tgtEl>
                      <p:spTgt spid="35"/>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88889E-6 -3.0577E-6 L 0.02916 -0.38475 " pathEditMode="relative" rAng="0" ptsTypes="AA">
                                      <p:cBhvr>
                                        <p:cTn id="59" dur="500" fill="hold"/>
                                        <p:tgtEl>
                                          <p:spTgt spid="8"/>
                                        </p:tgtEl>
                                        <p:attrNameLst>
                                          <p:attrName>ppt_x</p:attrName>
                                          <p:attrName>ppt_y</p:attrName>
                                        </p:attrNameLst>
                                      </p:cBhvr>
                                      <p:rCtr x="1458" y="-19253"/>
                                    </p:animMotion>
                                  </p:childTnLst>
                                  <p:subTnLst>
                                    <p:audio>
                                      <p:cMediaNode vol="15000">
                                        <p:cTn display="0" masterRel="sameClick">
                                          <p:stCondLst>
                                            <p:cond evt="begin" delay="0">
                                              <p:tn val="5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5"/>
                  </p:tgtEl>
                </p:cond>
              </p:nextCondLst>
            </p:seq>
          </p:childTnLst>
        </p:cTn>
      </p:par>
    </p:tnLst>
    <p:bldLst>
      <p:bldP spid="4"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id="{9C122C4E-BD17-4726-9900-9667A141DB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id="{CDECBC82-A3E1-4632-886E-BA99275C4E6E}"/>
              </a:ext>
            </a:extLst>
          </p:cNvPr>
          <p:cNvSpPr/>
          <p:nvPr/>
        </p:nvSpPr>
        <p:spPr>
          <a:xfrm>
            <a:off x="300480" y="258944"/>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3" name="Nhóm 2">
            <a:extLst>
              <a:ext uri="{FF2B5EF4-FFF2-40B4-BE49-F238E27FC236}">
                <a16:creationId xmlns:a16="http://schemas.microsoft.com/office/drawing/2014/main" id="{E549B276-A923-43A4-8D90-F3D9306D62AD}"/>
              </a:ext>
            </a:extLst>
          </p:cNvPr>
          <p:cNvGrpSpPr/>
          <p:nvPr/>
        </p:nvGrpSpPr>
        <p:grpSpPr>
          <a:xfrm>
            <a:off x="4283968" y="145585"/>
            <a:ext cx="510658" cy="510658"/>
            <a:chOff x="5762523" y="28518"/>
            <a:chExt cx="680877" cy="680877"/>
          </a:xfrm>
        </p:grpSpPr>
        <p:sp>
          <p:nvSpPr>
            <p:cNvPr id="6" name="Icon white background">
              <a:extLst>
                <a:ext uri="{FF2B5EF4-FFF2-40B4-BE49-F238E27FC236}">
                  <a16:creationId xmlns:a16="http://schemas.microsoft.com/office/drawing/2014/main" id="{B7612563-F547-493F-88FE-FC52797AA752}"/>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7" name="Icon header">
              <a:extLst>
                <a:ext uri="{FF2B5EF4-FFF2-40B4-BE49-F238E27FC236}">
                  <a16:creationId xmlns:a16="http://schemas.microsoft.com/office/drawing/2014/main" id="{BA7AE997-6A5D-4F91-AA9E-23074A1A475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937039" y="162376"/>
              <a:ext cx="317921" cy="418983"/>
            </a:xfrm>
            <a:prstGeom prst="rect">
              <a:avLst/>
            </a:prstGeom>
          </p:spPr>
        </p:pic>
      </p:grpSp>
      <p:grpSp>
        <p:nvGrpSpPr>
          <p:cNvPr id="56" name="Hand">
            <a:extLst>
              <a:ext uri="{FF2B5EF4-FFF2-40B4-BE49-F238E27FC236}">
                <a16:creationId xmlns:a16="http://schemas.microsoft.com/office/drawing/2014/main" id="{F19896F8-5F55-4E0A-B5AA-29AC75BB5F73}"/>
              </a:ext>
            </a:extLst>
          </p:cNvPr>
          <p:cNvGrpSpPr/>
          <p:nvPr/>
        </p:nvGrpSpPr>
        <p:grpSpPr>
          <a:xfrm flipH="1">
            <a:off x="6932368" y="1928426"/>
            <a:ext cx="5488504" cy="1543049"/>
            <a:chOff x="-515201" y="777412"/>
            <a:chExt cx="5488504" cy="1543049"/>
          </a:xfrm>
        </p:grpSpPr>
        <p:sp>
          <p:nvSpPr>
            <p:cNvPr id="57" name="Rectangle 5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58" name="Rectangle 5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5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6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3"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4"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1"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4"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5"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76"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78"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375" t="7815" r="13536"/>
          <a:stretch/>
        </p:blipFill>
        <p:spPr>
          <a:xfrm>
            <a:off x="5292080" y="1707654"/>
            <a:ext cx="2934412" cy="2069767"/>
          </a:xfrm>
          <a:prstGeom prst="rect">
            <a:avLst/>
          </a:prstGeom>
        </p:spPr>
      </p:pic>
      <p:pic>
        <p:nvPicPr>
          <p:cNvPr id="79" name="Thumb">
            <a:extLst>
              <a:ext uri="{FF2B5EF4-FFF2-40B4-BE49-F238E27FC236}">
                <a16:creationId xmlns:a16="http://schemas.microsoft.com/office/drawing/2014/main" id="{E0B9D273-266A-4CFD-883D-12312F64200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4628" b="80068"/>
          <a:stretch>
            <a:fillRect/>
          </a:stretch>
        </p:blipFill>
        <p:spPr>
          <a:xfrm flipH="1">
            <a:off x="6922843"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id="{9CCC8496-959C-4E39-B3AC-0B954F7CE8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98262" t="16790" b="16380"/>
          <a:stretch/>
        </p:blipFill>
        <p:spPr>
          <a:xfrm>
            <a:off x="8964488"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4" y="2155483"/>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A. sister</a:t>
            </a:r>
            <a:endParaRPr lang="vi-VN" sz="3600">
              <a:solidFill>
                <a:schemeClr val="tx1"/>
              </a:solidFill>
              <a:cs typeface="Aharoni" pitchFamily="2" charset="-79"/>
            </a:endParaRPr>
          </a:p>
        </p:txBody>
      </p:sp>
      <p:sp>
        <p:nvSpPr>
          <p:cNvPr id="34" name="Rounded Rectangle 33"/>
          <p:cNvSpPr/>
          <p:nvPr/>
        </p:nvSpPr>
        <p:spPr>
          <a:xfrm>
            <a:off x="2710144" y="2155482"/>
            <a:ext cx="243792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B. brother</a:t>
            </a:r>
            <a:endParaRPr lang="vi-VN" sz="3600">
              <a:solidFill>
                <a:schemeClr val="tx1"/>
              </a:solidFill>
              <a:cs typeface="Aharoni" pitchFamily="2" charset="-79"/>
            </a:endParaRPr>
          </a:p>
        </p:txBody>
      </p:sp>
      <p:sp>
        <p:nvSpPr>
          <p:cNvPr id="35" name="Rounded Rectangle 34"/>
          <p:cNvSpPr/>
          <p:nvPr/>
        </p:nvSpPr>
        <p:spPr>
          <a:xfrm>
            <a:off x="488941" y="3151834"/>
            <a:ext cx="198191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C. dad</a:t>
            </a:r>
            <a:endParaRPr lang="vi-VN" sz="3600">
              <a:solidFill>
                <a:schemeClr val="tx1"/>
              </a:solidFill>
              <a:cs typeface="Aharoni" pitchFamily="2" charset="-79"/>
            </a:endParaRPr>
          </a:p>
        </p:txBody>
      </p:sp>
      <p:sp>
        <p:nvSpPr>
          <p:cNvPr id="36" name="Rounded Rectangle 35"/>
          <p:cNvSpPr/>
          <p:nvPr/>
        </p:nvSpPr>
        <p:spPr>
          <a:xfrm>
            <a:off x="2699792" y="3121437"/>
            <a:ext cx="244827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haroni" pitchFamily="2" charset="-79"/>
                <a:cs typeface="Aharoni" pitchFamily="2" charset="-79"/>
              </a:rPr>
              <a:t>D. family</a:t>
            </a:r>
            <a:endParaRPr lang="vi-VN" sz="3600">
              <a:solidFill>
                <a:schemeClr val="tx1"/>
              </a:solidFill>
              <a:cs typeface="Aharoni" pitchFamily="2" charset="-79"/>
            </a:endParaRPr>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985249" y="5574982"/>
            <a:ext cx="629158" cy="685944"/>
          </a:xfrm>
          <a:prstGeom prst="rect">
            <a:avLst/>
          </a:prstGeom>
        </p:spPr>
      </p:pic>
      <p:sp>
        <p:nvSpPr>
          <p:cNvPr id="10" name="Right Arrow 9"/>
          <p:cNvSpPr/>
          <p:nvPr/>
        </p:nvSpPr>
        <p:spPr>
          <a:xfrm>
            <a:off x="8244436" y="4443958"/>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32" name="Picture 31">
            <a:extLst>
              <a:ext uri="{FF2B5EF4-FFF2-40B4-BE49-F238E27FC236}">
                <a16:creationId xmlns:a16="http://schemas.microsoft.com/office/drawing/2014/main" id="{6F466041-E4A7-48DC-BFD8-549F14A052D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1006" y="721737"/>
            <a:ext cx="5837410" cy="1040381"/>
          </a:xfrm>
          <a:prstGeom prst="rect">
            <a:avLst/>
          </a:prstGeom>
          <a:ln>
            <a:noFill/>
          </a:ln>
          <a:effectLst>
            <a:softEdge rad="112500"/>
          </a:effec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592727331"/>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click.wav"/>
          </p:stSnd>
        </p:sndAc>
      </p:transition>
    </mc:Choice>
    <mc:Fallback xmlns="">
      <p:transition spd="med">
        <p:fade/>
        <p:sndAc>
          <p:stSnd>
            <p:snd r:embed="rId2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3" presetClass="path" presetSubtype="0" accel="50000" decel="50000" fill="hold" nodeType="withEffect">
                                  <p:stCondLst>
                                    <p:cond delay="0"/>
                                  </p:stCondLst>
                                  <p:childTnLst>
                                    <p:animMotion origin="layout" path="M 1.94444E-6 0 L 0.37604 0 " pathEditMode="relative" rAng="0" ptsTypes="AA">
                                      <p:cBhvr>
                                        <p:cTn id="15" dur="750" spd="-100000" fill="hold"/>
                                        <p:tgtEl>
                                          <p:spTgt spid="78"/>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5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79"/>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79"/>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0.00156 0 L 0.37899 0 " pathEditMode="relative" rAng="0" ptsTypes="AA">
                                      <p:cBhvr>
                                        <p:cTn id="23" dur="750" fill="hold"/>
                                        <p:tgtEl>
                                          <p:spTgt spid="56"/>
                                        </p:tgtEl>
                                        <p:attrNameLst>
                                          <p:attrName>ppt_x</p:attrName>
                                          <p:attrName>ppt_y</p:attrName>
                                        </p:attrNameLst>
                                      </p:cBhvr>
                                      <p:rCtr x="18872" y="0"/>
                                    </p:animMotion>
                                  </p:childTnLst>
                                </p:cTn>
                              </p:par>
                            </p:childTnLst>
                          </p:cTn>
                        </p:par>
                        <p:par>
                          <p:cTn id="24" fill="hold">
                            <p:stCondLst>
                              <p:cond delay="145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95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9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88889E-6 -3.0577E-6 L 0.03698 -0.59457 " pathEditMode="relative" rAng="0" ptsTypes="AA">
                                      <p:cBhvr>
                                        <p:cTn id="44" dur="500" fill="hold"/>
                                        <p:tgtEl>
                                          <p:spTgt spid="8"/>
                                        </p:tgtEl>
                                        <p:attrNameLst>
                                          <p:attrName>ppt_x</p:attrName>
                                          <p:attrName>ppt_y</p:attrName>
                                        </p:attrNameLst>
                                      </p:cBhvr>
                                      <p:rCtr x="1840" y="-29744"/>
                                    </p:animMotion>
                                  </p:childTnLst>
                                  <p:subTnLst>
                                    <p:audio>
                                      <p:cMediaNode vol="15000">
                                        <p:cTn display="0" masterRel="sameClick">
                                          <p:stCondLst>
                                            <p:cond evt="begin" delay="0">
                                              <p:tn val="43"/>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5.55556E-7 -1.28973E-6 L 0.21198 -0.54921 " pathEditMode="relative" rAng="0" ptsTypes="AA">
                                      <p:cBhvr>
                                        <p:cTn id="49" dur="500" fill="hold"/>
                                        <p:tgtEl>
                                          <p:spTgt spid="9"/>
                                        </p:tgtEl>
                                        <p:attrNameLst>
                                          <p:attrName>ppt_x</p:attrName>
                                          <p:attrName>ppt_y</p:attrName>
                                        </p:attrNameLst>
                                      </p:cBhvr>
                                      <p:rCtr x="10590" y="-27461"/>
                                    </p:animMotion>
                                  </p:childTnLst>
                                  <p:subTnLst>
                                    <p:audio>
                                      <p:cMediaNode>
                                        <p:cTn display="0" masterRel="sameClick">
                                          <p:stCondLst>
                                            <p:cond evt="begin" delay="0">
                                              <p:tn val="48"/>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2.77778E-6 -4.00616E-7 L -0.08038 -0.38243 " pathEditMode="relative" rAng="0" ptsTypes="AA">
                                      <p:cBhvr>
                                        <p:cTn id="54" dur="500" fill="hold"/>
                                        <p:tgtEl>
                                          <p:spTgt spid="44"/>
                                        </p:tgtEl>
                                        <p:attrNameLst>
                                          <p:attrName>ppt_x</p:attrName>
                                          <p:attrName>ppt_y</p:attrName>
                                        </p:attrNameLst>
                                      </p:cBhvr>
                                      <p:rCtr x="-4028" y="-19137"/>
                                    </p:animMotion>
                                  </p:childTnLst>
                                  <p:subTnLst>
                                    <p:audio>
                                      <p:cMediaNode>
                                        <p:cTn display="0" masterRel="sameClick">
                                          <p:stCondLst>
                                            <p:cond evt="begin" delay="0">
                                              <p:tn val="53"/>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35"/>
                  </p:tgtEl>
                </p:cond>
              </p:nextCondLst>
            </p:seq>
            <p:seq concurrent="1" nextAc="seek">
              <p:cTn id="55" restart="whenNotActive" fill="hold" evtFilter="cancelBubble" nodeType="interactiveSeq">
                <p:stCondLst>
                  <p:cond evt="onClick" delay="0">
                    <p:tgtEl>
                      <p:spTgt spid="36"/>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88889E-6 -2.26473E-6 L 0.18646 -0.42641 " pathEditMode="relative" rAng="0" ptsTypes="AA">
                                      <p:cBhvr>
                                        <p:cTn id="59" dur="500" fill="hold"/>
                                        <p:tgtEl>
                                          <p:spTgt spid="45"/>
                                        </p:tgtEl>
                                        <p:attrNameLst>
                                          <p:attrName>ppt_x</p:attrName>
                                          <p:attrName>ppt_y</p:attrName>
                                        </p:attrNameLst>
                                      </p:cBhvr>
                                      <p:rCtr x="9323" y="-21321"/>
                                    </p:animMotion>
                                  </p:childTnLst>
                                  <p:subTnLst>
                                    <p:audio>
                                      <p:cMediaNode>
                                        <p:cTn display="0" masterRel="sameClick">
                                          <p:stCondLst>
                                            <p:cond evt="begin" delay="0">
                                              <p:tn val="58"/>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36"/>
                  </p:tgtEl>
                </p:cond>
              </p:nextCondLst>
            </p:seq>
          </p:childTnLst>
        </p:cTn>
      </p:par>
    </p:tnLst>
    <p:bldLst>
      <p:bldP spid="4" grpId="0" animBg="1"/>
      <p:bldP spid="34"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id="{9C122C4E-BD17-4726-9900-9667A141DB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id="{CDECBC82-A3E1-4632-886E-BA99275C4E6E}"/>
              </a:ext>
            </a:extLst>
          </p:cNvPr>
          <p:cNvSpPr/>
          <p:nvPr/>
        </p:nvSpPr>
        <p:spPr>
          <a:xfrm>
            <a:off x="300480" y="258944"/>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3" name="Nhóm 2">
            <a:extLst>
              <a:ext uri="{FF2B5EF4-FFF2-40B4-BE49-F238E27FC236}">
                <a16:creationId xmlns:a16="http://schemas.microsoft.com/office/drawing/2014/main" id="{E549B276-A923-43A4-8D90-F3D9306D62AD}"/>
              </a:ext>
            </a:extLst>
          </p:cNvPr>
          <p:cNvGrpSpPr/>
          <p:nvPr/>
        </p:nvGrpSpPr>
        <p:grpSpPr>
          <a:xfrm>
            <a:off x="4283968" y="145585"/>
            <a:ext cx="510658" cy="510658"/>
            <a:chOff x="5762523" y="28518"/>
            <a:chExt cx="680877" cy="680877"/>
          </a:xfrm>
        </p:grpSpPr>
        <p:sp>
          <p:nvSpPr>
            <p:cNvPr id="6" name="Icon white background">
              <a:extLst>
                <a:ext uri="{FF2B5EF4-FFF2-40B4-BE49-F238E27FC236}">
                  <a16:creationId xmlns:a16="http://schemas.microsoft.com/office/drawing/2014/main" id="{B7612563-F547-493F-88FE-FC52797AA752}"/>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7" name="Icon header">
              <a:extLst>
                <a:ext uri="{FF2B5EF4-FFF2-40B4-BE49-F238E27FC236}">
                  <a16:creationId xmlns:a16="http://schemas.microsoft.com/office/drawing/2014/main" id="{BA7AE997-6A5D-4F91-AA9E-23074A1A475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937039" y="162376"/>
              <a:ext cx="317921" cy="418983"/>
            </a:xfrm>
            <a:prstGeom prst="rect">
              <a:avLst/>
            </a:prstGeom>
          </p:spPr>
        </p:pic>
      </p:grpSp>
      <p:grpSp>
        <p:nvGrpSpPr>
          <p:cNvPr id="56" name="Hand">
            <a:extLst>
              <a:ext uri="{FF2B5EF4-FFF2-40B4-BE49-F238E27FC236}">
                <a16:creationId xmlns:a16="http://schemas.microsoft.com/office/drawing/2014/main" id="{F19896F8-5F55-4E0A-B5AA-29AC75BB5F73}"/>
              </a:ext>
            </a:extLst>
          </p:cNvPr>
          <p:cNvGrpSpPr/>
          <p:nvPr/>
        </p:nvGrpSpPr>
        <p:grpSpPr>
          <a:xfrm flipH="1">
            <a:off x="6932368" y="1928426"/>
            <a:ext cx="5488504" cy="1543049"/>
            <a:chOff x="-515201" y="777412"/>
            <a:chExt cx="5488504" cy="1543049"/>
          </a:xfrm>
        </p:grpSpPr>
        <p:sp>
          <p:nvSpPr>
            <p:cNvPr id="57" name="Rectangle 5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58" name="Rectangle 5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5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6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3"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4"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1"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4"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5"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76"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78" name="Notebook">
            <a:extLst>
              <a:ext uri="{FF2B5EF4-FFF2-40B4-BE49-F238E27FC236}">
                <a16:creationId xmlns:a16="http://schemas.microsoft.com/office/drawing/2014/main" id="{116842AE-A1BE-4E66-9ECA-1F69CE8196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2080" y="1642375"/>
            <a:ext cx="2934412" cy="2118446"/>
          </a:xfrm>
          <a:prstGeom prst="rect">
            <a:avLst/>
          </a:prstGeom>
        </p:spPr>
      </p:pic>
      <p:pic>
        <p:nvPicPr>
          <p:cNvPr id="79" name="Thumb">
            <a:extLst>
              <a:ext uri="{FF2B5EF4-FFF2-40B4-BE49-F238E27FC236}">
                <a16:creationId xmlns:a16="http://schemas.microsoft.com/office/drawing/2014/main" id="{E0B9D273-266A-4CFD-883D-12312F64200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4628" b="80068"/>
          <a:stretch>
            <a:fillRect/>
          </a:stretch>
        </p:blipFill>
        <p:spPr>
          <a:xfrm flipH="1">
            <a:off x="6922843"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id="{9CCC8496-959C-4E39-B3AC-0B954F7CE8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98262" t="16790" b="16380"/>
          <a:stretch/>
        </p:blipFill>
        <p:spPr>
          <a:xfrm>
            <a:off x="8964488"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4" y="2155483"/>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A. cool</a:t>
            </a:r>
            <a:endParaRPr lang="vi-VN" sz="3600">
              <a:solidFill>
                <a:prstClr val="black"/>
              </a:solidFill>
              <a:cs typeface="Aharoni" pitchFamily="2" charset="-79"/>
            </a:endParaRPr>
          </a:p>
        </p:txBody>
      </p:sp>
      <p:sp>
        <p:nvSpPr>
          <p:cNvPr id="34" name="Rounded Rectangle 33"/>
          <p:cNvSpPr/>
          <p:nvPr/>
        </p:nvSpPr>
        <p:spPr>
          <a:xfrm>
            <a:off x="2710144" y="2155482"/>
            <a:ext cx="243792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B. family</a:t>
            </a:r>
            <a:endParaRPr lang="vi-VN" sz="3600">
              <a:solidFill>
                <a:prstClr val="black"/>
              </a:solidFill>
              <a:cs typeface="Aharoni" pitchFamily="2" charset="-79"/>
            </a:endParaRPr>
          </a:p>
        </p:txBody>
      </p:sp>
      <p:sp>
        <p:nvSpPr>
          <p:cNvPr id="35" name="Rounded Rectangle 34"/>
          <p:cNvSpPr/>
          <p:nvPr/>
        </p:nvSpPr>
        <p:spPr>
          <a:xfrm>
            <a:off x="488941" y="3151834"/>
            <a:ext cx="198191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C. mum</a:t>
            </a:r>
            <a:endParaRPr lang="vi-VN" sz="3600">
              <a:solidFill>
                <a:prstClr val="black"/>
              </a:solidFill>
              <a:cs typeface="Aharoni" pitchFamily="2" charset="-79"/>
            </a:endParaRPr>
          </a:p>
        </p:txBody>
      </p:sp>
      <p:sp>
        <p:nvSpPr>
          <p:cNvPr id="36" name="Rounded Rectangle 35"/>
          <p:cNvSpPr/>
          <p:nvPr/>
        </p:nvSpPr>
        <p:spPr>
          <a:xfrm>
            <a:off x="2699792" y="3121437"/>
            <a:ext cx="244827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D. brother</a:t>
            </a:r>
            <a:endParaRPr lang="vi-VN" sz="3600">
              <a:solidFill>
                <a:prstClr val="black"/>
              </a:solidFill>
              <a:cs typeface="Aharoni" pitchFamily="2" charset="-79"/>
            </a:endParaRPr>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3495014" y="5526964"/>
            <a:ext cx="629158" cy="685944"/>
          </a:xfrm>
          <a:prstGeom prst="rect">
            <a:avLst/>
          </a:prstGeom>
        </p:spPr>
      </p:pic>
      <p:sp>
        <p:nvSpPr>
          <p:cNvPr id="10" name="Right Arrow 9"/>
          <p:cNvSpPr/>
          <p:nvPr/>
        </p:nvSpPr>
        <p:spPr>
          <a:xfrm>
            <a:off x="8244436" y="4443958"/>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solidFill>
                <a:prstClr val="white"/>
              </a:solidFill>
            </a:endParaRPr>
          </a:p>
        </p:txBody>
      </p:sp>
      <p:pic>
        <p:nvPicPr>
          <p:cNvPr id="32" name="Picture 31">
            <a:extLst>
              <a:ext uri="{FF2B5EF4-FFF2-40B4-BE49-F238E27FC236}">
                <a16:creationId xmlns:a16="http://schemas.microsoft.com/office/drawing/2014/main" id="{40E60955-D750-4B6E-82E8-A98BFBC2297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309" y="602815"/>
            <a:ext cx="5837410" cy="1040381"/>
          </a:xfrm>
          <a:prstGeom prst="rect">
            <a:avLst/>
          </a:prstGeom>
          <a:ln>
            <a:noFill/>
          </a:ln>
          <a:effectLst>
            <a:softEdge rad="112500"/>
          </a:effectLst>
        </p:spPr>
      </p:pic>
      <p:sp>
        <p:nvSpPr>
          <p:cNvPr id="2" name="Oval 1">
            <a:extLst>
              <a:ext uri="{FF2B5EF4-FFF2-40B4-BE49-F238E27FC236}">
                <a16:creationId xmlns:a16="http://schemas.microsoft.com/office/drawing/2014/main" id="{C2ECED3B-8DE0-449F-9181-DF4CF4C11967}"/>
              </a:ext>
            </a:extLst>
          </p:cNvPr>
          <p:cNvSpPr/>
          <p:nvPr/>
        </p:nvSpPr>
        <p:spPr>
          <a:xfrm rot="899895">
            <a:off x="7131383" y="1936096"/>
            <a:ext cx="557743" cy="353481"/>
          </a:xfrm>
          <a:prstGeom prst="ellipse">
            <a:avLst/>
          </a:prstGeom>
          <a:solidFill>
            <a:srgbClr val="F8E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178328664"/>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click.wav"/>
          </p:stSnd>
        </p:sndAc>
      </p:transition>
    </mc:Choice>
    <mc:Fallback xmlns="">
      <p:transition spd="med">
        <p:fade/>
        <p:sndAc>
          <p:stSnd>
            <p:snd r:embed="rId2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3" presetClass="path" presetSubtype="0" accel="50000" decel="50000" fill="hold" nodeType="withEffect">
                                  <p:stCondLst>
                                    <p:cond delay="0"/>
                                  </p:stCondLst>
                                  <p:childTnLst>
                                    <p:animMotion origin="layout" path="M 1.94444E-6 0 L 0.37604 0 " pathEditMode="relative" rAng="0" ptsTypes="AA">
                                      <p:cBhvr>
                                        <p:cTn id="15" dur="750" spd="-100000" fill="hold"/>
                                        <p:tgtEl>
                                          <p:spTgt spid="78"/>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5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79"/>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79"/>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0.00156 0 L 0.37899 0 " pathEditMode="relative" rAng="0" ptsTypes="AA">
                                      <p:cBhvr>
                                        <p:cTn id="23" dur="750" fill="hold"/>
                                        <p:tgtEl>
                                          <p:spTgt spid="56"/>
                                        </p:tgtEl>
                                        <p:attrNameLst>
                                          <p:attrName>ppt_x</p:attrName>
                                          <p:attrName>ppt_y</p:attrName>
                                        </p:attrNameLst>
                                      </p:cBhvr>
                                      <p:rCtr x="18872" y="0"/>
                                    </p:animMotion>
                                  </p:childTnLst>
                                </p:cTn>
                              </p:par>
                            </p:childTnLst>
                          </p:cTn>
                        </p:par>
                        <p:par>
                          <p:cTn id="24" fill="hold">
                            <p:stCondLst>
                              <p:cond delay="145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95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9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77778E-6 -6.62966E-7 L -0.0724 -0.57848 " pathEditMode="relative" rAng="0" ptsTypes="AA">
                                      <p:cBhvr>
                                        <p:cTn id="44" dur="500" fill="hold"/>
                                        <p:tgtEl>
                                          <p:spTgt spid="44"/>
                                        </p:tgtEl>
                                        <p:attrNameLst>
                                          <p:attrName>ppt_x</p:attrName>
                                          <p:attrName>ppt_y</p:attrName>
                                        </p:attrNameLst>
                                      </p:cBhvr>
                                      <p:rCtr x="-3628" y="-28924"/>
                                    </p:animMotion>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3.88889E-6 -3.0577E-6 L 0.32048 -0.58068 " pathEditMode="relative" rAng="0" ptsTypes="AA">
                                      <p:cBhvr>
                                        <p:cTn id="49" dur="500" fill="hold"/>
                                        <p:tgtEl>
                                          <p:spTgt spid="8"/>
                                        </p:tgtEl>
                                        <p:attrNameLst>
                                          <p:attrName>ppt_x</p:attrName>
                                          <p:attrName>ppt_y</p:attrName>
                                        </p:attrNameLst>
                                      </p:cBhvr>
                                      <p:rCtr x="16024" y="-29034"/>
                                    </p:animMotion>
                                  </p:childTnLst>
                                  <p:subTnLst>
                                    <p:audio>
                                      <p:cMediaNode vol="15000">
                                        <p:cTn display="0" masterRel="sameClick">
                                          <p:stCondLst>
                                            <p:cond evt="begin" delay="0">
                                              <p:tn val="4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88889E-6 -4.37596E-6 L 0.14705 -0.41201 " pathEditMode="relative" rAng="0" ptsTypes="AA">
                                      <p:cBhvr>
                                        <p:cTn id="54" dur="500" fill="hold"/>
                                        <p:tgtEl>
                                          <p:spTgt spid="45"/>
                                        </p:tgtEl>
                                        <p:attrNameLst>
                                          <p:attrName>ppt_x</p:attrName>
                                          <p:attrName>ppt_y</p:attrName>
                                        </p:attrNameLst>
                                      </p:cBhvr>
                                      <p:rCtr x="7344" y="-20616"/>
                                    </p:animMotion>
                                  </p:childTnLst>
                                  <p:subTnLst>
                                    <p:audio>
                                      <p:cMediaNode>
                                        <p:cTn display="0" masterRel="sameClick">
                                          <p:stCondLst>
                                            <p:cond evt="begin" delay="0">
                                              <p:tn val="5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6"/>
                  </p:tgtEl>
                </p:cond>
              </p:nextCondLst>
            </p:seq>
            <p:seq concurrent="1" nextAc="seek">
              <p:cTn id="55" restart="whenNotActive" fill="hold" evtFilter="cancelBubble" nodeType="interactiveSeq">
                <p:stCondLst>
                  <p:cond evt="onClick" delay="0">
                    <p:tgtEl>
                      <p:spTgt spid="35"/>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5.55556E-7 -1.28973E-6 L -0.06371 -0.35328 " pathEditMode="relative" rAng="0" ptsTypes="AA">
                                      <p:cBhvr>
                                        <p:cTn id="59" dur="500" fill="hold"/>
                                        <p:tgtEl>
                                          <p:spTgt spid="9"/>
                                        </p:tgtEl>
                                        <p:attrNameLst>
                                          <p:attrName>ppt_x</p:attrName>
                                          <p:attrName>ppt_y</p:attrName>
                                        </p:attrNameLst>
                                      </p:cBhvr>
                                      <p:rCtr x="-3194" y="-17680"/>
                                    </p:animMotion>
                                  </p:childTnLst>
                                  <p:subTnLst>
                                    <p:audio>
                                      <p:cMediaNode>
                                        <p:cTn display="0" masterRel="sameClick">
                                          <p:stCondLst>
                                            <p:cond evt="begin" delay="0">
                                              <p:tn val="5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5"/>
                  </p:tgtEl>
                </p:cond>
              </p:nextCondLst>
            </p:seq>
          </p:childTnLst>
        </p:cTn>
      </p:par>
    </p:tnLst>
    <p:bldLst>
      <p:bldP spid="4" grpId="0" animBg="1"/>
      <p:bldP spid="34"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41">
            <a:extLst>
              <a:ext uri="{FF2B5EF4-FFF2-40B4-BE49-F238E27FC236}">
                <a16:creationId xmlns:a16="http://schemas.microsoft.com/office/drawing/2014/main" id="{9C122C4E-BD17-4726-9900-9667A141DB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6512" y="-1"/>
            <a:ext cx="9180512"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5" name="Rectangle: Rounded Corners 4">
            <a:extLst>
              <a:ext uri="{FF2B5EF4-FFF2-40B4-BE49-F238E27FC236}">
                <a16:creationId xmlns:a16="http://schemas.microsoft.com/office/drawing/2014/main" id="{CDECBC82-A3E1-4632-886E-BA99275C4E6E}"/>
              </a:ext>
            </a:extLst>
          </p:cNvPr>
          <p:cNvSpPr/>
          <p:nvPr/>
        </p:nvSpPr>
        <p:spPr>
          <a:xfrm>
            <a:off x="300480" y="258944"/>
            <a:ext cx="8543042" cy="462561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3" name="Nhóm 2">
            <a:extLst>
              <a:ext uri="{FF2B5EF4-FFF2-40B4-BE49-F238E27FC236}">
                <a16:creationId xmlns:a16="http://schemas.microsoft.com/office/drawing/2014/main" id="{E549B276-A923-43A4-8D90-F3D9306D62AD}"/>
              </a:ext>
            </a:extLst>
          </p:cNvPr>
          <p:cNvGrpSpPr/>
          <p:nvPr/>
        </p:nvGrpSpPr>
        <p:grpSpPr>
          <a:xfrm>
            <a:off x="4283968" y="145585"/>
            <a:ext cx="510658" cy="510658"/>
            <a:chOff x="5762523" y="28518"/>
            <a:chExt cx="680877" cy="680877"/>
          </a:xfrm>
        </p:grpSpPr>
        <p:sp>
          <p:nvSpPr>
            <p:cNvPr id="6" name="Icon white background">
              <a:extLst>
                <a:ext uri="{FF2B5EF4-FFF2-40B4-BE49-F238E27FC236}">
                  <a16:creationId xmlns:a16="http://schemas.microsoft.com/office/drawing/2014/main" id="{B7612563-F547-493F-88FE-FC52797AA752}"/>
                </a:ext>
              </a:extLst>
            </p:cNvPr>
            <p:cNvSpPr/>
            <p:nvPr/>
          </p:nvSpPr>
          <p:spPr>
            <a:xfrm>
              <a:off x="5762523" y="28518"/>
              <a:ext cx="680877" cy="680877"/>
            </a:xfrm>
            <a:prstGeom prst="ellipse">
              <a:avLst/>
            </a:prstGeom>
            <a:solidFill>
              <a:schemeClr val="bg1"/>
            </a:solidFill>
            <a:ln>
              <a:noFill/>
            </a:ln>
            <a:effectLst>
              <a:glow rad="101600">
                <a:srgbClr val="F4B183">
                  <a:alpha val="60000"/>
                </a:srgbClr>
              </a:glow>
              <a:outerShdw blurRad="266700" dist="101600" dir="5400000" sx="85000" sy="85000" algn="ctr" rotWithShape="0">
                <a:srgbClr val="F48093">
                  <a:alpha val="7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PH" sz="1400">
                <a:solidFill>
                  <a:prstClr val="white"/>
                </a:solidFill>
              </a:endParaRPr>
            </a:p>
          </p:txBody>
        </p:sp>
        <p:pic>
          <p:nvPicPr>
            <p:cNvPr id="7" name="Icon header">
              <a:extLst>
                <a:ext uri="{FF2B5EF4-FFF2-40B4-BE49-F238E27FC236}">
                  <a16:creationId xmlns:a16="http://schemas.microsoft.com/office/drawing/2014/main" id="{BA7AE997-6A5D-4F91-AA9E-23074A1A475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937039" y="162376"/>
              <a:ext cx="317921" cy="418983"/>
            </a:xfrm>
            <a:prstGeom prst="rect">
              <a:avLst/>
            </a:prstGeom>
          </p:spPr>
        </p:pic>
      </p:grpSp>
      <p:grpSp>
        <p:nvGrpSpPr>
          <p:cNvPr id="56" name="Hand">
            <a:extLst>
              <a:ext uri="{FF2B5EF4-FFF2-40B4-BE49-F238E27FC236}">
                <a16:creationId xmlns:a16="http://schemas.microsoft.com/office/drawing/2014/main" id="{F19896F8-5F55-4E0A-B5AA-29AC75BB5F73}"/>
              </a:ext>
            </a:extLst>
          </p:cNvPr>
          <p:cNvGrpSpPr/>
          <p:nvPr/>
        </p:nvGrpSpPr>
        <p:grpSpPr>
          <a:xfrm flipH="1">
            <a:off x="6932368" y="1928426"/>
            <a:ext cx="5488504" cy="1543049"/>
            <a:chOff x="-515201" y="777412"/>
            <a:chExt cx="5488504" cy="1543049"/>
          </a:xfrm>
        </p:grpSpPr>
        <p:sp>
          <p:nvSpPr>
            <p:cNvPr id="57" name="Rectangle 56">
              <a:extLst>
                <a:ext uri="{FF2B5EF4-FFF2-40B4-BE49-F238E27FC236}">
                  <a16:creationId xmlns:a16="http://schemas.microsoft.com/office/drawing/2014/main" id="{A74AF7BC-2E3B-494C-8E88-DC0A62601BA6}"/>
                </a:ext>
              </a:extLst>
            </p:cNvPr>
            <p:cNvSpPr/>
            <p:nvPr/>
          </p:nvSpPr>
          <p:spPr>
            <a:xfrm>
              <a:off x="-515201" y="1087848"/>
              <a:ext cx="2450029" cy="1033756"/>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sp>
          <p:nvSpPr>
            <p:cNvPr id="58" name="Rectangle 57">
              <a:extLst>
                <a:ext uri="{FF2B5EF4-FFF2-40B4-BE49-F238E27FC236}">
                  <a16:creationId xmlns:a16="http://schemas.microsoft.com/office/drawing/2014/main" id="{2EA25168-6052-4F62-AEDD-E48E764A1C1D}"/>
                </a:ext>
              </a:extLst>
            </p:cNvPr>
            <p:cNvSpPr/>
            <p:nvPr/>
          </p:nvSpPr>
          <p:spPr>
            <a:xfrm>
              <a:off x="-515201" y="1977864"/>
              <a:ext cx="2452408" cy="143740"/>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PH">
                <a:solidFill>
                  <a:prstClr val="white"/>
                </a:solidFill>
              </a:endParaRPr>
            </a:p>
          </p:txBody>
        </p:sp>
        <p:grpSp>
          <p:nvGrpSpPr>
            <p:cNvPr id="59" name="Graphic 50">
              <a:extLst>
                <a:ext uri="{FF2B5EF4-FFF2-40B4-BE49-F238E27FC236}">
                  <a16:creationId xmlns:a16="http://schemas.microsoft.com/office/drawing/2014/main" id="{3112BE74-F8CD-404E-9BDE-5BBF1A69D70B}"/>
                </a:ext>
              </a:extLst>
            </p:cNvPr>
            <p:cNvGrpSpPr/>
            <p:nvPr/>
          </p:nvGrpSpPr>
          <p:grpSpPr>
            <a:xfrm>
              <a:off x="1934828" y="777412"/>
              <a:ext cx="3038475" cy="1543049"/>
              <a:chOff x="1934828" y="777412"/>
              <a:chExt cx="3038475" cy="1543049"/>
            </a:xfrm>
          </p:grpSpPr>
          <p:sp>
            <p:nvSpPr>
              <p:cNvPr id="60" name="Freeform: Shape 9">
                <a:extLst>
                  <a:ext uri="{FF2B5EF4-FFF2-40B4-BE49-F238E27FC236}">
                    <a16:creationId xmlns:a16="http://schemas.microsoft.com/office/drawing/2014/main" id="{A450EAE4-AABA-45B2-BCDC-09158AD7E1C9}"/>
                  </a:ext>
                </a:extLst>
              </p:cNvPr>
              <p:cNvSpPr/>
              <p:nvPr/>
            </p:nvSpPr>
            <p:spPr>
              <a:xfrm>
                <a:off x="1934828" y="777412"/>
                <a:ext cx="3038475" cy="1543049"/>
              </a:xfrm>
              <a:custGeom>
                <a:avLst/>
                <a:gdLst>
                  <a:gd name="connsiteX0" fmla="*/ 2534285 w 3038475"/>
                  <a:gd name="connsiteY0" fmla="*/ 1389158 h 1543049"/>
                  <a:gd name="connsiteX1" fmla="*/ 2380418 w 3038475"/>
                  <a:gd name="connsiteY1" fmla="*/ 1235339 h 1543049"/>
                  <a:gd name="connsiteX2" fmla="*/ 2741302 w 3038475"/>
                  <a:gd name="connsiteY2" fmla="*/ 1235339 h 1543049"/>
                  <a:gd name="connsiteX3" fmla="*/ 2895169 w 3038475"/>
                  <a:gd name="connsiteY3" fmla="*/ 1081529 h 1543049"/>
                  <a:gd name="connsiteX4" fmla="*/ 2741302 w 3038475"/>
                  <a:gd name="connsiteY4" fmla="*/ 927720 h 1543049"/>
                  <a:gd name="connsiteX5" fmla="*/ 2884405 w 3038475"/>
                  <a:gd name="connsiteY5" fmla="*/ 927720 h 1543049"/>
                  <a:gd name="connsiteX6" fmla="*/ 3038272 w 3038475"/>
                  <a:gd name="connsiteY6" fmla="*/ 773900 h 1543049"/>
                  <a:gd name="connsiteX7" fmla="*/ 2884405 w 3038475"/>
                  <a:gd name="connsiteY7" fmla="*/ 620091 h 1543049"/>
                  <a:gd name="connsiteX8" fmla="*/ 2707402 w 3038475"/>
                  <a:gd name="connsiteY8" fmla="*/ 620091 h 1543049"/>
                  <a:gd name="connsiteX9" fmla="*/ 2860879 w 3038475"/>
                  <a:gd name="connsiteY9" fmla="*/ 466281 h 1543049"/>
                  <a:gd name="connsiteX10" fmla="*/ 2707012 w 3038475"/>
                  <a:gd name="connsiteY10" fmla="*/ 312471 h 1543049"/>
                  <a:gd name="connsiteX11" fmla="*/ 2096145 w 3038475"/>
                  <a:gd name="connsiteY11" fmla="*/ 312471 h 1543049"/>
                  <a:gd name="connsiteX12" fmla="*/ 2252469 w 3038475"/>
                  <a:gd name="connsiteY12" fmla="*/ 156195 h 1543049"/>
                  <a:gd name="connsiteX13" fmla="*/ 2096145 w 3038475"/>
                  <a:gd name="connsiteY13" fmla="*/ -81 h 1543049"/>
                  <a:gd name="connsiteX14" fmla="*/ 1477820 w 3038475"/>
                  <a:gd name="connsiteY14" fmla="*/ -81 h 1543049"/>
                  <a:gd name="connsiteX15" fmla="*/ 1286663 w 3038475"/>
                  <a:gd name="connsiteY15" fmla="*/ 64449 h 1543049"/>
                  <a:gd name="connsiteX16" fmla="*/ 1045909 w 3038475"/>
                  <a:gd name="connsiteY16" fmla="*/ 247930 h 1543049"/>
                  <a:gd name="connsiteX17" fmla="*/ 854752 w 3038475"/>
                  <a:gd name="connsiteY17" fmla="*/ 312462 h 1543049"/>
                  <a:gd name="connsiteX18" fmla="*/ 726926 w 3038475"/>
                  <a:gd name="connsiteY18" fmla="*/ 312462 h 1543049"/>
                  <a:gd name="connsiteX19" fmla="*/ 557933 w 3038475"/>
                  <a:gd name="connsiteY19" fmla="*/ 364402 h 1543049"/>
                  <a:gd name="connsiteX20" fmla="*/ 362976 w 3038475"/>
                  <a:gd name="connsiteY20" fmla="*/ 312462 h 1543049"/>
                  <a:gd name="connsiteX21" fmla="*/ -203 w 3038475"/>
                  <a:gd name="connsiteY21" fmla="*/ 312462 h 1543049"/>
                  <a:gd name="connsiteX22" fmla="*/ -203 w 3038475"/>
                  <a:gd name="connsiteY22" fmla="*/ 1346886 h 1543049"/>
                  <a:gd name="connsiteX23" fmla="*/ 362976 w 3038475"/>
                  <a:gd name="connsiteY23" fmla="*/ 1346886 h 1543049"/>
                  <a:gd name="connsiteX24" fmla="*/ 544951 w 3038475"/>
                  <a:gd name="connsiteY24" fmla="*/ 1297156 h 1543049"/>
                  <a:gd name="connsiteX25" fmla="*/ 726926 w 3038475"/>
                  <a:gd name="connsiteY25" fmla="*/ 1346886 h 1543049"/>
                  <a:gd name="connsiteX26" fmla="*/ 874202 w 3038475"/>
                  <a:gd name="connsiteY26" fmla="*/ 1346886 h 1543049"/>
                  <a:gd name="connsiteX27" fmla="*/ 1034526 w 3038475"/>
                  <a:gd name="connsiteY27" fmla="*/ 1390673 h 1543049"/>
                  <a:gd name="connsiteX28" fmla="*/ 1218321 w 3038475"/>
                  <a:gd name="connsiteY28" fmla="*/ 1499182 h 1543049"/>
                  <a:gd name="connsiteX29" fmla="*/ 1378645 w 3038475"/>
                  <a:gd name="connsiteY29" fmla="*/ 1542968 h 1543049"/>
                  <a:gd name="connsiteX30" fmla="*/ 1464132 w 3038475"/>
                  <a:gd name="connsiteY30" fmla="*/ 1542968 h 1543049"/>
                  <a:gd name="connsiteX31" fmla="*/ 2380418 w 3038475"/>
                  <a:gd name="connsiteY31" fmla="*/ 1542968 h 1543049"/>
                  <a:gd name="connsiteX32" fmla="*/ 2534285 w 3038475"/>
                  <a:gd name="connsiteY32" fmla="*/ 1389158 h 15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8475" h="1543049">
                    <a:moveTo>
                      <a:pt x="2534285" y="1389158"/>
                    </a:moveTo>
                    <a:cubicBezTo>
                      <a:pt x="2534285" y="1304205"/>
                      <a:pt x="2465391" y="1235339"/>
                      <a:pt x="2380418" y="1235339"/>
                    </a:cubicBezTo>
                    <a:lnTo>
                      <a:pt x="2741302" y="1235339"/>
                    </a:lnTo>
                    <a:cubicBezTo>
                      <a:pt x="2826284" y="1235339"/>
                      <a:pt x="2895169" y="1166474"/>
                      <a:pt x="2895169" y="1081529"/>
                    </a:cubicBezTo>
                    <a:cubicBezTo>
                      <a:pt x="2895169" y="996585"/>
                      <a:pt x="2826274" y="927720"/>
                      <a:pt x="2741302" y="927720"/>
                    </a:cubicBezTo>
                    <a:lnTo>
                      <a:pt x="2884405" y="927720"/>
                    </a:lnTo>
                    <a:cubicBezTo>
                      <a:pt x="2969378" y="927720"/>
                      <a:pt x="3038272" y="858854"/>
                      <a:pt x="3038272" y="773900"/>
                    </a:cubicBezTo>
                    <a:cubicBezTo>
                      <a:pt x="3038272" y="688957"/>
                      <a:pt x="2969378" y="620091"/>
                      <a:pt x="2884405" y="620091"/>
                    </a:cubicBezTo>
                    <a:lnTo>
                      <a:pt x="2707402" y="620091"/>
                    </a:lnTo>
                    <a:cubicBezTo>
                      <a:pt x="2792203" y="619881"/>
                      <a:pt x="2860879" y="551101"/>
                      <a:pt x="2860879" y="466281"/>
                    </a:cubicBezTo>
                    <a:cubicBezTo>
                      <a:pt x="2860879" y="381337"/>
                      <a:pt x="2791994" y="312471"/>
                      <a:pt x="2707012" y="312471"/>
                    </a:cubicBezTo>
                    <a:lnTo>
                      <a:pt x="2096145" y="312471"/>
                    </a:lnTo>
                    <a:cubicBezTo>
                      <a:pt x="2182480" y="312471"/>
                      <a:pt x="2252469" y="242501"/>
                      <a:pt x="2252469" y="156195"/>
                    </a:cubicBezTo>
                    <a:cubicBezTo>
                      <a:pt x="2252469" y="69887"/>
                      <a:pt x="2182480" y="-81"/>
                      <a:pt x="2096145" y="-81"/>
                    </a:cubicBezTo>
                    <a:lnTo>
                      <a:pt x="1477820" y="-81"/>
                    </a:lnTo>
                    <a:cubicBezTo>
                      <a:pt x="1408754" y="-81"/>
                      <a:pt x="1341593" y="22593"/>
                      <a:pt x="1286663" y="64449"/>
                    </a:cubicBezTo>
                    <a:lnTo>
                      <a:pt x="1045909" y="247930"/>
                    </a:lnTo>
                    <a:cubicBezTo>
                      <a:pt x="990978" y="289792"/>
                      <a:pt x="923827" y="312462"/>
                      <a:pt x="854752" y="312462"/>
                    </a:cubicBezTo>
                    <a:lnTo>
                      <a:pt x="726926" y="312462"/>
                    </a:lnTo>
                    <a:lnTo>
                      <a:pt x="557933" y="364402"/>
                    </a:lnTo>
                    <a:lnTo>
                      <a:pt x="362976" y="312462"/>
                    </a:lnTo>
                    <a:lnTo>
                      <a:pt x="-203" y="312462"/>
                    </a:lnTo>
                    <a:lnTo>
                      <a:pt x="-203" y="1346886"/>
                    </a:lnTo>
                    <a:lnTo>
                      <a:pt x="362976" y="1346886"/>
                    </a:lnTo>
                    <a:lnTo>
                      <a:pt x="544951" y="1297156"/>
                    </a:lnTo>
                    <a:lnTo>
                      <a:pt x="726926" y="1346886"/>
                    </a:lnTo>
                    <a:lnTo>
                      <a:pt x="874202" y="1346886"/>
                    </a:lnTo>
                    <a:cubicBezTo>
                      <a:pt x="930599" y="1346886"/>
                      <a:pt x="985968" y="1362012"/>
                      <a:pt x="1034526" y="1390673"/>
                    </a:cubicBezTo>
                    <a:lnTo>
                      <a:pt x="1218321" y="1499182"/>
                    </a:lnTo>
                    <a:cubicBezTo>
                      <a:pt x="1266879" y="1527852"/>
                      <a:pt x="1322248" y="1542968"/>
                      <a:pt x="1378645" y="1542968"/>
                    </a:cubicBezTo>
                    <a:lnTo>
                      <a:pt x="1464132" y="1542968"/>
                    </a:lnTo>
                    <a:lnTo>
                      <a:pt x="2380418" y="1542968"/>
                    </a:lnTo>
                    <a:cubicBezTo>
                      <a:pt x="2465391" y="1542978"/>
                      <a:pt x="2534285" y="1474112"/>
                      <a:pt x="2534285" y="1389158"/>
                    </a:cubicBezTo>
                    <a:close/>
                  </a:path>
                </a:pathLst>
              </a:custGeom>
              <a:solidFill>
                <a:srgbClr val="FFCEBF"/>
              </a:solidFill>
              <a:ln w="9525" cap="flat">
                <a:noFill/>
                <a:prstDash val="solid"/>
                <a:miter/>
              </a:ln>
            </p:spPr>
            <p:txBody>
              <a:bodyPr rtlCol="0" anchor="ctr"/>
              <a:lstStyle/>
              <a:p>
                <a:pPr defTabSz="685783"/>
                <a:endParaRPr lang="en-PH">
                  <a:solidFill>
                    <a:prstClr val="black"/>
                  </a:solidFill>
                </a:endParaRPr>
              </a:p>
            </p:txBody>
          </p:sp>
          <p:sp>
            <p:nvSpPr>
              <p:cNvPr id="61" name="Freeform: Shape 10">
                <a:extLst>
                  <a:ext uri="{FF2B5EF4-FFF2-40B4-BE49-F238E27FC236}">
                    <a16:creationId xmlns:a16="http://schemas.microsoft.com/office/drawing/2014/main" id="{0FB85DC6-4BC2-4758-9F74-4EEA8B9C8D9B}"/>
                  </a:ext>
                </a:extLst>
              </p:cNvPr>
              <p:cNvSpPr/>
              <p:nvPr/>
            </p:nvSpPr>
            <p:spPr>
              <a:xfrm>
                <a:off x="1934828" y="1977562"/>
                <a:ext cx="2533650" cy="342900"/>
              </a:xfrm>
              <a:custGeom>
                <a:avLst/>
                <a:gdLst>
                  <a:gd name="connsiteX0" fmla="*/ 2379637 w 2533650"/>
                  <a:gd name="connsiteY0" fmla="*/ 342819 h 342900"/>
                  <a:gd name="connsiteX1" fmla="*/ 1378236 w 2533650"/>
                  <a:gd name="connsiteY1" fmla="*/ 342819 h 342900"/>
                  <a:gd name="connsiteX2" fmla="*/ 1217930 w 2533650"/>
                  <a:gd name="connsiteY2" fmla="*/ 298718 h 342900"/>
                  <a:gd name="connsiteX3" fmla="*/ 1034222 w 2533650"/>
                  <a:gd name="connsiteY3" fmla="*/ 189476 h 342900"/>
                  <a:gd name="connsiteX4" fmla="*/ 873916 w 2533650"/>
                  <a:gd name="connsiteY4" fmla="*/ 145432 h 342900"/>
                  <a:gd name="connsiteX5" fmla="*/ -203 w 2533650"/>
                  <a:gd name="connsiteY5" fmla="*/ 145432 h 342900"/>
                  <a:gd name="connsiteX6" fmla="*/ 130 w 2533650"/>
                  <a:gd name="connsiteY6" fmla="*/ -81 h 342900"/>
                  <a:gd name="connsiteX7" fmla="*/ 873916 w 2533650"/>
                  <a:gd name="connsiteY7" fmla="*/ -81 h 342900"/>
                  <a:gd name="connsiteX8" fmla="*/ 1034212 w 2533650"/>
                  <a:gd name="connsiteY8" fmla="*/ 43953 h 342900"/>
                  <a:gd name="connsiteX9" fmla="*/ 1217921 w 2533650"/>
                  <a:gd name="connsiteY9" fmla="*/ 153195 h 342900"/>
                  <a:gd name="connsiteX10" fmla="*/ 1378227 w 2533650"/>
                  <a:gd name="connsiteY10" fmla="*/ 197306 h 342900"/>
                  <a:gd name="connsiteX11" fmla="*/ 2379628 w 2533650"/>
                  <a:gd name="connsiteY11" fmla="*/ 197306 h 342900"/>
                  <a:gd name="connsiteX12" fmla="*/ 2515435 w 2533650"/>
                  <a:gd name="connsiteY12" fmla="*/ 115200 h 342900"/>
                  <a:gd name="connsiteX13" fmla="*/ 2533447 w 2533650"/>
                  <a:gd name="connsiteY13" fmla="*/ 187962 h 342900"/>
                  <a:gd name="connsiteX14" fmla="*/ 2379637 w 2533650"/>
                  <a:gd name="connsiteY14" fmla="*/ 342819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3650" h="342900">
                    <a:moveTo>
                      <a:pt x="2379637" y="342819"/>
                    </a:moveTo>
                    <a:lnTo>
                      <a:pt x="1378236" y="342819"/>
                    </a:lnTo>
                    <a:cubicBezTo>
                      <a:pt x="1321791" y="342819"/>
                      <a:pt x="1266451" y="327570"/>
                      <a:pt x="1217930" y="298718"/>
                    </a:cubicBezTo>
                    <a:lnTo>
                      <a:pt x="1034222" y="189476"/>
                    </a:lnTo>
                    <a:cubicBezTo>
                      <a:pt x="985635" y="160615"/>
                      <a:pt x="930285" y="145432"/>
                      <a:pt x="873916" y="145432"/>
                    </a:cubicBezTo>
                    <a:lnTo>
                      <a:pt x="-203" y="145432"/>
                    </a:lnTo>
                    <a:lnTo>
                      <a:pt x="130" y="-81"/>
                    </a:lnTo>
                    <a:lnTo>
                      <a:pt x="873916" y="-81"/>
                    </a:lnTo>
                    <a:cubicBezTo>
                      <a:pt x="930285" y="-81"/>
                      <a:pt x="985625" y="15102"/>
                      <a:pt x="1034212" y="43953"/>
                    </a:cubicBezTo>
                    <a:lnTo>
                      <a:pt x="1217921" y="153195"/>
                    </a:lnTo>
                    <a:cubicBezTo>
                      <a:pt x="1266451" y="182056"/>
                      <a:pt x="1321791" y="197306"/>
                      <a:pt x="1378227" y="197306"/>
                    </a:cubicBezTo>
                    <a:lnTo>
                      <a:pt x="2379628" y="197306"/>
                    </a:lnTo>
                    <a:cubicBezTo>
                      <a:pt x="2438454" y="197306"/>
                      <a:pt x="2489575" y="164044"/>
                      <a:pt x="2515435" y="115200"/>
                    </a:cubicBezTo>
                    <a:cubicBezTo>
                      <a:pt x="2526970" y="136917"/>
                      <a:pt x="2533447" y="161644"/>
                      <a:pt x="2533447" y="187962"/>
                    </a:cubicBezTo>
                    <a:cubicBezTo>
                      <a:pt x="2533457" y="273496"/>
                      <a:pt x="2464600" y="342819"/>
                      <a:pt x="2379637" y="3428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3" name="Freeform: Shape 11">
                <a:extLst>
                  <a:ext uri="{FF2B5EF4-FFF2-40B4-BE49-F238E27FC236}">
                    <a16:creationId xmlns:a16="http://schemas.microsoft.com/office/drawing/2014/main" id="{46223F60-D4E9-4107-84E8-F447EA6FCD7C}"/>
                  </a:ext>
                </a:extLst>
              </p:cNvPr>
              <p:cNvSpPr/>
              <p:nvPr/>
            </p:nvSpPr>
            <p:spPr>
              <a:xfrm>
                <a:off x="3354053" y="863137"/>
                <a:ext cx="828675" cy="485778"/>
              </a:xfrm>
              <a:custGeom>
                <a:avLst/>
                <a:gdLst>
                  <a:gd name="connsiteX0" fmla="*/ 368291 w 828675"/>
                  <a:gd name="connsiteY0" fmla="*/ 225500 h 485778"/>
                  <a:gd name="connsiteX1" fmla="*/ 672834 w 828675"/>
                  <a:gd name="connsiteY1" fmla="*/ 225500 h 485778"/>
                  <a:gd name="connsiteX2" fmla="*/ 782866 w 828675"/>
                  <a:gd name="connsiteY2" fmla="*/ 179618 h 485778"/>
                  <a:gd name="connsiteX3" fmla="*/ 828472 w 828675"/>
                  <a:gd name="connsiteY3" fmla="*/ 68916 h 485778"/>
                  <a:gd name="connsiteX4" fmla="*/ 812565 w 828675"/>
                  <a:gd name="connsiteY4" fmla="*/ -81 h 485778"/>
                  <a:gd name="connsiteX5" fmla="*/ 782866 w 828675"/>
                  <a:gd name="connsiteY5" fmla="*/ 41699 h 485778"/>
                  <a:gd name="connsiteX6" fmla="*/ 672834 w 828675"/>
                  <a:gd name="connsiteY6" fmla="*/ 87587 h 485778"/>
                  <a:gd name="connsiteX7" fmla="*/ 418335 w 828675"/>
                  <a:gd name="connsiteY7" fmla="*/ 87587 h 485778"/>
                  <a:gd name="connsiteX8" fmla="*/ 304769 w 828675"/>
                  <a:gd name="connsiteY8" fmla="*/ 162435 h 485778"/>
                  <a:gd name="connsiteX9" fmla="*/ 47574 w 828675"/>
                  <a:gd name="connsiteY9" fmla="*/ 368994 h 485778"/>
                  <a:gd name="connsiteX10" fmla="*/ -203 w 828675"/>
                  <a:gd name="connsiteY10" fmla="*/ 426830 h 485778"/>
                  <a:gd name="connsiteX11" fmla="*/ 70415 w 828675"/>
                  <a:gd name="connsiteY11" fmla="*/ 484456 h 485778"/>
                  <a:gd name="connsiteX12" fmla="*/ 368291 w 828675"/>
                  <a:gd name="connsiteY12" fmla="*/ 225500 h 48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485778">
                    <a:moveTo>
                      <a:pt x="368291" y="225500"/>
                    </a:moveTo>
                    <a:lnTo>
                      <a:pt x="672834" y="225500"/>
                    </a:lnTo>
                    <a:cubicBezTo>
                      <a:pt x="715791" y="225500"/>
                      <a:pt x="754729" y="208002"/>
                      <a:pt x="782866" y="179618"/>
                    </a:cubicBezTo>
                    <a:cubicBezTo>
                      <a:pt x="811070" y="151309"/>
                      <a:pt x="828472" y="112200"/>
                      <a:pt x="828472" y="68916"/>
                    </a:cubicBezTo>
                    <a:cubicBezTo>
                      <a:pt x="828472" y="44161"/>
                      <a:pt x="822767" y="20709"/>
                      <a:pt x="812565" y="-81"/>
                    </a:cubicBezTo>
                    <a:cubicBezTo>
                      <a:pt x="805021" y="15507"/>
                      <a:pt x="794963" y="29597"/>
                      <a:pt x="782866" y="41699"/>
                    </a:cubicBezTo>
                    <a:cubicBezTo>
                      <a:pt x="754729" y="70074"/>
                      <a:pt x="715791" y="87587"/>
                      <a:pt x="672834" y="87587"/>
                    </a:cubicBezTo>
                    <a:lnTo>
                      <a:pt x="418335" y="87587"/>
                    </a:lnTo>
                    <a:cubicBezTo>
                      <a:pt x="369034" y="87587"/>
                      <a:pt x="324295" y="116886"/>
                      <a:pt x="304769" y="162435"/>
                    </a:cubicBezTo>
                    <a:cubicBezTo>
                      <a:pt x="275460" y="230786"/>
                      <a:pt x="206728" y="340600"/>
                      <a:pt x="47574" y="368994"/>
                    </a:cubicBezTo>
                    <a:cubicBezTo>
                      <a:pt x="19847" y="373947"/>
                      <a:pt x="-203" y="398493"/>
                      <a:pt x="-203" y="426830"/>
                    </a:cubicBezTo>
                    <a:cubicBezTo>
                      <a:pt x="-203" y="464234"/>
                      <a:pt x="34011" y="492000"/>
                      <a:pt x="70415" y="484456"/>
                    </a:cubicBezTo>
                    <a:cubicBezTo>
                      <a:pt x="313360" y="434135"/>
                      <a:pt x="368291" y="225500"/>
                      <a:pt x="368291" y="225500"/>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64" name="Freeform: Shape 12">
                <a:extLst>
                  <a:ext uri="{FF2B5EF4-FFF2-40B4-BE49-F238E27FC236}">
                    <a16:creationId xmlns:a16="http://schemas.microsoft.com/office/drawing/2014/main" id="{5693CA5F-1208-40B2-8B25-A30F590635D9}"/>
                  </a:ext>
                </a:extLst>
              </p:cNvPr>
              <p:cNvSpPr/>
              <p:nvPr/>
            </p:nvSpPr>
            <p:spPr>
              <a:xfrm>
                <a:off x="3887453" y="1167937"/>
                <a:ext cx="904875" cy="228600"/>
              </a:xfrm>
              <a:custGeom>
                <a:avLst/>
                <a:gdLst>
                  <a:gd name="connsiteX0" fmla="*/ 751339 w 904875"/>
                  <a:gd name="connsiteY0" fmla="*/ 228519 h 228600"/>
                  <a:gd name="connsiteX1" fmla="*/ 67977 w 904875"/>
                  <a:gd name="connsiteY1" fmla="*/ 228519 h 228600"/>
                  <a:gd name="connsiteX2" fmla="*/ -203 w 904875"/>
                  <a:gd name="connsiteY2" fmla="*/ 158272 h 228600"/>
                  <a:gd name="connsiteX3" fmla="*/ 67977 w 904875"/>
                  <a:gd name="connsiteY3" fmla="*/ 88016 h 228600"/>
                  <a:gd name="connsiteX4" fmla="*/ 751339 w 904875"/>
                  <a:gd name="connsiteY4" fmla="*/ 88016 h 228600"/>
                  <a:gd name="connsiteX5" fmla="*/ 888718 w 904875"/>
                  <a:gd name="connsiteY5" fmla="*/ -81 h 228600"/>
                  <a:gd name="connsiteX6" fmla="*/ 904672 w 904875"/>
                  <a:gd name="connsiteY6" fmla="*/ 70175 h 228600"/>
                  <a:gd name="connsiteX7" fmla="*/ 751339 w 904875"/>
                  <a:gd name="connsiteY7" fmla="*/ 2285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228600">
                    <a:moveTo>
                      <a:pt x="751339" y="228519"/>
                    </a:moveTo>
                    <a:lnTo>
                      <a:pt x="67977" y="228519"/>
                    </a:lnTo>
                    <a:cubicBezTo>
                      <a:pt x="30324" y="228519"/>
                      <a:pt x="-203" y="197067"/>
                      <a:pt x="-203" y="158272"/>
                    </a:cubicBezTo>
                    <a:cubicBezTo>
                      <a:pt x="-203" y="119477"/>
                      <a:pt x="30324" y="88016"/>
                      <a:pt x="67977" y="88016"/>
                    </a:cubicBezTo>
                    <a:lnTo>
                      <a:pt x="751339" y="88016"/>
                    </a:lnTo>
                    <a:cubicBezTo>
                      <a:pt x="811613" y="87873"/>
                      <a:pt x="863695" y="52049"/>
                      <a:pt x="888718" y="-81"/>
                    </a:cubicBezTo>
                    <a:cubicBezTo>
                      <a:pt x="898947" y="21065"/>
                      <a:pt x="904672" y="44877"/>
                      <a:pt x="904672" y="70175"/>
                    </a:cubicBezTo>
                    <a:cubicBezTo>
                      <a:pt x="904672" y="157501"/>
                      <a:pt x="836092" y="228309"/>
                      <a:pt x="751339" y="228519"/>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1" name="Freeform: Shape 13">
                <a:extLst>
                  <a:ext uri="{FF2B5EF4-FFF2-40B4-BE49-F238E27FC236}">
                    <a16:creationId xmlns:a16="http://schemas.microsoft.com/office/drawing/2014/main" id="{0108338A-4539-4C21-8649-80427BF2C0D2}"/>
                  </a:ext>
                </a:extLst>
              </p:cNvPr>
              <p:cNvSpPr/>
              <p:nvPr/>
            </p:nvSpPr>
            <p:spPr>
              <a:xfrm>
                <a:off x="3887453" y="1482262"/>
                <a:ext cx="1085850" cy="219075"/>
              </a:xfrm>
              <a:custGeom>
                <a:avLst/>
                <a:gdLst>
                  <a:gd name="connsiteX0" fmla="*/ 931771 w 1085850"/>
                  <a:gd name="connsiteY0" fmla="*/ 218994 h 219075"/>
                  <a:gd name="connsiteX1" fmla="*/ 68215 w 1085850"/>
                  <a:gd name="connsiteY1" fmla="*/ 218994 h 219075"/>
                  <a:gd name="connsiteX2" fmla="*/ -203 w 1085850"/>
                  <a:gd name="connsiteY2" fmla="*/ 151671 h 219075"/>
                  <a:gd name="connsiteX3" fmla="*/ 68215 w 1085850"/>
                  <a:gd name="connsiteY3" fmla="*/ 84349 h 219075"/>
                  <a:gd name="connsiteX4" fmla="*/ 931771 w 1085850"/>
                  <a:gd name="connsiteY4" fmla="*/ 84349 h 219075"/>
                  <a:gd name="connsiteX5" fmla="*/ 1069635 w 1085850"/>
                  <a:gd name="connsiteY5" fmla="*/ -81 h 219075"/>
                  <a:gd name="connsiteX6" fmla="*/ 1085647 w 1085850"/>
                  <a:gd name="connsiteY6" fmla="*/ 67242 h 219075"/>
                  <a:gd name="connsiteX7" fmla="*/ 931771 w 1085850"/>
                  <a:gd name="connsiteY7" fmla="*/ 21899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219075">
                    <a:moveTo>
                      <a:pt x="931771" y="218994"/>
                    </a:moveTo>
                    <a:lnTo>
                      <a:pt x="68215" y="218994"/>
                    </a:lnTo>
                    <a:cubicBezTo>
                      <a:pt x="30429" y="218994"/>
                      <a:pt x="-203" y="188847"/>
                      <a:pt x="-203" y="151671"/>
                    </a:cubicBezTo>
                    <a:cubicBezTo>
                      <a:pt x="-203" y="114495"/>
                      <a:pt x="30429" y="84349"/>
                      <a:pt x="68215" y="84349"/>
                    </a:cubicBezTo>
                    <a:lnTo>
                      <a:pt x="931771" y="84349"/>
                    </a:lnTo>
                    <a:cubicBezTo>
                      <a:pt x="992254" y="84206"/>
                      <a:pt x="1044527" y="49878"/>
                      <a:pt x="1069635" y="-81"/>
                    </a:cubicBezTo>
                    <a:cubicBezTo>
                      <a:pt x="1079903" y="20188"/>
                      <a:pt x="1085647" y="43010"/>
                      <a:pt x="1085647" y="67242"/>
                    </a:cubicBezTo>
                    <a:cubicBezTo>
                      <a:pt x="1085647" y="150928"/>
                      <a:pt x="1016819" y="218794"/>
                      <a:pt x="931771" y="218994"/>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4" name="Freeform: Shape 14">
                <a:extLst>
                  <a:ext uri="{FF2B5EF4-FFF2-40B4-BE49-F238E27FC236}">
                    <a16:creationId xmlns:a16="http://schemas.microsoft.com/office/drawing/2014/main" id="{397F5BF8-6242-4A9D-BB21-DE7D0AC3DEB2}"/>
                  </a:ext>
                </a:extLst>
              </p:cNvPr>
              <p:cNvSpPr/>
              <p:nvPr/>
            </p:nvSpPr>
            <p:spPr>
              <a:xfrm>
                <a:off x="3887453" y="1787062"/>
                <a:ext cx="942975" cy="219075"/>
              </a:xfrm>
              <a:custGeom>
                <a:avLst/>
                <a:gdLst>
                  <a:gd name="connsiteX0" fmla="*/ -203 w 942975"/>
                  <a:gd name="connsiteY0" fmla="*/ 151767 h 219075"/>
                  <a:gd name="connsiteX1" fmla="*/ 68186 w 942975"/>
                  <a:gd name="connsiteY1" fmla="*/ 84549 h 219075"/>
                  <a:gd name="connsiteX2" fmla="*/ 788458 w 942975"/>
                  <a:gd name="connsiteY2" fmla="*/ 83872 h 219075"/>
                  <a:gd name="connsiteX3" fmla="*/ 876021 w 942975"/>
                  <a:gd name="connsiteY3" fmla="*/ 57860 h 219075"/>
                  <a:gd name="connsiteX4" fmla="*/ 924627 w 942975"/>
                  <a:gd name="connsiteY4" fmla="*/ 4358 h 219075"/>
                  <a:gd name="connsiteX5" fmla="*/ 926960 w 942975"/>
                  <a:gd name="connsiteY5" fmla="*/ -81 h 219075"/>
                  <a:gd name="connsiteX6" fmla="*/ 942772 w 942975"/>
                  <a:gd name="connsiteY6" fmla="*/ 66804 h 219075"/>
                  <a:gd name="connsiteX7" fmla="*/ 924627 w 942975"/>
                  <a:gd name="connsiteY7" fmla="*/ 138803 h 219075"/>
                  <a:gd name="connsiteX8" fmla="*/ 876021 w 942975"/>
                  <a:gd name="connsiteY8" fmla="*/ 192305 h 219075"/>
                  <a:gd name="connsiteX9" fmla="*/ 788458 w 942975"/>
                  <a:gd name="connsiteY9" fmla="*/ 218318 h 219075"/>
                  <a:gd name="connsiteX10" fmla="*/ 68320 w 942975"/>
                  <a:gd name="connsiteY10" fmla="*/ 218994 h 219075"/>
                  <a:gd name="connsiteX11" fmla="*/ -203 w 942975"/>
                  <a:gd name="connsiteY11" fmla="*/ 15176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5" h="219075">
                    <a:moveTo>
                      <a:pt x="-203" y="151767"/>
                    </a:moveTo>
                    <a:cubicBezTo>
                      <a:pt x="-203" y="114667"/>
                      <a:pt x="30410" y="84577"/>
                      <a:pt x="68186" y="84549"/>
                    </a:cubicBezTo>
                    <a:lnTo>
                      <a:pt x="788458" y="83872"/>
                    </a:lnTo>
                    <a:cubicBezTo>
                      <a:pt x="820776" y="83872"/>
                      <a:pt x="851237" y="74528"/>
                      <a:pt x="876021" y="57860"/>
                    </a:cubicBezTo>
                    <a:cubicBezTo>
                      <a:pt x="896290" y="44220"/>
                      <a:pt x="912987" y="25865"/>
                      <a:pt x="924627" y="4358"/>
                    </a:cubicBezTo>
                    <a:cubicBezTo>
                      <a:pt x="925446" y="2872"/>
                      <a:pt x="926208" y="1395"/>
                      <a:pt x="926960" y="-81"/>
                    </a:cubicBezTo>
                    <a:cubicBezTo>
                      <a:pt x="937086" y="20083"/>
                      <a:pt x="942772" y="42801"/>
                      <a:pt x="942772" y="66804"/>
                    </a:cubicBezTo>
                    <a:cubicBezTo>
                      <a:pt x="942772" y="92826"/>
                      <a:pt x="936276" y="117353"/>
                      <a:pt x="924627" y="138803"/>
                    </a:cubicBezTo>
                    <a:cubicBezTo>
                      <a:pt x="912987" y="160311"/>
                      <a:pt x="896290" y="178665"/>
                      <a:pt x="876021" y="192305"/>
                    </a:cubicBezTo>
                    <a:cubicBezTo>
                      <a:pt x="851237" y="208974"/>
                      <a:pt x="820776" y="218318"/>
                      <a:pt x="788458" y="218318"/>
                    </a:cubicBezTo>
                    <a:lnTo>
                      <a:pt x="68320" y="218994"/>
                    </a:lnTo>
                    <a:cubicBezTo>
                      <a:pt x="30486" y="219023"/>
                      <a:pt x="-203" y="188914"/>
                      <a:pt x="-203" y="151767"/>
                    </a:cubicBezTo>
                    <a:close/>
                  </a:path>
                </a:pathLst>
              </a:custGeom>
              <a:solidFill>
                <a:srgbClr val="FFB09E"/>
              </a:solidFill>
              <a:ln w="9525" cap="flat">
                <a:noFill/>
                <a:prstDash val="solid"/>
                <a:miter/>
              </a:ln>
            </p:spPr>
            <p:txBody>
              <a:bodyPr rtlCol="0" anchor="ctr"/>
              <a:lstStyle/>
              <a:p>
                <a:pPr defTabSz="685783"/>
                <a:endParaRPr lang="en-PH">
                  <a:solidFill>
                    <a:prstClr val="black"/>
                  </a:solidFill>
                </a:endParaRPr>
              </a:p>
            </p:txBody>
          </p:sp>
          <p:sp>
            <p:nvSpPr>
              <p:cNvPr id="75" name="Freeform: Shape 15">
                <a:extLst>
                  <a:ext uri="{FF2B5EF4-FFF2-40B4-BE49-F238E27FC236}">
                    <a16:creationId xmlns:a16="http://schemas.microsoft.com/office/drawing/2014/main" id="{D68EC503-CE53-4EAD-AF6D-B88407906058}"/>
                  </a:ext>
                </a:extLst>
              </p:cNvPr>
              <p:cNvSpPr/>
              <p:nvPr/>
            </p:nvSpPr>
            <p:spPr>
              <a:xfrm>
                <a:off x="2296778" y="1082212"/>
                <a:ext cx="361950" cy="1038225"/>
              </a:xfrm>
              <a:custGeom>
                <a:avLst/>
                <a:gdLst>
                  <a:gd name="connsiteX0" fmla="*/ 361747 w 361950"/>
                  <a:gd name="connsiteY0" fmla="*/ -81 h 1038225"/>
                  <a:gd name="connsiteX1" fmla="*/ 361747 w 361950"/>
                  <a:gd name="connsiteY1" fmla="*/ 1038144 h 1038225"/>
                  <a:gd name="connsiteX2" fmla="*/ -203 w 361950"/>
                  <a:gd name="connsiteY2" fmla="*/ 1038144 h 1038225"/>
                  <a:gd name="connsiteX3" fmla="*/ -203 w 361950"/>
                  <a:gd name="connsiteY3" fmla="*/ -81 h 1038225"/>
                </a:gdLst>
                <a:ahLst/>
                <a:cxnLst>
                  <a:cxn ang="0">
                    <a:pos x="connsiteX0" y="connsiteY0"/>
                  </a:cxn>
                  <a:cxn ang="0">
                    <a:pos x="connsiteX1" y="connsiteY1"/>
                  </a:cxn>
                  <a:cxn ang="0">
                    <a:pos x="connsiteX2" y="connsiteY2"/>
                  </a:cxn>
                  <a:cxn ang="0">
                    <a:pos x="connsiteX3" y="connsiteY3"/>
                  </a:cxn>
                </a:cxnLst>
                <a:rect l="l" t="t" r="r" b="b"/>
                <a:pathLst>
                  <a:path w="361950" h="1038225">
                    <a:moveTo>
                      <a:pt x="361747" y="-81"/>
                    </a:moveTo>
                    <a:lnTo>
                      <a:pt x="361747" y="1038144"/>
                    </a:lnTo>
                    <a:lnTo>
                      <a:pt x="-203" y="103814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sp>
            <p:nvSpPr>
              <p:cNvPr id="76" name="Freeform: Shape 16">
                <a:extLst>
                  <a:ext uri="{FF2B5EF4-FFF2-40B4-BE49-F238E27FC236}">
                    <a16:creationId xmlns:a16="http://schemas.microsoft.com/office/drawing/2014/main" id="{12EC5C50-AEA0-4232-B5DA-2C0C3937E322}"/>
                  </a:ext>
                </a:extLst>
              </p:cNvPr>
              <p:cNvSpPr/>
              <p:nvPr/>
            </p:nvSpPr>
            <p:spPr>
              <a:xfrm>
                <a:off x="2296778" y="1977562"/>
                <a:ext cx="361950" cy="142875"/>
              </a:xfrm>
              <a:custGeom>
                <a:avLst/>
                <a:gdLst>
                  <a:gd name="connsiteX0" fmla="*/ 361747 w 361950"/>
                  <a:gd name="connsiteY0" fmla="*/ -81 h 142875"/>
                  <a:gd name="connsiteX1" fmla="*/ 361747 w 361950"/>
                  <a:gd name="connsiteY1" fmla="*/ 142794 h 142875"/>
                  <a:gd name="connsiteX2" fmla="*/ -203 w 361950"/>
                  <a:gd name="connsiteY2" fmla="*/ 142794 h 142875"/>
                  <a:gd name="connsiteX3" fmla="*/ -203 w 361950"/>
                  <a:gd name="connsiteY3" fmla="*/ -81 h 142875"/>
                </a:gdLst>
                <a:ahLst/>
                <a:cxnLst>
                  <a:cxn ang="0">
                    <a:pos x="connsiteX0" y="connsiteY0"/>
                  </a:cxn>
                  <a:cxn ang="0">
                    <a:pos x="connsiteX1" y="connsiteY1"/>
                  </a:cxn>
                  <a:cxn ang="0">
                    <a:pos x="connsiteX2" y="connsiteY2"/>
                  </a:cxn>
                  <a:cxn ang="0">
                    <a:pos x="connsiteX3" y="connsiteY3"/>
                  </a:cxn>
                </a:cxnLst>
                <a:rect l="l" t="t" r="r" b="b"/>
                <a:pathLst>
                  <a:path w="361950" h="142875">
                    <a:moveTo>
                      <a:pt x="361747" y="-81"/>
                    </a:moveTo>
                    <a:lnTo>
                      <a:pt x="361747" y="142794"/>
                    </a:lnTo>
                    <a:lnTo>
                      <a:pt x="-203" y="142794"/>
                    </a:lnTo>
                    <a:lnTo>
                      <a:pt x="-203" y="-81"/>
                    </a:lnTo>
                    <a:close/>
                  </a:path>
                </a:pathLst>
              </a:custGeom>
              <a:solidFill>
                <a:schemeClr val="accent6">
                  <a:lumMod val="75000"/>
                </a:schemeClr>
              </a:solidFill>
              <a:ln w="9525" cap="flat">
                <a:noFill/>
                <a:prstDash val="solid"/>
                <a:miter/>
              </a:ln>
            </p:spPr>
            <p:txBody>
              <a:bodyPr rtlCol="0" anchor="ctr"/>
              <a:lstStyle/>
              <a:p>
                <a:pPr defTabSz="685783"/>
                <a:endParaRPr lang="en-PH">
                  <a:solidFill>
                    <a:prstClr val="black"/>
                  </a:solidFill>
                </a:endParaRPr>
              </a:p>
            </p:txBody>
          </p:sp>
        </p:grpSp>
      </p:grpSp>
      <p:pic>
        <p:nvPicPr>
          <p:cNvPr id="78" name="Notebook">
            <a:extLst>
              <a:ext uri="{FF2B5EF4-FFF2-40B4-BE49-F238E27FC236}">
                <a16:creationId xmlns:a16="http://schemas.microsoft.com/office/drawing/2014/main" id="{116842AE-A1BE-4E66-9ECA-1F69CE8196A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961"/>
          <a:stretch/>
        </p:blipFill>
        <p:spPr>
          <a:xfrm>
            <a:off x="5364088" y="1642375"/>
            <a:ext cx="2674786" cy="2118446"/>
          </a:xfrm>
          <a:prstGeom prst="rect">
            <a:avLst/>
          </a:prstGeom>
        </p:spPr>
      </p:pic>
      <p:pic>
        <p:nvPicPr>
          <p:cNvPr id="79" name="Thumb">
            <a:extLst>
              <a:ext uri="{FF2B5EF4-FFF2-40B4-BE49-F238E27FC236}">
                <a16:creationId xmlns:a16="http://schemas.microsoft.com/office/drawing/2014/main" id="{E0B9D273-266A-4CFD-883D-12312F64200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4628" b="80068"/>
          <a:stretch>
            <a:fillRect/>
          </a:stretch>
        </p:blipFill>
        <p:spPr>
          <a:xfrm flipH="1">
            <a:off x="6922843" y="1918899"/>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80" name="Do not delete">
            <a:extLst>
              <a:ext uri="{FF2B5EF4-FFF2-40B4-BE49-F238E27FC236}">
                <a16:creationId xmlns:a16="http://schemas.microsoft.com/office/drawing/2014/main" id="{9CCC8496-959C-4E39-B3AC-0B954F7CE8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98262" t="16790" b="16380"/>
          <a:stretch/>
        </p:blipFill>
        <p:spPr>
          <a:xfrm>
            <a:off x="8964488"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4" name="Rounded Rectangle 3"/>
          <p:cNvSpPr/>
          <p:nvPr/>
        </p:nvSpPr>
        <p:spPr>
          <a:xfrm>
            <a:off x="467544" y="2155483"/>
            <a:ext cx="2003307"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A. mum</a:t>
            </a:r>
            <a:endParaRPr lang="vi-VN" sz="3600">
              <a:solidFill>
                <a:prstClr val="black"/>
              </a:solidFill>
              <a:cs typeface="Aharoni" pitchFamily="2" charset="-79"/>
            </a:endParaRPr>
          </a:p>
        </p:txBody>
      </p:sp>
      <p:sp>
        <p:nvSpPr>
          <p:cNvPr id="34" name="Rounded Rectangle 33"/>
          <p:cNvSpPr/>
          <p:nvPr/>
        </p:nvSpPr>
        <p:spPr>
          <a:xfrm>
            <a:off x="2710144" y="2155482"/>
            <a:ext cx="243792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B. sister</a:t>
            </a:r>
            <a:endParaRPr lang="vi-VN" sz="3600">
              <a:solidFill>
                <a:prstClr val="black"/>
              </a:solidFill>
              <a:cs typeface="Aharoni" pitchFamily="2" charset="-79"/>
            </a:endParaRPr>
          </a:p>
        </p:txBody>
      </p:sp>
      <p:sp>
        <p:nvSpPr>
          <p:cNvPr id="35" name="Rounded Rectangle 34"/>
          <p:cNvSpPr/>
          <p:nvPr/>
        </p:nvSpPr>
        <p:spPr>
          <a:xfrm>
            <a:off x="488941" y="3151834"/>
            <a:ext cx="1981910"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C. dad</a:t>
            </a:r>
            <a:endParaRPr lang="vi-VN" sz="3600">
              <a:solidFill>
                <a:prstClr val="black"/>
              </a:solidFill>
              <a:cs typeface="Aharoni" pitchFamily="2" charset="-79"/>
            </a:endParaRPr>
          </a:p>
        </p:txBody>
      </p:sp>
      <p:sp>
        <p:nvSpPr>
          <p:cNvPr id="36" name="Rounded Rectangle 35"/>
          <p:cNvSpPr/>
          <p:nvPr/>
        </p:nvSpPr>
        <p:spPr>
          <a:xfrm>
            <a:off x="2699792" y="3121437"/>
            <a:ext cx="2448272" cy="632291"/>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prstClr val="black"/>
                </a:solidFill>
                <a:latin typeface="Aharoni" pitchFamily="2" charset="-79"/>
                <a:cs typeface="Aharoni" pitchFamily="2" charset="-79"/>
              </a:rPr>
              <a:t>D. brother</a:t>
            </a:r>
            <a:endParaRPr lang="vi-VN" sz="3600">
              <a:solidFill>
                <a:prstClr val="black"/>
              </a:solidFill>
              <a:cs typeface="Aharoni" pitchFamily="2" charset="-79"/>
            </a:endParaRPr>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r="54833"/>
          <a:stretch/>
        </p:blipFill>
        <p:spPr>
          <a:xfrm>
            <a:off x="1658599" y="5270181"/>
            <a:ext cx="829464" cy="1011317"/>
          </a:xfrm>
          <a:prstGeom prst="rect">
            <a:avLst/>
          </a:prstGeom>
        </p:spPr>
      </p:pic>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680449" y="5270182"/>
            <a:ext cx="629158" cy="685944"/>
          </a:xfrm>
          <a:prstGeom prst="rect">
            <a:avLst/>
          </a:prstGeom>
        </p:spPr>
      </p:pic>
      <p:pic>
        <p:nvPicPr>
          <p:cNvPr id="44" name="Picture 43"/>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2832849" y="5422582"/>
            <a:ext cx="629158" cy="685944"/>
          </a:xfrm>
          <a:prstGeom prst="rect">
            <a:avLst/>
          </a:prstGeom>
        </p:spPr>
      </p:pic>
      <p:pic>
        <p:nvPicPr>
          <p:cNvPr id="45" name="Picture 44"/>
          <p:cNvPicPr>
            <a:picLocks noChangeAspect="1"/>
          </p:cNvPicPr>
          <p:nvPr/>
        </p:nvPicPr>
        <p:blipFill rotWithShape="1">
          <a:blip r:embed="rId15" cstate="print">
            <a:extLst>
              <a:ext uri="{28A0092B-C50C-407E-A947-70E740481C1C}">
                <a14:useLocalDpi xmlns:a14="http://schemas.microsoft.com/office/drawing/2010/main" val="0"/>
              </a:ext>
            </a:extLst>
          </a:blip>
          <a:srcRect l="49490"/>
          <a:stretch/>
        </p:blipFill>
        <p:spPr>
          <a:xfrm>
            <a:off x="3495014" y="5526964"/>
            <a:ext cx="629158" cy="685944"/>
          </a:xfrm>
          <a:prstGeom prst="rect">
            <a:avLst/>
          </a:prstGeom>
        </p:spPr>
      </p:pic>
      <p:sp>
        <p:nvSpPr>
          <p:cNvPr id="10" name="Right Arrow 9"/>
          <p:cNvSpPr/>
          <p:nvPr/>
        </p:nvSpPr>
        <p:spPr>
          <a:xfrm>
            <a:off x="8244436" y="4443958"/>
            <a:ext cx="414338" cy="360040"/>
          </a:xfrm>
          <a:prstGeom prst="rightArrow">
            <a:avLst/>
          </a:prstGeom>
          <a:solidFill>
            <a:srgbClr val="92D05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solidFill>
                <a:prstClr val="white"/>
              </a:solidFill>
            </a:endParaRPr>
          </a:p>
        </p:txBody>
      </p:sp>
      <p:pic>
        <p:nvPicPr>
          <p:cNvPr id="32" name="Picture 31">
            <a:extLst>
              <a:ext uri="{FF2B5EF4-FFF2-40B4-BE49-F238E27FC236}">
                <a16:creationId xmlns:a16="http://schemas.microsoft.com/office/drawing/2014/main" id="{071812A0-4BB8-4F25-AC88-4394347136E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309" y="700956"/>
            <a:ext cx="5837410" cy="1040381"/>
          </a:xfrm>
          <a:prstGeom prst="rect">
            <a:avLst/>
          </a:prstGeom>
          <a:ln>
            <a:noFill/>
          </a:ln>
          <a:effectLst>
            <a:softEdge rad="112500"/>
          </a:effec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539205404"/>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click.wav"/>
          </p:stSnd>
        </p:sndAc>
      </p:transition>
    </mc:Choice>
    <mc:Fallback xmlns="">
      <p:transition spd="med">
        <p:fade/>
        <p:sndAc>
          <p:stSnd>
            <p:snd r:embed="rId2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3" presetClass="path" presetSubtype="0" accel="50000" decel="50000" fill="hold" nodeType="withEffect">
                                  <p:stCondLst>
                                    <p:cond delay="0"/>
                                  </p:stCondLst>
                                  <p:childTnLst>
                                    <p:animMotion origin="layout" path="M 1.94444E-6 0 L 0.37604 0 " pathEditMode="relative" rAng="0" ptsTypes="AA">
                                      <p:cBhvr>
                                        <p:cTn id="15" dur="750" spd="-100000" fill="hold"/>
                                        <p:tgtEl>
                                          <p:spTgt spid="78"/>
                                        </p:tgtEl>
                                        <p:attrNameLst>
                                          <p:attrName>ppt_x</p:attrName>
                                          <p:attrName>ppt_y</p:attrName>
                                        </p:attrNameLst>
                                      </p:cBhvr>
                                      <p:rCtr x="18802" y="0"/>
                                    </p:animMotion>
                                  </p:childTnLst>
                                </p:cTn>
                              </p:par>
                              <p:par>
                                <p:cTn id="16" presetID="63" presetClass="path" presetSubtype="0" accel="50000" decel="50000" fill="hold" nodeType="withEffect">
                                  <p:stCondLst>
                                    <p:cond delay="0"/>
                                  </p:stCondLst>
                                  <p:childTnLst>
                                    <p:animMotion origin="layout" path="M 3.33333E-6 0 L 0.37691 0 " pathEditMode="relative" rAng="0" ptsTypes="AA">
                                      <p:cBhvr>
                                        <p:cTn id="17" dur="750" spd="-100000" fill="hold"/>
                                        <p:tgtEl>
                                          <p:spTgt spid="56"/>
                                        </p:tgtEl>
                                        <p:attrNameLst>
                                          <p:attrName>ppt_x</p:attrName>
                                          <p:attrName>ppt_y</p:attrName>
                                        </p:attrNameLst>
                                      </p:cBhvr>
                                      <p:rCtr x="18837" y="0"/>
                                    </p:animMotion>
                                  </p:childTnLst>
                                </p:cTn>
                              </p:par>
                              <p:par>
                                <p:cTn id="18" presetID="63" presetClass="path" presetSubtype="0" accel="50000" decel="50000" fill="hold" nodeType="withEffect">
                                  <p:stCondLst>
                                    <p:cond delay="0"/>
                                  </p:stCondLst>
                                  <p:childTnLst>
                                    <p:animMotion origin="layout" path="M -2.22222E-6 3.58025E-6 L 0.37604 3.58025E-6 " pathEditMode="relative" rAng="0" ptsTypes="AA">
                                      <p:cBhvr>
                                        <p:cTn id="19" dur="750" spd="-100000" fill="hold"/>
                                        <p:tgtEl>
                                          <p:spTgt spid="79"/>
                                        </p:tgtEl>
                                        <p:attrNameLst>
                                          <p:attrName>ppt_x</p:attrName>
                                          <p:attrName>ppt_y</p:attrName>
                                        </p:attrNameLst>
                                      </p:cBhvr>
                                      <p:rCtr x="18802" y="0"/>
                                    </p:animMotion>
                                  </p:childTnLst>
                                </p:cTn>
                              </p:par>
                              <p:par>
                                <p:cTn id="20" presetID="63" presetClass="path" presetSubtype="0" accel="50000" decel="50000" fill="hold" nodeType="withEffect">
                                  <p:stCondLst>
                                    <p:cond delay="700"/>
                                  </p:stCondLst>
                                  <p:childTnLst>
                                    <p:animMotion origin="layout" path="M -2.22222E-6 3.58025E-6 L 0.37656 3.58025E-6 " pathEditMode="relative" rAng="0" ptsTypes="AA">
                                      <p:cBhvr>
                                        <p:cTn id="21" dur="750" fill="hold"/>
                                        <p:tgtEl>
                                          <p:spTgt spid="79"/>
                                        </p:tgtEl>
                                        <p:attrNameLst>
                                          <p:attrName>ppt_x</p:attrName>
                                          <p:attrName>ppt_y</p:attrName>
                                        </p:attrNameLst>
                                      </p:cBhvr>
                                      <p:rCtr x="18819" y="0"/>
                                    </p:animMotion>
                                  </p:childTnLst>
                                </p:cTn>
                              </p:par>
                              <p:par>
                                <p:cTn id="22" presetID="63" presetClass="path" presetSubtype="0" accel="50000" decel="50000" fill="hold" nodeType="withEffect">
                                  <p:stCondLst>
                                    <p:cond delay="700"/>
                                  </p:stCondLst>
                                  <p:childTnLst>
                                    <p:animMotion origin="layout" path="M 0.00156 0 L 0.37899 0 " pathEditMode="relative" rAng="0" ptsTypes="AA">
                                      <p:cBhvr>
                                        <p:cTn id="23" dur="750" fill="hold"/>
                                        <p:tgtEl>
                                          <p:spTgt spid="56"/>
                                        </p:tgtEl>
                                        <p:attrNameLst>
                                          <p:attrName>ppt_x</p:attrName>
                                          <p:attrName>ppt_y</p:attrName>
                                        </p:attrNameLst>
                                      </p:cBhvr>
                                      <p:rCtr x="18872" y="0"/>
                                    </p:animMotion>
                                  </p:childTnLst>
                                </p:cTn>
                              </p:par>
                            </p:childTnLst>
                          </p:cTn>
                        </p:par>
                        <p:par>
                          <p:cTn id="24" fill="hold">
                            <p:stCondLst>
                              <p:cond delay="145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95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9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77778E-6 -6.62966E-7 L -0.0724 -0.57848 " pathEditMode="relative" rAng="0" ptsTypes="AA">
                                      <p:cBhvr>
                                        <p:cTn id="44" dur="500" fill="hold"/>
                                        <p:tgtEl>
                                          <p:spTgt spid="44"/>
                                        </p:tgtEl>
                                        <p:attrNameLst>
                                          <p:attrName>ppt_x</p:attrName>
                                          <p:attrName>ppt_y</p:attrName>
                                        </p:attrNameLst>
                                      </p:cBhvr>
                                      <p:rCtr x="-3628" y="-28924"/>
                                    </p:animMotion>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36"/>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3.88889E-6 -8.01727E-7 L 0.30468 -0.3984 " pathEditMode="relative" rAng="0" ptsTypes="AA">
                                      <p:cBhvr>
                                        <p:cTn id="49" dur="500" fill="hold"/>
                                        <p:tgtEl>
                                          <p:spTgt spid="8"/>
                                        </p:tgtEl>
                                        <p:attrNameLst>
                                          <p:attrName>ppt_x</p:attrName>
                                          <p:attrName>ppt_y</p:attrName>
                                        </p:attrNameLst>
                                      </p:cBhvr>
                                      <p:rCtr x="15226" y="-19920"/>
                                    </p:animMotion>
                                  </p:childTnLst>
                                  <p:subTnLst>
                                    <p:audio>
                                      <p:cMediaNode vol="15000">
                                        <p:cTn display="0" masterRel="sameClick">
                                          <p:stCondLst>
                                            <p:cond evt="begin" delay="0">
                                              <p:tn val="4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5.55556E-7 -1.28973E-6 L -0.05573 -0.35328 " pathEditMode="relative" rAng="0" ptsTypes="AA">
                                      <p:cBhvr>
                                        <p:cTn id="54" dur="500" fill="hold"/>
                                        <p:tgtEl>
                                          <p:spTgt spid="9"/>
                                        </p:tgtEl>
                                        <p:attrNameLst>
                                          <p:attrName>ppt_x</p:attrName>
                                          <p:attrName>ppt_y</p:attrName>
                                        </p:attrNameLst>
                                      </p:cBhvr>
                                      <p:rCtr x="-2795" y="-17680"/>
                                    </p:animMotion>
                                  </p:childTnLst>
                                  <p:subTnLst>
                                    <p:audio>
                                      <p:cMediaNode>
                                        <p:cTn display="0" masterRel="sameClick">
                                          <p:stCondLst>
                                            <p:cond evt="begin" delay="0">
                                              <p:tn val="5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5"/>
                  </p:tgtEl>
                </p:cond>
              </p:nextCondLst>
            </p:seq>
            <p:seq concurrent="1" nextAc="seek">
              <p:cTn id="55" restart="whenNotActive" fill="hold" evtFilter="cancelBubble" nodeType="interactiveSeq">
                <p:stCondLst>
                  <p:cond evt="onClick" delay="0">
                    <p:tgtEl>
                      <p:spTgt spid="34"/>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33333E-6 4.13761E-6 L 0.13055 -0.5992 " pathEditMode="relative" rAng="0" ptsTypes="AA">
                                      <p:cBhvr>
                                        <p:cTn id="59" dur="500" fill="hold"/>
                                        <p:tgtEl>
                                          <p:spTgt spid="45"/>
                                        </p:tgtEl>
                                        <p:attrNameLst>
                                          <p:attrName>ppt_x</p:attrName>
                                          <p:attrName>ppt_y</p:attrName>
                                        </p:attrNameLst>
                                      </p:cBhvr>
                                      <p:rCtr x="6528" y="-29960"/>
                                    </p:animMotion>
                                  </p:childTnLst>
                                  <p:subTnLst>
                                    <p:audio>
                                      <p:cMediaNode>
                                        <p:cTn display="0" masterRel="sameClick">
                                          <p:stCondLst>
                                            <p:cond evt="begin" delay="0">
                                              <p:tn val="5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4"/>
                  </p:tgtEl>
                </p:cond>
              </p:nextCondLst>
            </p:seq>
          </p:childTnLst>
        </p:cTn>
      </p:par>
    </p:tnLst>
    <p:bldLst>
      <p:bldP spid="4" grpId="0" animBg="1"/>
      <p:bldP spid="34" grpId="0" animBg="1"/>
      <p:bldP spid="35"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13" name="Freeform: Shape 11">
            <a:extLst>
              <a:ext uri="{FF2B5EF4-FFF2-40B4-BE49-F238E27FC236}">
                <a16:creationId xmlns:a16="http://schemas.microsoft.com/office/drawing/2014/main" id="{DE3E61D7-53A3-442D-9EEE-83F777CE7511}"/>
              </a:ext>
            </a:extLst>
          </p:cNvPr>
          <p:cNvSpPr/>
          <p:nvPr/>
        </p:nvSpPr>
        <p:spPr>
          <a:xfrm>
            <a:off x="4262218" y="307810"/>
            <a:ext cx="346357" cy="354615"/>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2">
            <a:extLst>
              <a:ext uri="{FF2B5EF4-FFF2-40B4-BE49-F238E27FC236}">
                <a16:creationId xmlns:a16="http://schemas.microsoft.com/office/drawing/2014/main" id="{62DB7258-A433-4CC6-992E-507875ECDDD5}"/>
              </a:ext>
            </a:extLst>
          </p:cNvPr>
          <p:cNvSpPr/>
          <p:nvPr/>
        </p:nvSpPr>
        <p:spPr>
          <a:xfrm>
            <a:off x="8222691" y="4064063"/>
            <a:ext cx="615577" cy="630253"/>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6" name="Freeform: Shape 14">
            <a:extLst>
              <a:ext uri="{FF2B5EF4-FFF2-40B4-BE49-F238E27FC236}">
                <a16:creationId xmlns:a16="http://schemas.microsoft.com/office/drawing/2014/main" id="{5A71011D-A430-4836-8C30-563365310420}"/>
              </a:ext>
            </a:extLst>
          </p:cNvPr>
          <p:cNvSpPr/>
          <p:nvPr/>
        </p:nvSpPr>
        <p:spPr>
          <a:xfrm>
            <a:off x="832300" y="4379189"/>
            <a:ext cx="160081" cy="163898"/>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24" name="Freeform: Shape 14">
            <a:extLst>
              <a:ext uri="{FF2B5EF4-FFF2-40B4-BE49-F238E27FC236}">
                <a16:creationId xmlns:a16="http://schemas.microsoft.com/office/drawing/2014/main" id="{5A71011D-A430-4836-8C30-563365310420}"/>
              </a:ext>
            </a:extLst>
          </p:cNvPr>
          <p:cNvSpPr/>
          <p:nvPr/>
        </p:nvSpPr>
        <p:spPr>
          <a:xfrm flipH="1" flipV="1">
            <a:off x="1029349" y="1532929"/>
            <a:ext cx="160081" cy="163898"/>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26" name="Rectangle 25">
            <a:extLst>
              <a:ext uri="{FF2B5EF4-FFF2-40B4-BE49-F238E27FC236}">
                <a16:creationId xmlns:a16="http://schemas.microsoft.com/office/drawing/2014/main" id="{087C4AD3-758B-47F8-8E0D-F467FD98469C}"/>
              </a:ext>
            </a:extLst>
          </p:cNvPr>
          <p:cNvSpPr/>
          <p:nvPr/>
        </p:nvSpPr>
        <p:spPr>
          <a:xfrm>
            <a:off x="346176" y="1971584"/>
            <a:ext cx="4945904" cy="212365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1" u="none" strike="noStrike" kern="0" cap="none" spc="0" normalizeH="0" baseline="0" noProof="0" dirty="0">
                <a:ln w="12700">
                  <a:solidFill>
                    <a:srgbClr val="4F81BD"/>
                  </a:solidFill>
                  <a:prstDash val="solid"/>
                </a:ln>
                <a:solidFill>
                  <a:sysClr val="windowText" lastClr="000000"/>
                </a:solidFill>
                <a:effectLst>
                  <a:glow rad="228600">
                    <a:srgbClr val="C0504D">
                      <a:satMod val="175000"/>
                      <a:alpha val="40000"/>
                    </a:srgbClr>
                  </a:glow>
                  <a:outerShdw blurRad="38100" dist="38100" dir="2700000" algn="tl">
                    <a:srgbClr val="000000">
                      <a:alpha val="43137"/>
                    </a:srgbClr>
                  </a:outerShdw>
                </a:effectLst>
                <a:uLnTx/>
                <a:uFillTx/>
              </a:rPr>
              <a:t>Bring your family photo!</a:t>
            </a: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2040" y="1816091"/>
            <a:ext cx="3722902" cy="289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408" y="276697"/>
            <a:ext cx="3243473" cy="1691477"/>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3010687790"/>
      </p:ext>
    </p:extLst>
  </p:cSld>
  <p:clrMapOvr>
    <a:masterClrMapping/>
  </p:clrMapOvr>
  <mc:AlternateContent xmlns:mc="http://schemas.openxmlformats.org/markup-compatibility/2006" xmlns:p14="http://schemas.microsoft.com/office/powerpoint/2010/main">
    <mc:Choice Requires="p14">
      <p:transition p14:dur="100">
        <p:cut/>
        <p:sndAc>
          <p:stSnd>
            <p:snd r:embed="rId4" name="chimes.wav"/>
          </p:stSnd>
        </p:sndAc>
      </p:transition>
    </mc:Choice>
    <mc:Fallback xmlns="">
      <p:transition>
        <p:cut/>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4" presetClass="emph" presetSubtype="0" repeatCount="1000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26"/>
                                        </p:tgtEl>
                                        <p:attrNameLst>
                                          <p:attrName>ppt_x</p:attrName>
                                          <p:attrName>ppt_y</p:attrName>
                                        </p:attrNameLst>
                                      </p:cBhvr>
                                    </p:animMotion>
                                    <p:animRot by="1500000">
                                      <p:cBhvr>
                                        <p:cTn id="11" dur="125" fill="hold">
                                          <p:stCondLst>
                                            <p:cond delay="0"/>
                                          </p:stCondLst>
                                        </p:cTn>
                                        <p:tgtEl>
                                          <p:spTgt spid="26"/>
                                        </p:tgtEl>
                                        <p:attrNameLst>
                                          <p:attrName>r</p:attrName>
                                        </p:attrNameLst>
                                      </p:cBhvr>
                                    </p:animRot>
                                    <p:animRot by="-1500000">
                                      <p:cBhvr>
                                        <p:cTn id="12" dur="125" fill="hold">
                                          <p:stCondLst>
                                            <p:cond delay="125"/>
                                          </p:stCondLst>
                                        </p:cTn>
                                        <p:tgtEl>
                                          <p:spTgt spid="26"/>
                                        </p:tgtEl>
                                        <p:attrNameLst>
                                          <p:attrName>r</p:attrName>
                                        </p:attrNameLst>
                                      </p:cBhvr>
                                    </p:animRot>
                                    <p:animRot by="-1500000">
                                      <p:cBhvr>
                                        <p:cTn id="13" dur="125" fill="hold">
                                          <p:stCondLst>
                                            <p:cond delay="250"/>
                                          </p:stCondLst>
                                        </p:cTn>
                                        <p:tgtEl>
                                          <p:spTgt spid="26"/>
                                        </p:tgtEl>
                                        <p:attrNameLst>
                                          <p:attrName>r</p:attrName>
                                        </p:attrNameLst>
                                      </p:cBhvr>
                                    </p:animRot>
                                    <p:animRot by="1500000">
                                      <p:cBhvr>
                                        <p:cTn id="14" dur="125" fill="hold">
                                          <p:stCondLst>
                                            <p:cond delay="375"/>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sp>
        <p:nvSpPr>
          <p:cNvPr id="13" name="Freeform: Shape 11">
            <a:extLst>
              <a:ext uri="{FF2B5EF4-FFF2-40B4-BE49-F238E27FC236}">
                <a16:creationId xmlns:a16="http://schemas.microsoft.com/office/drawing/2014/main" id="{DE3E61D7-53A3-442D-9EEE-83F777CE7511}"/>
              </a:ext>
            </a:extLst>
          </p:cNvPr>
          <p:cNvSpPr/>
          <p:nvPr/>
        </p:nvSpPr>
        <p:spPr>
          <a:xfrm>
            <a:off x="4262218" y="307810"/>
            <a:ext cx="346357" cy="354615"/>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2">
            <a:extLst>
              <a:ext uri="{FF2B5EF4-FFF2-40B4-BE49-F238E27FC236}">
                <a16:creationId xmlns:a16="http://schemas.microsoft.com/office/drawing/2014/main" id="{62DB7258-A433-4CC6-992E-507875ECDDD5}"/>
              </a:ext>
            </a:extLst>
          </p:cNvPr>
          <p:cNvSpPr/>
          <p:nvPr/>
        </p:nvSpPr>
        <p:spPr>
          <a:xfrm>
            <a:off x="8222691" y="4064063"/>
            <a:ext cx="615577" cy="630253"/>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6" name="Freeform: Shape 14">
            <a:extLst>
              <a:ext uri="{FF2B5EF4-FFF2-40B4-BE49-F238E27FC236}">
                <a16:creationId xmlns:a16="http://schemas.microsoft.com/office/drawing/2014/main" id="{5A71011D-A430-4836-8C30-563365310420}"/>
              </a:ext>
            </a:extLst>
          </p:cNvPr>
          <p:cNvSpPr/>
          <p:nvPr/>
        </p:nvSpPr>
        <p:spPr>
          <a:xfrm>
            <a:off x="832300" y="4379189"/>
            <a:ext cx="160081" cy="163898"/>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24" name="Freeform: Shape 14">
            <a:extLst>
              <a:ext uri="{FF2B5EF4-FFF2-40B4-BE49-F238E27FC236}">
                <a16:creationId xmlns:a16="http://schemas.microsoft.com/office/drawing/2014/main" id="{5A71011D-A430-4836-8C30-563365310420}"/>
              </a:ext>
            </a:extLst>
          </p:cNvPr>
          <p:cNvSpPr/>
          <p:nvPr/>
        </p:nvSpPr>
        <p:spPr>
          <a:xfrm flipH="1" flipV="1">
            <a:off x="1029349" y="1532929"/>
            <a:ext cx="160081" cy="163898"/>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26" name="Rectangle 25">
            <a:extLst>
              <a:ext uri="{FF2B5EF4-FFF2-40B4-BE49-F238E27FC236}">
                <a16:creationId xmlns:a16="http://schemas.microsoft.com/office/drawing/2014/main" id="{087C4AD3-758B-47F8-8E0D-F467FD98469C}"/>
              </a:ext>
            </a:extLst>
          </p:cNvPr>
          <p:cNvSpPr/>
          <p:nvPr/>
        </p:nvSpPr>
        <p:spPr>
          <a:xfrm>
            <a:off x="346176" y="1971584"/>
            <a:ext cx="6270562" cy="120032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200" b="1" i="1" u="none" strike="noStrike" kern="0" cap="none" spc="0" normalizeH="0" baseline="0" noProof="0" dirty="0">
                <a:ln w="12700">
                  <a:solidFill>
                    <a:srgbClr val="4F81BD"/>
                  </a:solidFill>
                  <a:prstDash val="solid"/>
                </a:ln>
                <a:solidFill>
                  <a:sysClr val="windowText" lastClr="000000"/>
                </a:solidFill>
                <a:effectLst>
                  <a:glow rad="228600">
                    <a:srgbClr val="C0504D">
                      <a:satMod val="175000"/>
                      <a:alpha val="40000"/>
                    </a:srgbClr>
                  </a:glow>
                  <a:outerShdw blurRad="38100" dist="38100" dir="2700000" algn="tl">
                    <a:srgbClr val="000000">
                      <a:alpha val="43137"/>
                    </a:srgbClr>
                  </a:outerShdw>
                </a:effectLst>
                <a:uLnTx/>
                <a:uFillTx/>
              </a:rPr>
              <a:t>Goodbye!</a:t>
            </a: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2040" y="1816091"/>
            <a:ext cx="3722902" cy="289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408" y="276697"/>
            <a:ext cx="3243473" cy="1691477"/>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228165022"/>
      </p:ext>
    </p:extLst>
  </p:cSld>
  <p:clrMapOvr>
    <a:masterClrMapping/>
  </p:clrMapOvr>
  <mc:AlternateContent xmlns:mc="http://schemas.openxmlformats.org/markup-compatibility/2006" xmlns:p14="http://schemas.microsoft.com/office/powerpoint/2010/main">
    <mc:Choice Requires="p14">
      <p:transition p14:dur="100">
        <p:cut/>
        <p:sndAc>
          <p:stSnd>
            <p:snd r:embed="rId4" name="chimes.wav"/>
          </p:stSnd>
        </p:sndAc>
      </p:transition>
    </mc:Choice>
    <mc:Fallback xmlns="">
      <p:transition>
        <p:cut/>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4" presetClass="emph" presetSubtype="0" repeatCount="1000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26"/>
                                        </p:tgtEl>
                                        <p:attrNameLst>
                                          <p:attrName>ppt_x</p:attrName>
                                          <p:attrName>ppt_y</p:attrName>
                                        </p:attrNameLst>
                                      </p:cBhvr>
                                    </p:animMotion>
                                    <p:animRot by="1500000">
                                      <p:cBhvr>
                                        <p:cTn id="11" dur="125" fill="hold">
                                          <p:stCondLst>
                                            <p:cond delay="0"/>
                                          </p:stCondLst>
                                        </p:cTn>
                                        <p:tgtEl>
                                          <p:spTgt spid="26"/>
                                        </p:tgtEl>
                                        <p:attrNameLst>
                                          <p:attrName>r</p:attrName>
                                        </p:attrNameLst>
                                      </p:cBhvr>
                                    </p:animRot>
                                    <p:animRot by="-1500000">
                                      <p:cBhvr>
                                        <p:cTn id="12" dur="125" fill="hold">
                                          <p:stCondLst>
                                            <p:cond delay="125"/>
                                          </p:stCondLst>
                                        </p:cTn>
                                        <p:tgtEl>
                                          <p:spTgt spid="26"/>
                                        </p:tgtEl>
                                        <p:attrNameLst>
                                          <p:attrName>r</p:attrName>
                                        </p:attrNameLst>
                                      </p:cBhvr>
                                    </p:animRot>
                                    <p:animRot by="-1500000">
                                      <p:cBhvr>
                                        <p:cTn id="13" dur="125" fill="hold">
                                          <p:stCondLst>
                                            <p:cond delay="250"/>
                                          </p:stCondLst>
                                        </p:cTn>
                                        <p:tgtEl>
                                          <p:spTgt spid="26"/>
                                        </p:tgtEl>
                                        <p:attrNameLst>
                                          <p:attrName>r</p:attrName>
                                        </p:attrNameLst>
                                      </p:cBhvr>
                                    </p:animRot>
                                    <p:animRot by="1500000">
                                      <p:cBhvr>
                                        <p:cTn id="14" dur="125" fill="hold">
                                          <p:stCondLst>
                                            <p:cond delay="375"/>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548" y="404781"/>
            <a:ext cx="8136904" cy="439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102708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863603"/>
            <a:ext cx="3225155" cy="37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371" y="49644"/>
            <a:ext cx="4713725" cy="5222964"/>
          </a:xfrm>
          <a:prstGeom prst="rect">
            <a:avLst/>
          </a:prstGeom>
        </p:spPr>
      </p:pic>
      <p:sp>
        <p:nvSpPr>
          <p:cNvPr id="2" name="Rectangle 1"/>
          <p:cNvSpPr/>
          <p:nvPr/>
        </p:nvSpPr>
        <p:spPr>
          <a:xfrm>
            <a:off x="1259632" y="555526"/>
            <a:ext cx="3672408" cy="3600400"/>
          </a:xfrm>
          <a:prstGeom prst="rect">
            <a:avLst/>
          </a:prstGeom>
          <a:solidFill>
            <a:srgbClr val="FF9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7217" y="1424842"/>
            <a:ext cx="3577238" cy="235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58879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4751B3-3B83-4E17-B7E9-A0A20907EF80}"/>
              </a:ext>
            </a:extLst>
          </p:cNvPr>
          <p:cNvSpPr/>
          <p:nvPr/>
        </p:nvSpPr>
        <p:spPr>
          <a:xfrm>
            <a:off x="722871" y="166817"/>
            <a:ext cx="8257403" cy="4809867"/>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5" name="Title Background">
            <a:extLst>
              <a:ext uri="{FF2B5EF4-FFF2-40B4-BE49-F238E27FC236}">
                <a16:creationId xmlns:a16="http://schemas.microsoft.com/office/drawing/2014/main" id="{15B327DB-9455-4B2B-ACFF-05E815CB33C8}"/>
              </a:ext>
            </a:extLst>
          </p:cNvPr>
          <p:cNvGrpSpPr/>
          <p:nvPr/>
        </p:nvGrpSpPr>
        <p:grpSpPr>
          <a:xfrm>
            <a:off x="1022880" y="1270626"/>
            <a:ext cx="7077512" cy="1373132"/>
            <a:chOff x="1217765" y="1106159"/>
            <a:chExt cx="5874253" cy="1231193"/>
          </a:xfrm>
        </p:grpSpPr>
        <p:sp>
          <p:nvSpPr>
            <p:cNvPr id="6" name="Freeform: Shape 5">
              <a:extLst>
                <a:ext uri="{FF2B5EF4-FFF2-40B4-BE49-F238E27FC236}">
                  <a16:creationId xmlns:a16="http://schemas.microsoft.com/office/drawing/2014/main"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7" name="Freeform: Shape 6">
              <a:extLst>
                <a:ext uri="{FF2B5EF4-FFF2-40B4-BE49-F238E27FC236}">
                  <a16:creationId xmlns:a16="http://schemas.microsoft.com/office/drawing/2014/main"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r>
                <a:rPr lang="en-PH">
                  <a:solidFill>
                    <a:prstClr val="white"/>
                  </a:solidFill>
                </a:rPr>
                <a:t> </a:t>
              </a:r>
            </a:p>
          </p:txBody>
        </p:sp>
        <p:sp>
          <p:nvSpPr>
            <p:cNvPr id="8" name="Freeform: Shape 7">
              <a:extLst>
                <a:ext uri="{FF2B5EF4-FFF2-40B4-BE49-F238E27FC236}">
                  <a16:creationId xmlns:a16="http://schemas.microsoft.com/office/drawing/2014/main"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9" name="Freeform: Shape 8">
              <a:extLst>
                <a:ext uri="{FF2B5EF4-FFF2-40B4-BE49-F238E27FC236}">
                  <a16:creationId xmlns:a16="http://schemas.microsoft.com/office/drawing/2014/main"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0" name="Freeform: Shape 9">
              <a:extLst>
                <a:ext uri="{FF2B5EF4-FFF2-40B4-BE49-F238E27FC236}">
                  <a16:creationId xmlns:a16="http://schemas.microsoft.com/office/drawing/2014/main"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66"/>
              <a:endParaRPr lang="en-PH">
                <a:solidFill>
                  <a:prstClr val="white"/>
                </a:solidFill>
              </a:endParaRPr>
            </a:p>
          </p:txBody>
        </p:sp>
        <p:sp>
          <p:nvSpPr>
            <p:cNvPr id="11" name="Freeform: Shape 10">
              <a:extLst>
                <a:ext uri="{FF2B5EF4-FFF2-40B4-BE49-F238E27FC236}">
                  <a16:creationId xmlns:a16="http://schemas.microsoft.com/office/drawing/2014/main"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2" name="Freeform: Shape 11">
              <a:extLst>
                <a:ext uri="{FF2B5EF4-FFF2-40B4-BE49-F238E27FC236}">
                  <a16:creationId xmlns:a16="http://schemas.microsoft.com/office/drawing/2014/main"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3" name="Freeform: Shape 12">
              <a:extLst>
                <a:ext uri="{FF2B5EF4-FFF2-40B4-BE49-F238E27FC236}">
                  <a16:creationId xmlns:a16="http://schemas.microsoft.com/office/drawing/2014/main"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4" name="Freeform: Shape 13">
              <a:extLst>
                <a:ext uri="{FF2B5EF4-FFF2-40B4-BE49-F238E27FC236}">
                  <a16:creationId xmlns:a16="http://schemas.microsoft.com/office/drawing/2014/main"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5" name="Freeform: Shape 14">
              <a:extLst>
                <a:ext uri="{FF2B5EF4-FFF2-40B4-BE49-F238E27FC236}">
                  <a16:creationId xmlns:a16="http://schemas.microsoft.com/office/drawing/2014/main"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sp>
        <p:nvSpPr>
          <p:cNvPr id="16" name="TextBox 15">
            <a:extLst>
              <a:ext uri="{FF2B5EF4-FFF2-40B4-BE49-F238E27FC236}">
                <a16:creationId xmlns:a16="http://schemas.microsoft.com/office/drawing/2014/main" id="{D93EC67A-F91A-4CDE-86E5-3F11B45FF67A}"/>
              </a:ext>
            </a:extLst>
          </p:cNvPr>
          <p:cNvSpPr txBox="1"/>
          <p:nvPr/>
        </p:nvSpPr>
        <p:spPr>
          <a:xfrm>
            <a:off x="1460098" y="1394507"/>
            <a:ext cx="6496278" cy="1177243"/>
          </a:xfrm>
          <a:prstGeom prst="rect">
            <a:avLst/>
          </a:prstGeom>
          <a:noFill/>
        </p:spPr>
        <p:txBody>
          <a:bodyPr wrap="square" lIns="68579" tIns="34289" rIns="68579" bIns="34289" rtlCol="0">
            <a:spAutoFit/>
          </a:bodyPr>
          <a:lstStyle/>
          <a:p>
            <a:pPr algn="ctr" defTabSz="685783"/>
            <a:r>
              <a:rPr lang="en-US" sz="7200" b="1" dirty="0">
                <a:solidFill>
                  <a:prstClr val="black"/>
                </a:solidFill>
                <a:effectLst>
                  <a:outerShdw blurRad="38100" dist="38100" dir="2700000" algn="tl">
                    <a:srgbClr val="000000">
                      <a:alpha val="43137"/>
                    </a:srgbClr>
                  </a:outerShdw>
                </a:effectLst>
                <a:latin typeface=".VnBahamasB" pitchFamily="34" charset="0"/>
                <a:cs typeface="Aharoni" pitchFamily="2" charset="-79"/>
              </a:rPr>
              <a:t>Presentation</a:t>
            </a:r>
            <a:endParaRPr lang="en-US" sz="8800" b="1" dirty="0">
              <a:solidFill>
                <a:prstClr val="black"/>
              </a:solidFill>
              <a:effectLst>
                <a:outerShdw blurRad="38100" dist="38100" dir="2700000" algn="tl">
                  <a:srgbClr val="000000">
                    <a:alpha val="43137"/>
                  </a:srgbClr>
                </a:outerShdw>
              </a:effectLst>
              <a:latin typeface=".VnBahamasB" pitchFamily="34" charset="0"/>
              <a:cs typeface="Aharoni" pitchFamily="2" charset="-79"/>
            </a:endParaRPr>
          </a:p>
        </p:txBody>
      </p:sp>
      <p:sp>
        <p:nvSpPr>
          <p:cNvPr id="84" name="Rectangle: Rounded Corners 83">
            <a:extLst>
              <a:ext uri="{FF2B5EF4-FFF2-40B4-BE49-F238E27FC236}">
                <a16:creationId xmlns:a16="http://schemas.microsoft.com/office/drawing/2014/main" id="{61C1A93E-CDDE-49AC-94FD-D352B15AE463}"/>
              </a:ext>
            </a:extLst>
          </p:cNvPr>
          <p:cNvSpPr/>
          <p:nvPr/>
        </p:nvSpPr>
        <p:spPr>
          <a:xfrm>
            <a:off x="837171" y="2575984"/>
            <a:ext cx="8005826" cy="2325470"/>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6" name="Rectangle: Rounded Corners 115">
            <a:extLst>
              <a:ext uri="{FF2B5EF4-FFF2-40B4-BE49-F238E27FC236}">
                <a16:creationId xmlns:a16="http://schemas.microsoft.com/office/drawing/2014/main" id="{A237D9D2-5600-40B2-BF9F-D61C45677B6B}"/>
              </a:ext>
            </a:extLst>
          </p:cNvPr>
          <p:cNvSpPr/>
          <p:nvPr/>
        </p:nvSpPr>
        <p:spPr>
          <a:xfrm>
            <a:off x="8712275" y="2789648"/>
            <a:ext cx="261599" cy="203131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117" name="Rectangle: Rounded Corners 116">
            <a:extLst>
              <a:ext uri="{FF2B5EF4-FFF2-40B4-BE49-F238E27FC236}">
                <a16:creationId xmlns:a16="http://schemas.microsoft.com/office/drawing/2014/main" id="{58CBC8AC-F8D7-47B8-8D14-10662ADE341F}"/>
              </a:ext>
            </a:extLst>
          </p:cNvPr>
          <p:cNvSpPr/>
          <p:nvPr/>
        </p:nvSpPr>
        <p:spPr>
          <a:xfrm>
            <a:off x="8980274" y="2780252"/>
            <a:ext cx="167297" cy="2031311"/>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129"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170" y="4405304"/>
            <a:ext cx="8136703" cy="532727"/>
          </a:xfrm>
          <a:prstGeom prst="rect">
            <a:avLst/>
          </a:prstGeom>
        </p:spPr>
      </p:pic>
      <p:pic>
        <p:nvPicPr>
          <p:cNvPr id="132"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8260" y="3440195"/>
            <a:ext cx="4891672" cy="1353873"/>
          </a:xfrm>
          <a:prstGeom prst="rect">
            <a:avLst/>
          </a:prstGeom>
        </p:spPr>
      </p:pic>
      <p:pic>
        <p:nvPicPr>
          <p:cNvPr id="133"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847178" y="1332790"/>
            <a:ext cx="2300392" cy="3796697"/>
          </a:xfrm>
          <a:prstGeom prst="rect">
            <a:avLst/>
          </a:prstGeom>
        </p:spPr>
      </p:pic>
      <p:sp>
        <p:nvSpPr>
          <p:cNvPr id="95" name="Rectangle: Rounded Corners 93">
            <a:extLst>
              <a:ext uri="{FF2B5EF4-FFF2-40B4-BE49-F238E27FC236}">
                <a16:creationId xmlns:a16="http://schemas.microsoft.com/office/drawing/2014/main" id="{AA6C8773-23AB-4862-A031-D72091C745A9}"/>
              </a:ext>
            </a:extLst>
          </p:cNvPr>
          <p:cNvSpPr/>
          <p:nvPr/>
        </p:nvSpPr>
        <p:spPr>
          <a:xfrm>
            <a:off x="1273164" y="4989311"/>
            <a:ext cx="1692462" cy="16681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6" name="Rectangle: Rounded Corners 93">
            <a:extLst>
              <a:ext uri="{FF2B5EF4-FFF2-40B4-BE49-F238E27FC236}">
                <a16:creationId xmlns:a16="http://schemas.microsoft.com/office/drawing/2014/main" id="{AA6C8773-23AB-4862-A031-D72091C745A9}"/>
              </a:ext>
            </a:extLst>
          </p:cNvPr>
          <p:cNvSpPr/>
          <p:nvPr/>
        </p:nvSpPr>
        <p:spPr>
          <a:xfrm>
            <a:off x="6263419" y="4989310"/>
            <a:ext cx="1039006" cy="140177"/>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98" name="TextBox 97">
            <a:extLst>
              <a:ext uri="{FF2B5EF4-FFF2-40B4-BE49-F238E27FC236}">
                <a16:creationId xmlns:a16="http://schemas.microsoft.com/office/drawing/2014/main" id="{D93EC67A-F91A-4CDE-86E5-3F11B45FF67A}"/>
              </a:ext>
            </a:extLst>
          </p:cNvPr>
          <p:cNvSpPr txBox="1"/>
          <p:nvPr/>
        </p:nvSpPr>
        <p:spPr>
          <a:xfrm>
            <a:off x="1002257" y="1345058"/>
            <a:ext cx="6496278" cy="1177243"/>
          </a:xfrm>
          <a:prstGeom prst="rect">
            <a:avLst/>
          </a:prstGeom>
          <a:noFill/>
        </p:spPr>
        <p:txBody>
          <a:bodyPr wrap="square" lIns="68579" tIns="34289" rIns="68579" bIns="34289" rtlCol="0">
            <a:spAutoFit/>
          </a:bodyPr>
          <a:lstStyle/>
          <a:p>
            <a:pPr algn="ctr" defTabSz="685783"/>
            <a:r>
              <a:rPr lang="en-US" sz="54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 2. </a:t>
            </a:r>
            <a:r>
              <a:rPr lang="en-US" sz="7200" b="1" dirty="0">
                <a:solidFill>
                  <a:srgbClr val="FF0000"/>
                </a:solidFill>
                <a:effectLst>
                  <a:outerShdw blurRad="38100" dist="38100" dir="2700000" algn="tl">
                    <a:srgbClr val="000000">
                      <a:alpha val="43137"/>
                    </a:srgbClr>
                  </a:outerShdw>
                </a:effectLst>
                <a:latin typeface=".VnBahamasB" pitchFamily="34" charset="0"/>
                <a:cs typeface="Aharoni" pitchFamily="2" charset="-79"/>
              </a:rPr>
              <a:t>Presentation</a:t>
            </a:r>
            <a:endParaRPr lang="en-US" sz="8800" b="1" dirty="0">
              <a:solidFill>
                <a:srgbClr val="FF0000"/>
              </a:solidFill>
              <a:effectLst>
                <a:outerShdw blurRad="38100" dist="38100" dir="2700000" algn="tl">
                  <a:srgbClr val="000000">
                    <a:alpha val="43137"/>
                  </a:srgbClr>
                </a:outerShdw>
              </a:effectLst>
              <a:latin typeface=".VnBahamasB" pitchFamily="34" charset="0"/>
              <a:cs typeface="Aharoni" pitchFamily="2" charset="-79"/>
            </a:endParaRPr>
          </a:p>
        </p:txBody>
      </p:sp>
      <p:grpSp>
        <p:nvGrpSpPr>
          <p:cNvPr id="102" name="Group 101"/>
          <p:cNvGrpSpPr/>
          <p:nvPr/>
        </p:nvGrpSpPr>
        <p:grpSpPr>
          <a:xfrm>
            <a:off x="53644" y="3280399"/>
            <a:ext cx="651896" cy="1300388"/>
            <a:chOff x="53644" y="3280399"/>
            <a:chExt cx="651896" cy="1300388"/>
          </a:xfrm>
        </p:grpSpPr>
        <p:sp>
          <p:nvSpPr>
            <p:cNvPr id="103" name="Freeform: Shape 12">
              <a:extLst>
                <a:ext uri="{FF2B5EF4-FFF2-40B4-BE49-F238E27FC236}">
                  <a16:creationId xmlns:a16="http://schemas.microsoft.com/office/drawing/2014/main" id="{62DB7258-A433-4CC6-992E-507875ECDDD5}"/>
                </a:ext>
              </a:extLst>
            </p:cNvPr>
            <p:cNvSpPr/>
            <p:nvPr/>
          </p:nvSpPr>
          <p:spPr>
            <a:xfrm>
              <a:off x="361433" y="3280399"/>
              <a:ext cx="307789" cy="319591"/>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4" name="Freeform: Shape 12">
              <a:extLst>
                <a:ext uri="{FF2B5EF4-FFF2-40B4-BE49-F238E27FC236}">
                  <a16:creationId xmlns:a16="http://schemas.microsoft.com/office/drawing/2014/main" id="{62DB7258-A433-4CC6-992E-507875ECDDD5}"/>
                </a:ext>
              </a:extLst>
            </p:cNvPr>
            <p:cNvSpPr/>
            <p:nvPr/>
          </p:nvSpPr>
          <p:spPr>
            <a:xfrm>
              <a:off x="53644" y="3805303"/>
              <a:ext cx="461683" cy="47305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sp>
          <p:nvSpPr>
            <p:cNvPr id="105" name="Freeform: Shape 12">
              <a:extLst>
                <a:ext uri="{FF2B5EF4-FFF2-40B4-BE49-F238E27FC236}">
                  <a16:creationId xmlns:a16="http://schemas.microsoft.com/office/drawing/2014/main" id="{62DB7258-A433-4CC6-992E-507875ECDDD5}"/>
                </a:ext>
              </a:extLst>
            </p:cNvPr>
            <p:cNvSpPr/>
            <p:nvPr/>
          </p:nvSpPr>
          <p:spPr>
            <a:xfrm>
              <a:off x="551646" y="4364087"/>
              <a:ext cx="153894" cy="21670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457166"/>
              <a:endParaRPr lang="en-PH">
                <a:solidFill>
                  <a:prstClr val="black"/>
                </a:solidFill>
              </a:endParaRPr>
            </a:p>
          </p:txBody>
        </p:sp>
      </p:grpSp>
      <p:pic>
        <p:nvPicPr>
          <p:cNvPr id="106" name="图片 29" descr="8b0fccb2e21d61b25266c16d7d822443"/>
          <p:cNvPicPr>
            <a:picLocks noChangeAspect="1"/>
          </p:cNvPicPr>
          <p:nvPr/>
        </p:nvPicPr>
        <p:blipFill>
          <a:blip r:embed="rId8"/>
          <a:srcRect r="3242"/>
          <a:stretch>
            <a:fillRect/>
          </a:stretch>
        </p:blipFill>
        <p:spPr>
          <a:xfrm flipH="1">
            <a:off x="722871" y="53474"/>
            <a:ext cx="1737792" cy="1090334"/>
          </a:xfrm>
          <a:prstGeom prst="rect">
            <a:avLst/>
          </a:prstGeom>
        </p:spPr>
      </p:pic>
      <p:pic>
        <p:nvPicPr>
          <p:cNvPr id="31" name="Picture 3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140091786"/>
      </p:ext>
    </p:extLst>
  </p:cSld>
  <p:clrMapOvr>
    <a:masterClrMapping/>
  </p:clrMapOvr>
  <p:transition spd="slow">
    <p:cover/>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80"/>
                                  </p:iterate>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repeatCount="indefinite" fill="hold" nodeType="clickEffect">
                                  <p:stCondLst>
                                    <p:cond delay="0"/>
                                  </p:stCondLst>
                                  <p:childTnLst>
                                    <p:animRot by="120000">
                                      <p:cBhvr>
                                        <p:cTn id="10" dur="100" fill="hold">
                                          <p:stCondLst>
                                            <p:cond delay="0"/>
                                          </p:stCondLst>
                                        </p:cTn>
                                        <p:tgtEl>
                                          <p:spTgt spid="132"/>
                                        </p:tgtEl>
                                        <p:attrNameLst>
                                          <p:attrName>r</p:attrName>
                                        </p:attrNameLst>
                                      </p:cBhvr>
                                    </p:animRot>
                                    <p:animRot by="-240000">
                                      <p:cBhvr>
                                        <p:cTn id="11" dur="200" fill="hold">
                                          <p:stCondLst>
                                            <p:cond delay="200"/>
                                          </p:stCondLst>
                                        </p:cTn>
                                        <p:tgtEl>
                                          <p:spTgt spid="132"/>
                                        </p:tgtEl>
                                        <p:attrNameLst>
                                          <p:attrName>r</p:attrName>
                                        </p:attrNameLst>
                                      </p:cBhvr>
                                    </p:animRot>
                                    <p:animRot by="240000">
                                      <p:cBhvr>
                                        <p:cTn id="12" dur="200" fill="hold">
                                          <p:stCondLst>
                                            <p:cond delay="400"/>
                                          </p:stCondLst>
                                        </p:cTn>
                                        <p:tgtEl>
                                          <p:spTgt spid="132"/>
                                        </p:tgtEl>
                                        <p:attrNameLst>
                                          <p:attrName>r</p:attrName>
                                        </p:attrNameLst>
                                      </p:cBhvr>
                                    </p:animRot>
                                    <p:animRot by="-240000">
                                      <p:cBhvr>
                                        <p:cTn id="13" dur="200" fill="hold">
                                          <p:stCondLst>
                                            <p:cond delay="600"/>
                                          </p:stCondLst>
                                        </p:cTn>
                                        <p:tgtEl>
                                          <p:spTgt spid="132"/>
                                        </p:tgtEl>
                                        <p:attrNameLst>
                                          <p:attrName>r</p:attrName>
                                        </p:attrNameLst>
                                      </p:cBhvr>
                                    </p:animRot>
                                    <p:animRot by="120000">
                                      <p:cBhvr>
                                        <p:cTn id="14" dur="200" fill="hold">
                                          <p:stCondLst>
                                            <p:cond delay="800"/>
                                          </p:stCondLst>
                                        </p:cTn>
                                        <p:tgtEl>
                                          <p:spTgt spid="13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1000"/>
                                        <p:tgtEl>
                                          <p:spTgt spid="133"/>
                                        </p:tgtEl>
                                      </p:cBhvr>
                                    </p:animEffect>
                                    <p:anim calcmode="lin" valueType="num">
                                      <p:cBhvr>
                                        <p:cTn id="20" dur="1000" fill="hold"/>
                                        <p:tgtEl>
                                          <p:spTgt spid="133"/>
                                        </p:tgtEl>
                                        <p:attrNameLst>
                                          <p:attrName>ppt_x</p:attrName>
                                        </p:attrNameLst>
                                      </p:cBhvr>
                                      <p:tavLst>
                                        <p:tav tm="0">
                                          <p:val>
                                            <p:strVal val="#ppt_x"/>
                                          </p:val>
                                        </p:tav>
                                        <p:tav tm="100000">
                                          <p:val>
                                            <p:strVal val="#ppt_x"/>
                                          </p:val>
                                        </p:tav>
                                      </p:tavLst>
                                    </p:anim>
                                    <p:anim calcmode="lin" valueType="num">
                                      <p:cBhvr>
                                        <p:cTn id="21"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iterate type="lt">
                                    <p:tmAbs val="80"/>
                                  </p:iterate>
                                  <p:childTnLst>
                                    <p:set>
                                      <p:cBhvr>
                                        <p:cTn id="25"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l="2149" t="15919" r="14116" b="53511"/>
          <a:stretch/>
        </p:blipFill>
        <p:spPr>
          <a:xfrm>
            <a:off x="5508104" y="195486"/>
            <a:ext cx="2485614" cy="901893"/>
          </a:xfrm>
          <a:prstGeom prst="rect">
            <a:avLst/>
          </a:prstGeom>
        </p:spPr>
      </p:pic>
      <p:pic>
        <p:nvPicPr>
          <p:cNvPr id="9" name="Picture 8">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1866615" y="4374575"/>
            <a:ext cx="744238" cy="402621"/>
          </a:xfrm>
          <a:prstGeom prst="rect">
            <a:avLst/>
          </a:prstGeom>
        </p:spPr>
      </p:pic>
      <p:pic>
        <p:nvPicPr>
          <p:cNvPr id="10" name="Picture 9">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3182580" y="4397005"/>
            <a:ext cx="744238" cy="402621"/>
          </a:xfrm>
          <a:prstGeom prst="rect">
            <a:avLst/>
          </a:prstGeom>
        </p:spPr>
      </p:pic>
      <p:pic>
        <p:nvPicPr>
          <p:cNvPr id="11" name="Picture 10">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4810875" y="4374576"/>
            <a:ext cx="744238" cy="402621"/>
          </a:xfrm>
          <a:prstGeom prst="rect">
            <a:avLst/>
          </a:prstGeom>
        </p:spPr>
      </p:pic>
      <p:pic>
        <p:nvPicPr>
          <p:cNvPr id="12" name="Picture 11">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6638964" y="4385810"/>
            <a:ext cx="744238" cy="402621"/>
          </a:xfrm>
          <a:prstGeom prst="rect">
            <a:avLst/>
          </a:prstGeom>
        </p:spPr>
      </p:pic>
      <p:pic>
        <p:nvPicPr>
          <p:cNvPr id="13" name="Picture 12">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7935109" y="3616380"/>
            <a:ext cx="744238" cy="402621"/>
          </a:xfrm>
          <a:prstGeom prst="rect">
            <a:avLst/>
          </a:prstGeom>
        </p:spPr>
      </p:pic>
      <p:pic>
        <p:nvPicPr>
          <p:cNvPr id="16" name="Picture 15">
            <a:extLst>
              <a:ext uri="{FF2B5EF4-FFF2-40B4-BE49-F238E27FC236}">
                <a16:creationId xmlns:a16="http://schemas.microsoft.com/office/drawing/2014/main" id="{4DD58F77-DD53-444B-809C-E27756C95E36}"/>
              </a:ext>
            </a:extLst>
          </p:cNvPr>
          <p:cNvPicPr>
            <a:picLocks noChangeAspect="1"/>
          </p:cNvPicPr>
          <p:nvPr/>
        </p:nvPicPr>
        <p:blipFill>
          <a:blip r:embed="rId10"/>
          <a:stretch>
            <a:fillRect/>
          </a:stretch>
        </p:blipFill>
        <p:spPr>
          <a:xfrm rot="1816355">
            <a:off x="4209069" y="2200156"/>
            <a:ext cx="744238" cy="402621"/>
          </a:xfrm>
          <a:prstGeom prst="rect">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pic>
        <p:nvPicPr>
          <p:cNvPr id="5" name="1.1.mp3" descr="1.1.mp3">
            <a:hlinkClick r:id="" action="ppaction://media"/>
            <a:extLst>
              <a:ext uri="{FF2B5EF4-FFF2-40B4-BE49-F238E27FC236}">
                <a16:creationId xmlns:a16="http://schemas.microsoft.com/office/drawing/2014/main" id="{20DCC910-3629-60A3-62CC-A52AF9920AE7}"/>
              </a:ext>
            </a:extLst>
          </p:cNvPr>
          <p:cNvPicPr>
            <a:picLocks noChangeAspect="1"/>
          </p:cNvPicPr>
          <p:nvPr>
            <a:audioFile r:link="rId3"/>
            <p:extLst>
              <p:ext uri="{DAA4B4D4-6D71-4841-9C94-3DE7FCFB9230}">
                <p14:media xmlns:p14="http://schemas.microsoft.com/office/powerpoint/2010/main" r:embed="rId2"/>
              </p:ext>
            </p:extLst>
          </p:nvPr>
        </p:nvPicPr>
        <p:blipFill>
          <a:blip r:embed="rId12">
            <a:duotone>
              <a:prstClr val="black"/>
              <a:schemeClr val="tx2">
                <a:tint val="45000"/>
                <a:satMod val="400000"/>
              </a:schemeClr>
            </a:duotone>
          </a:blip>
          <a:stretch>
            <a:fillRect/>
          </a:stretch>
        </p:blipFill>
        <p:spPr>
          <a:xfrm>
            <a:off x="3129174" y="778115"/>
            <a:ext cx="437379" cy="437379"/>
          </a:xfrm>
          <a:prstGeom prst="rect">
            <a:avLst/>
          </a:prstGeom>
        </p:spPr>
      </p:pic>
    </p:spTree>
    <p:custDataLst>
      <p:tags r:id="rId1"/>
    </p:custDataLst>
    <p:extLst>
      <p:ext uri="{BB962C8B-B14F-4D97-AF65-F5344CB8AC3E}">
        <p14:creationId xmlns:p14="http://schemas.microsoft.com/office/powerpoint/2010/main" val="129217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6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670" y="2643758"/>
            <a:ext cx="1296144" cy="1772086"/>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7269" y="2643758"/>
            <a:ext cx="1296144" cy="1772086"/>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9912" y="2643758"/>
            <a:ext cx="1368152" cy="177208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2120" y="2611461"/>
            <a:ext cx="1296144" cy="1772086"/>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4288" y="2931790"/>
            <a:ext cx="1296144" cy="144016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1840" y="1851670"/>
            <a:ext cx="1328801" cy="432048"/>
          </a:xfrm>
          <a:prstGeom prst="rect">
            <a:avLst/>
          </a:prstGeom>
        </p:spPr>
      </p:pic>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2149" t="15919" r="14116" b="53511"/>
          <a:stretch/>
        </p:blipFill>
        <p:spPr>
          <a:xfrm>
            <a:off x="5508104" y="195486"/>
            <a:ext cx="2485614" cy="901893"/>
          </a:xfrm>
          <a:prstGeom prst="rect">
            <a:avLst/>
          </a:prstGeom>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pic>
        <p:nvPicPr>
          <p:cNvPr id="6" name="1.1.mp3" descr="1.1.mp3">
            <a:hlinkClick r:id="" action="ppaction://media"/>
            <a:extLst>
              <a:ext uri="{FF2B5EF4-FFF2-40B4-BE49-F238E27FC236}">
                <a16:creationId xmlns:a16="http://schemas.microsoft.com/office/drawing/2014/main" id="{6F60F28D-4EF6-2323-46B1-270712F09354}"/>
              </a:ext>
            </a:extLst>
          </p:cNvPr>
          <p:cNvPicPr>
            <a:picLocks noChangeAspect="1"/>
          </p:cNvPicPr>
          <p:nvPr>
            <a:audioFile r:link="rId3"/>
            <p:extLst>
              <p:ext uri="{DAA4B4D4-6D71-4841-9C94-3DE7FCFB9230}">
                <p14:media xmlns:p14="http://schemas.microsoft.com/office/powerpoint/2010/main" r:embed="rId2"/>
              </p:ext>
            </p:extLst>
          </p:nvPr>
        </p:nvPicPr>
        <p:blipFill>
          <a:blip r:embed="rId12">
            <a:duotone>
              <a:prstClr val="black"/>
              <a:schemeClr val="tx2">
                <a:tint val="45000"/>
                <a:satMod val="400000"/>
              </a:schemeClr>
            </a:duotone>
          </a:blip>
          <a:stretch>
            <a:fillRect/>
          </a:stretch>
        </p:blipFill>
        <p:spPr>
          <a:xfrm>
            <a:off x="3130367" y="793463"/>
            <a:ext cx="434993" cy="434993"/>
          </a:xfrm>
          <a:prstGeom prst="rect">
            <a:avLst/>
          </a:prstGeom>
        </p:spPr>
      </p:pic>
    </p:spTree>
    <p:custDataLst>
      <p:tags r:id="rId1"/>
    </p:custDataLst>
    <p:extLst>
      <p:ext uri="{BB962C8B-B14F-4D97-AF65-F5344CB8AC3E}">
        <p14:creationId xmlns:p14="http://schemas.microsoft.com/office/powerpoint/2010/main" val="405659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6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sp>
        <p:nvSpPr>
          <p:cNvPr id="3" name="Rectangle 2">
            <a:extLst>
              <a:ext uri="{FF2B5EF4-FFF2-40B4-BE49-F238E27FC236}">
                <a16:creationId xmlns:a16="http://schemas.microsoft.com/office/drawing/2014/main" id="{B013B900-20B9-481E-8209-B1149A016411}"/>
              </a:ext>
            </a:extLst>
          </p:cNvPr>
          <p:cNvSpPr/>
          <p:nvPr/>
        </p:nvSpPr>
        <p:spPr>
          <a:xfrm>
            <a:off x="467689" y="2762916"/>
            <a:ext cx="4715305" cy="12913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9077" t="59613"/>
          <a:stretch/>
        </p:blipFill>
        <p:spPr>
          <a:xfrm>
            <a:off x="283884" y="267494"/>
            <a:ext cx="3063980" cy="1189925"/>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403"/>
          <a:stretch/>
        </p:blipFill>
        <p:spPr>
          <a:xfrm>
            <a:off x="283884" y="1707654"/>
            <a:ext cx="8573930" cy="286823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670" y="2643758"/>
            <a:ext cx="1296144" cy="177208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7269" y="2643758"/>
            <a:ext cx="1296144" cy="1772086"/>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9912" y="2643758"/>
            <a:ext cx="1368152" cy="1772086"/>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2120" y="2611461"/>
            <a:ext cx="1296144" cy="1772086"/>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288" y="2762916"/>
            <a:ext cx="1296144" cy="160903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1840" y="1851670"/>
            <a:ext cx="1328801" cy="432048"/>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2149" t="15919" r="14116" b="53511"/>
          <a:stretch/>
        </p:blipFill>
        <p:spPr>
          <a:xfrm>
            <a:off x="5508104" y="195486"/>
            <a:ext cx="2485614" cy="901893"/>
          </a:xfrm>
          <a:prstGeom prst="rect">
            <a:avLst/>
          </a:prstGeom>
        </p:spPr>
      </p:pic>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56376" y="123478"/>
            <a:ext cx="1072451" cy="514220"/>
          </a:xfrm>
          <a:prstGeom prst="rect">
            <a:avLst/>
          </a:prstGeom>
        </p:spPr>
      </p:pic>
    </p:spTree>
    <p:custDataLst>
      <p:tags r:id="rId1"/>
    </p:custDataLst>
    <p:extLst>
      <p:ext uri="{BB962C8B-B14F-4D97-AF65-F5344CB8AC3E}">
        <p14:creationId xmlns:p14="http://schemas.microsoft.com/office/powerpoint/2010/main" val="240590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10.Unit 1-lesson 1-period 1"/>
  <p:tag name="ISPRING_LMS_API_VERSION" val="SCORM 2004 (2nd edition)"/>
  <p:tag name="ISPRING_ULTRA_SCORM_COURSE_ID" val="FE9B99B2-ECA6-41FC-9953-7F6E6EB5D25A"/>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10.Unit 1-lesson 1-period 1"/>
  <p:tag name="ISPRING_FIRST_PUBLISH" val="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JZEd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yWRH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DJZEd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MlkR1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DJZEd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MlkR1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DJZEdVe8ZnLmYAAABoAAAAHAAAAHVuaXZlcnNhbC9sb2NhbF9zZXR0aW5ncy54bWyzsa/IzVEoSy0qzszPs1Uy1DNQUkjNS85PycxLt1UKDXHTtVBSKC5JzEtJzMnPS7VVystXUrC347LJyU9OzAlOLSkBKixWKMhJrEwtCknNBTJKUv0Sc4EqQzxd/RRcXTxDlPTtuABQSwMEFAACAAgAyWRH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MlkR1WhbY9iTAAAAGsAAAAbAAAAdW5pdmVyc2FsL3VuaXZlcnNhbC5wbmcueG1ss7GvyM1RKEstKs7Mz7NVMtQzULK34+WyKShKLctMLVeoAIoBBSFASaHSVsnECMEtz0wpyQCpMDBBCGakZqZnlNgqWRhZwAX1gWYCAFBLAQIAABQAAgAIAIxeVlE2YVgCRwMAAOEJAAAUAAAAAAAAAAEAAAAAAAAAAAB1bml2ZXJzYWwvcGxheWVyLnhtbFBLAQIAABQAAgAIAMlkR1WcXjIIFAYAADcXAAAdAAAAAAAAAAEAAAAAAHkDAAB1bml2ZXJzYWwvY29tbW9uX21lc3NhZ2VzLmxuZ1BLAQIAABQAAgAIAMlkR1UVHmAbowAAAH8BAAAuAAAAAAAAAAEAAAAAAMgJAAB1bml2ZXJzYWwvcGxheWJhY2tfYW5kX25hdmlnYXRpb25fc2V0dGluZ3MueG1sUEsBAgAAFAACAAgAyWRHVaenV+h8BAAAbxcAACcAAAAAAAAAAQAAAAAAtwoAAHVuaXZlcnNhbC9mbGFzaF9wdWJsaXNoaW5nX3NldHRpbmdzLnhtbFBLAQIAABQAAgAIAMlkR1XlX+THbQMAAKEMAAAhAAAAAAAAAAEAAAAAAHgPAAB1bml2ZXJzYWwvZmxhc2hfc2tpbl9zZXR0aW5ncy54bWxQSwECAAAUAAIACADJZEdVF9vd2HcEAAD5FgAAJgAAAAAAAAABAAAAAAAkEwAAdW5pdmVyc2FsL2h0bWxfcHVibGlzaGluZ19zZXR0aW5ncy54bWxQSwECAAAUAAIACADJZEdVJR/xB6oBAABoBgAAHwAAAAAAAAABAAAAAADfFwAAdW5pdmVyc2FsL2h0bWxfc2tpbl9zZXR0aW5ncy5qc1BLAQIAABQAAgAIAMlkR1V7xmcuZgAAAGgAAAAcAAAAAAAAAAEAAAAAAMYZAAB1bml2ZXJzYWwvbG9jYWxfc2V0dGluZ3MueG1sUEsBAgAAFAACAAgAyWRHVRbuq+5BBgAAWxwAABcAAAAAAAAAAAAAAAAAZhoAAHVuaXZlcnNhbC91bml2ZXJzYWwucG5nUEsBAgAAFAACAAgAyWRHVaFtj2JMAAAAawAAABsAAAAAAAAAAQAAAAAA3CAAAHVuaXZlcnNhbC91bml2ZXJzYWwucG5nLnhtbFBLBQYAAAAACgAKAAYDAABhIQAAAAA="/>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192.168.1.121\\phan mem\\BAI GIANG WW3\\Bài giảng điện tử (Myschool)\\TIEN&quot;],[&quot;\uFFFD\uFFFD|x{7070F873-55FB-4E49-8DA2-6F658BF36F6A}&quot;,&quot;C:\\Users\\Admin\\Desktop\\Slide Bai giang-WW3\\UNIT 1&quot;]]"/>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6F7CFBD9-A1B0-41AA-A75F-24BEEB305D56}:288"/>
</p:tagLst>
</file>

<file path=ppt/tags/tag11.xml><?xml version="1.0" encoding="utf-8"?>
<p:tagLst xmlns:a="http://schemas.openxmlformats.org/drawingml/2006/main" xmlns:r="http://schemas.openxmlformats.org/officeDocument/2006/relationships" xmlns:p="http://schemas.openxmlformats.org/presentationml/2006/main">
  <p:tag name="GENSWF_SLIDE_UID" val="{9D930317-D5EB-4B21-8AC3-E4710B510F87}:297"/>
</p:tagLst>
</file>

<file path=ppt/tags/tag12.xml><?xml version="1.0" encoding="utf-8"?>
<p:tagLst xmlns:a="http://schemas.openxmlformats.org/drawingml/2006/main" xmlns:r="http://schemas.openxmlformats.org/officeDocument/2006/relationships" xmlns:p="http://schemas.openxmlformats.org/presentationml/2006/main">
  <p:tag name="GENSWF_SLIDE_UID" val="{743477EB-FFD3-44B0-BD46-025B654E8DF4}:290"/>
</p:tagLst>
</file>

<file path=ppt/tags/tag13.xml><?xml version="1.0" encoding="utf-8"?>
<p:tagLst xmlns:a="http://schemas.openxmlformats.org/drawingml/2006/main" xmlns:r="http://schemas.openxmlformats.org/officeDocument/2006/relationships" xmlns:p="http://schemas.openxmlformats.org/presentationml/2006/main">
  <p:tag name="GENSWF_SLIDE_UID" val="{CF11EF96-31AC-47E6-9B35-5C10300F28A9}:291"/>
</p:tagLst>
</file>

<file path=ppt/tags/tag14.xml><?xml version="1.0" encoding="utf-8"?>
<p:tagLst xmlns:a="http://schemas.openxmlformats.org/drawingml/2006/main" xmlns:r="http://schemas.openxmlformats.org/officeDocument/2006/relationships" xmlns:p="http://schemas.openxmlformats.org/presentationml/2006/main">
  <p:tag name="GENSWF_SLIDE_UID" val="{4869FE8A-0190-4B64-8D77-B11326763F51}:293"/>
</p:tagLst>
</file>

<file path=ppt/tags/tag15.xml><?xml version="1.0" encoding="utf-8"?>
<p:tagLst xmlns:a="http://schemas.openxmlformats.org/drawingml/2006/main" xmlns:r="http://schemas.openxmlformats.org/officeDocument/2006/relationships" xmlns:p="http://schemas.openxmlformats.org/presentationml/2006/main">
  <p:tag name="GENSWF_SLIDE_UID" val="{23A8C022-AC3C-4CDA-B793-57DEF503CF6C}:292"/>
</p:tagLst>
</file>

<file path=ppt/tags/tag16.xml><?xml version="1.0" encoding="utf-8"?>
<p:tagLst xmlns:a="http://schemas.openxmlformats.org/drawingml/2006/main" xmlns:r="http://schemas.openxmlformats.org/officeDocument/2006/relationships" xmlns:p="http://schemas.openxmlformats.org/presentationml/2006/main">
  <p:tag name="GENSWF_SLIDE_UID" val="{8513775D-DC56-4B2E-886F-776ED68B64AA}:294"/>
</p:tagLst>
</file>

<file path=ppt/tags/tag17.xml><?xml version="1.0" encoding="utf-8"?>
<p:tagLst xmlns:a="http://schemas.openxmlformats.org/drawingml/2006/main" xmlns:r="http://schemas.openxmlformats.org/officeDocument/2006/relationships" xmlns:p="http://schemas.openxmlformats.org/presentationml/2006/main">
  <p:tag name="GENSWF_SLIDE_UID" val="{C91BF90C-0CA3-4AFE-9BD0-BF2B406112A8}:295"/>
</p:tagLst>
</file>

<file path=ppt/tags/tag18.xml><?xml version="1.0" encoding="utf-8"?>
<p:tagLst xmlns:a="http://schemas.openxmlformats.org/drawingml/2006/main" xmlns:r="http://schemas.openxmlformats.org/officeDocument/2006/relationships" xmlns:p="http://schemas.openxmlformats.org/presentationml/2006/main">
  <p:tag name="GENSWF_SLIDE_UID" val="{A8FE954A-AE65-47F2-AEEF-1B60417C3C4F}:302"/>
</p:tagLst>
</file>

<file path=ppt/tags/tag19.xml><?xml version="1.0" encoding="utf-8"?>
<p:tagLst xmlns:a="http://schemas.openxmlformats.org/drawingml/2006/main" xmlns:r="http://schemas.openxmlformats.org/officeDocument/2006/relationships" xmlns:p="http://schemas.openxmlformats.org/presentationml/2006/main">
  <p:tag name="GENSWF_SLIDE_UID" val="{6BD6404A-1000-4996-A7CB-8A0EEE930C1A}:267"/>
</p:tagLst>
</file>

<file path=ppt/tags/tag2.xml><?xml version="1.0" encoding="utf-8"?>
<p:tagLst xmlns:a="http://schemas.openxmlformats.org/drawingml/2006/main" xmlns:r="http://schemas.openxmlformats.org/officeDocument/2006/relationships" xmlns:p="http://schemas.openxmlformats.org/presentationml/2006/main">
  <p:tag name="GENSWF_SLIDE_UID" val="{41D73208-BCF9-4467-B03F-AA27AC7BF85D}:322"/>
</p:tagLst>
</file>

<file path=ppt/tags/tag20.xml><?xml version="1.0" encoding="utf-8"?>
<p:tagLst xmlns:a="http://schemas.openxmlformats.org/drawingml/2006/main" xmlns:r="http://schemas.openxmlformats.org/officeDocument/2006/relationships" xmlns:p="http://schemas.openxmlformats.org/presentationml/2006/main">
  <p:tag name="GENSWF_SLIDE_UID" val="{EE52840D-1744-45DA-993A-DFEE86EA15A7}:315"/>
</p:tagLst>
</file>

<file path=ppt/tags/tag21.xml><?xml version="1.0" encoding="utf-8"?>
<p:tagLst xmlns:a="http://schemas.openxmlformats.org/drawingml/2006/main" xmlns:r="http://schemas.openxmlformats.org/officeDocument/2006/relationships" xmlns:p="http://schemas.openxmlformats.org/presentationml/2006/main">
  <p:tag name="GENSWF_SLIDE_UID" val="{3D6860A0-BE8C-4E53-9811-A845D8CD0E46}:289"/>
</p:tagLst>
</file>

<file path=ppt/tags/tag22.xml><?xml version="1.0" encoding="utf-8"?>
<p:tagLst xmlns:a="http://schemas.openxmlformats.org/drawingml/2006/main" xmlns:r="http://schemas.openxmlformats.org/officeDocument/2006/relationships" xmlns:p="http://schemas.openxmlformats.org/presentationml/2006/main">
  <p:tag name="GENSWF_SLIDE_UID" val="{96F121AF-60B1-4611-B159-81BEC114FFCC}:296"/>
</p:tagLst>
</file>

<file path=ppt/tags/tag23.xml><?xml version="1.0" encoding="utf-8"?>
<p:tagLst xmlns:a="http://schemas.openxmlformats.org/drawingml/2006/main" xmlns:r="http://schemas.openxmlformats.org/officeDocument/2006/relationships" xmlns:p="http://schemas.openxmlformats.org/presentationml/2006/main">
  <p:tag name="GENSWF_SLIDE_UID" val="{DF184BB6-F39B-463E-BC84-828E53B31B07}:283"/>
</p:tagLst>
</file>

<file path=ppt/tags/tag24.xml><?xml version="1.0" encoding="utf-8"?>
<p:tagLst xmlns:a="http://schemas.openxmlformats.org/drawingml/2006/main" xmlns:r="http://schemas.openxmlformats.org/officeDocument/2006/relationships" xmlns:p="http://schemas.openxmlformats.org/presentationml/2006/main">
  <p:tag name="GENSWF_SLIDE_UID" val="{B9CF3647-DCF1-41D8-9395-B866747F2B84}:316"/>
</p:tagLst>
</file>

<file path=ppt/tags/tag25.xml><?xml version="1.0" encoding="utf-8"?>
<p:tagLst xmlns:a="http://schemas.openxmlformats.org/drawingml/2006/main" xmlns:r="http://schemas.openxmlformats.org/officeDocument/2006/relationships" xmlns:p="http://schemas.openxmlformats.org/presentationml/2006/main">
  <p:tag name="GENSWF_SLIDE_UID" val="{D5DD0997-D64B-465D-BAA2-89ED4A859931}:285"/>
</p:tagLst>
</file>

<file path=ppt/tags/tag26.xml><?xml version="1.0" encoding="utf-8"?>
<p:tagLst xmlns:a="http://schemas.openxmlformats.org/drawingml/2006/main" xmlns:r="http://schemas.openxmlformats.org/officeDocument/2006/relationships" xmlns:p="http://schemas.openxmlformats.org/presentationml/2006/main">
  <p:tag name="GENSWF_SLIDE_UID" val="{E31F3340-9D84-43A1-8015-E763111B388C}:317"/>
</p:tagLst>
</file>

<file path=ppt/tags/tag27.xml><?xml version="1.0" encoding="utf-8"?>
<p:tagLst xmlns:a="http://schemas.openxmlformats.org/drawingml/2006/main" xmlns:r="http://schemas.openxmlformats.org/officeDocument/2006/relationships" xmlns:p="http://schemas.openxmlformats.org/presentationml/2006/main">
  <p:tag name="GENSWF_SLIDE_UID" val="{07EA92B1-8C4E-4B6D-A046-8D022AF97E3C}:301"/>
</p:tagLst>
</file>

<file path=ppt/tags/tag28.xml><?xml version="1.0" encoding="utf-8"?>
<p:tagLst xmlns:a="http://schemas.openxmlformats.org/drawingml/2006/main" xmlns:r="http://schemas.openxmlformats.org/officeDocument/2006/relationships" xmlns:p="http://schemas.openxmlformats.org/presentationml/2006/main">
  <p:tag name="GENSWF_SLIDE_UID" val="{9B255902-BF92-4F1A-96A0-31EF763DA1FE}:314"/>
</p:tagLst>
</file>

<file path=ppt/tags/tag29.xml><?xml version="1.0" encoding="utf-8"?>
<p:tagLst xmlns:a="http://schemas.openxmlformats.org/drawingml/2006/main" xmlns:r="http://schemas.openxmlformats.org/officeDocument/2006/relationships" xmlns:p="http://schemas.openxmlformats.org/presentationml/2006/main">
  <p:tag name="GENSWF_SLIDE_UID" val="{F5A92FCA-793B-4A5B-A67E-8D7AE73678C2}:320"/>
</p:tagLst>
</file>

<file path=ppt/tags/tag3.xml><?xml version="1.0" encoding="utf-8"?>
<p:tagLst xmlns:a="http://schemas.openxmlformats.org/drawingml/2006/main" xmlns:r="http://schemas.openxmlformats.org/officeDocument/2006/relationships" xmlns:p="http://schemas.openxmlformats.org/presentationml/2006/main">
  <p:tag name="GENSWF_SLIDE_UID" val="{232EEC7C-E6D5-4D3A-B5D9-BEDB8A29D378}:313"/>
</p:tagLst>
</file>

<file path=ppt/tags/tag30.xml><?xml version="1.0" encoding="utf-8"?>
<p:tagLst xmlns:a="http://schemas.openxmlformats.org/drawingml/2006/main" xmlns:r="http://schemas.openxmlformats.org/officeDocument/2006/relationships" xmlns:p="http://schemas.openxmlformats.org/presentationml/2006/main">
  <p:tag name="GENSWF_SLIDE_UID" val="{203A62F8-6BA3-4314-9EE1-097CFC26B43F}:321"/>
</p:tagLst>
</file>

<file path=ppt/tags/tag31.xml><?xml version="1.0" encoding="utf-8"?>
<p:tagLst xmlns:a="http://schemas.openxmlformats.org/drawingml/2006/main" xmlns:r="http://schemas.openxmlformats.org/officeDocument/2006/relationships" xmlns:p="http://schemas.openxmlformats.org/presentationml/2006/main">
  <p:tag name="GENSWF_SLIDE_UID" val="{40753C55-9A6F-412D-B958-D2FECD63667A}:300"/>
</p:tagLst>
</file>

<file path=ppt/tags/tag32.xml><?xml version="1.0" encoding="utf-8"?>
<p:tagLst xmlns:a="http://schemas.openxmlformats.org/drawingml/2006/main" xmlns:r="http://schemas.openxmlformats.org/officeDocument/2006/relationships" xmlns:p="http://schemas.openxmlformats.org/presentationml/2006/main">
  <p:tag name="GENSWF_SLIDE_UID" val="{F5163976-9651-48F8-B7A0-459DD9A461E1}:298"/>
</p:tagLst>
</file>

<file path=ppt/tags/tag33.xml><?xml version="1.0" encoding="utf-8"?>
<p:tagLst xmlns:a="http://schemas.openxmlformats.org/drawingml/2006/main" xmlns:r="http://schemas.openxmlformats.org/officeDocument/2006/relationships" xmlns:p="http://schemas.openxmlformats.org/presentationml/2006/main">
  <p:tag name="GENSWF_SLIDE_UID" val="{50E53CD2-DCD9-4E0E-B9B0-D7286C0369C7}:309"/>
</p:tagLst>
</file>

<file path=ppt/tags/tag34.xml><?xml version="1.0" encoding="utf-8"?>
<p:tagLst xmlns:a="http://schemas.openxmlformats.org/drawingml/2006/main" xmlns:r="http://schemas.openxmlformats.org/officeDocument/2006/relationships" xmlns:p="http://schemas.openxmlformats.org/presentationml/2006/main">
  <p:tag name="GENSWF_SLIDE_UID" val="{9461A8B1-AEB9-4269-8B28-F78D55D8736B}:308"/>
</p:tagLst>
</file>

<file path=ppt/tags/tag35.xml><?xml version="1.0" encoding="utf-8"?>
<p:tagLst xmlns:a="http://schemas.openxmlformats.org/drawingml/2006/main" xmlns:r="http://schemas.openxmlformats.org/officeDocument/2006/relationships" xmlns:p="http://schemas.openxmlformats.org/presentationml/2006/main">
  <p:tag name="GENSWF_SLIDE_UID" val="{EC6CDD91-A25C-470C-A786-810F1CED5D72}:310"/>
</p:tagLst>
</file>

<file path=ppt/tags/tag36.xml><?xml version="1.0" encoding="utf-8"?>
<p:tagLst xmlns:a="http://schemas.openxmlformats.org/drawingml/2006/main" xmlns:r="http://schemas.openxmlformats.org/officeDocument/2006/relationships" xmlns:p="http://schemas.openxmlformats.org/presentationml/2006/main">
  <p:tag name="GENSWF_SLIDE_UID" val="{CD9499BD-0ABB-49CD-90C4-47E83FB577CF}:311"/>
</p:tagLst>
</file>

<file path=ppt/tags/tag37.xml><?xml version="1.0" encoding="utf-8"?>
<p:tagLst xmlns:a="http://schemas.openxmlformats.org/drawingml/2006/main" xmlns:r="http://schemas.openxmlformats.org/officeDocument/2006/relationships" xmlns:p="http://schemas.openxmlformats.org/presentationml/2006/main">
  <p:tag name="GENSWF_SLIDE_UID" val="{610EC708-4108-4841-8F71-4B51BE44EB61}:312"/>
</p:tagLst>
</file>

<file path=ppt/tags/tag38.xml><?xml version="1.0" encoding="utf-8"?>
<p:tagLst xmlns:a="http://schemas.openxmlformats.org/drawingml/2006/main" xmlns:r="http://schemas.openxmlformats.org/officeDocument/2006/relationships" xmlns:p="http://schemas.openxmlformats.org/presentationml/2006/main">
  <p:tag name="GENSWF_SLIDE_UID" val="{225CED42-147D-451B-B436-F9DD9E6767CC}:318"/>
</p:tagLst>
</file>

<file path=ppt/tags/tag4.xml><?xml version="1.0" encoding="utf-8"?>
<p:tagLst xmlns:a="http://schemas.openxmlformats.org/drawingml/2006/main" xmlns:r="http://schemas.openxmlformats.org/officeDocument/2006/relationships" xmlns:p="http://schemas.openxmlformats.org/presentationml/2006/main">
  <p:tag name="GENSWF_SLIDE_UID" val="{F79E931C-90B5-4291-AAC1-88328DB00B0B}:260"/>
</p:tagLst>
</file>

<file path=ppt/tags/tag5.xml><?xml version="1.0" encoding="utf-8"?>
<p:tagLst xmlns:a="http://schemas.openxmlformats.org/drawingml/2006/main" xmlns:r="http://schemas.openxmlformats.org/officeDocument/2006/relationships" xmlns:p="http://schemas.openxmlformats.org/presentationml/2006/main">
  <p:tag name="GENSWF_SLIDE_UID" val="{262182C2-A844-4215-94A6-FB3EC65AB5DC}:305"/>
</p:tagLst>
</file>

<file path=ppt/tags/tag6.xml><?xml version="1.0" encoding="utf-8"?>
<p:tagLst xmlns:a="http://schemas.openxmlformats.org/drawingml/2006/main" xmlns:r="http://schemas.openxmlformats.org/officeDocument/2006/relationships" xmlns:p="http://schemas.openxmlformats.org/presentationml/2006/main">
  <p:tag name="GENSWF_SLIDE_UID" val="{FC18505E-71C4-40D0-AC3B-0B4F67EFD21B}:307"/>
</p:tagLst>
</file>

<file path=ppt/tags/tag7.xml><?xml version="1.0" encoding="utf-8"?>
<p:tagLst xmlns:a="http://schemas.openxmlformats.org/drawingml/2006/main" xmlns:r="http://schemas.openxmlformats.org/officeDocument/2006/relationships" xmlns:p="http://schemas.openxmlformats.org/presentationml/2006/main">
  <p:tag name="GENSWF_SLIDE_UID" val="{78DEF4DA-EA5A-4285-B43F-DA575C62513E}:304"/>
</p:tagLst>
</file>

<file path=ppt/tags/tag8.xml><?xml version="1.0" encoding="utf-8"?>
<p:tagLst xmlns:a="http://schemas.openxmlformats.org/drawingml/2006/main" xmlns:r="http://schemas.openxmlformats.org/officeDocument/2006/relationships" xmlns:p="http://schemas.openxmlformats.org/presentationml/2006/main">
  <p:tag name="GENSWF_SLIDE_UID" val="{2B3C4B66-C1EB-4536-97E6-13CEC6FEC2E1}:286"/>
</p:tagLst>
</file>

<file path=ppt/tags/tag9.xml><?xml version="1.0" encoding="utf-8"?>
<p:tagLst xmlns:a="http://schemas.openxmlformats.org/drawingml/2006/main" xmlns:r="http://schemas.openxmlformats.org/officeDocument/2006/relationships" xmlns:p="http://schemas.openxmlformats.org/presentationml/2006/main">
  <p:tag name="GENSWF_SLIDE_UID" val="{6EA1A1C5-3AD0-499F-A3E6-1313D0E5BE6D}:28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TotalTime>
  <Words>961</Words>
  <Application>Microsoft Office PowerPoint</Application>
  <PresentationFormat>On-screen Show (16:9)</PresentationFormat>
  <Paragraphs>156</Paragraphs>
  <Slides>37</Slides>
  <Notes>37</Notes>
  <HiddenSlides>0</HiddenSlides>
  <MMClips>15</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37</vt:i4>
      </vt:variant>
    </vt:vector>
  </HeadingPairs>
  <TitlesOfParts>
    <vt:vector size="56" baseType="lpstr">
      <vt:lpstr>.VnBahamasB</vt:lpstr>
      <vt:lpstr>Aharoni</vt:lpstr>
      <vt:lpstr>Arial</vt:lpstr>
      <vt:lpstr>Bebas Neue</vt:lpstr>
      <vt:lpstr>Berlin Sans FB</vt:lpstr>
      <vt:lpstr>Calibri</vt:lpstr>
      <vt:lpstr>Calibri Light</vt:lpstr>
      <vt:lpstr>Comic Sans MS</vt:lpstr>
      <vt:lpstr>Lato Light</vt:lpstr>
      <vt:lpstr>Life Savers</vt:lpstr>
      <vt:lpstr>Life Savers ExtraBold</vt:lpstr>
      <vt:lpstr>Quicksand</vt:lpstr>
      <vt:lpstr>Quicksand SemiBold</vt:lpstr>
      <vt:lpstr>Segoe Print</vt:lpstr>
      <vt:lpstr>Times New Roman</vt:lpstr>
      <vt:lpstr>Office Theme</vt:lpstr>
      <vt:lpstr>1_Office Theme</vt:lpstr>
      <vt:lpstr>2_Office Theme</vt:lpstr>
      <vt:lpstr>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10.Unit 1-lesson 1-period 1</dc:title>
  <dc:creator>A</dc:creator>
  <cp:lastModifiedBy>tien pham</cp:lastModifiedBy>
  <cp:revision>128</cp:revision>
  <dcterms:created xsi:type="dcterms:W3CDTF">2022-02-24T14:48:04Z</dcterms:created>
  <dcterms:modified xsi:type="dcterms:W3CDTF">2022-10-07T05:38:26Z</dcterms:modified>
</cp:coreProperties>
</file>