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1"/>
  </p:notesMasterIdLst>
  <p:sldIdLst>
    <p:sldId id="273" r:id="rId3"/>
    <p:sldId id="257" r:id="rId4"/>
    <p:sldId id="258" r:id="rId5"/>
    <p:sldId id="288" r:id="rId6"/>
    <p:sldId id="289" r:id="rId7"/>
    <p:sldId id="291" r:id="rId8"/>
    <p:sldId id="294" r:id="rId9"/>
    <p:sldId id="295" r:id="rId10"/>
    <p:sldId id="302" r:id="rId11"/>
    <p:sldId id="303" r:id="rId12"/>
    <p:sldId id="300" r:id="rId13"/>
    <p:sldId id="265" r:id="rId14"/>
    <p:sldId id="276" r:id="rId15"/>
    <p:sldId id="267" r:id="rId16"/>
    <p:sldId id="270" r:id="rId17"/>
    <p:sldId id="268" r:id="rId18"/>
    <p:sldId id="269" r:id="rId19"/>
    <p:sldId id="30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80B"/>
    <a:srgbClr val="D43212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FBE3-559F-438B-8D1F-5FF50D4FF3F6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B0990-2C99-4003-9D08-CADA7072F8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2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79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26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218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81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73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04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9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9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3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4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94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71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1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7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6033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5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100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48809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txStyles>
    <p:titleStyle>
      <a:lvl1pPr algn="ctr" defTabSz="731520" rtl="0" eaLnBrk="1" latinLnBrk="0" hangingPunct="1"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wma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4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0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356734" y="1967549"/>
            <a:ext cx="6262091" cy="48904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616" y="848894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90" y="2054941"/>
            <a:ext cx="577497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.VnAvant" pitchFamily="34" charset="0"/>
              </a:rPr>
              <a:t>Bµi</a:t>
            </a:r>
            <a:r>
              <a:rPr lang="en-US" sz="4400" dirty="0">
                <a:latin typeface=".VnAvant" pitchFamily="34" charset="0"/>
              </a:rPr>
              <a:t> 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THỰC HÀNH LẮP GHÉP, XẾP HÌNH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(Tiết 2)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0200" y="1098923"/>
            <a:ext cx="8209757" cy="1032208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>
                <a:gd name="adj" fmla="val 10769684"/>
              </a:avLst>
            </a:prstTxWarp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9" y="609600"/>
            <a:ext cx="8983464" cy="57600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1083" y="5434211"/>
            <a:ext cx="458334" cy="4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23"/>
    </mc:Choice>
    <mc:Fallback xmlns="">
      <p:transition spd="slow" advTm="90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91" objId="3"/>
        <p14:stopEvt time="85575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05840" y="36493"/>
            <a:ext cx="806196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miếng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ownloads\20201029_195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8" y="903749"/>
            <a:ext cx="7493842" cy="59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114800" y="2133600"/>
            <a:ext cx="2225040" cy="2590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230880" y="1965578"/>
            <a:ext cx="3398520" cy="14634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048000" y="6096000"/>
            <a:ext cx="3291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B3B61-A029-4099-B9DB-90BD6ED2B112}"/>
              </a:ext>
            </a:extLst>
          </p:cNvPr>
          <p:cNvSpPr/>
          <p:nvPr/>
        </p:nvSpPr>
        <p:spPr>
          <a:xfrm>
            <a:off x="300971" y="152400"/>
            <a:ext cx="739588" cy="751349"/>
          </a:xfrm>
          <a:prstGeom prst="ellipse">
            <a:avLst/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12874" r="55949" b="67586"/>
          <a:stretch/>
        </p:blipFill>
        <p:spPr>
          <a:xfrm>
            <a:off x="650836" y="0"/>
            <a:ext cx="1711364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36583" r="61864" b="45775"/>
          <a:stretch/>
        </p:blipFill>
        <p:spPr>
          <a:xfrm>
            <a:off x="650836" y="1708328"/>
            <a:ext cx="1492197" cy="209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54692" r="63474" b="27666"/>
          <a:stretch/>
        </p:blipFill>
        <p:spPr>
          <a:xfrm>
            <a:off x="509721" y="3314700"/>
            <a:ext cx="1706035" cy="240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70747" r="62937" b="11611"/>
          <a:stretch/>
        </p:blipFill>
        <p:spPr>
          <a:xfrm>
            <a:off x="607892" y="4648200"/>
            <a:ext cx="1754308" cy="2468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13401" r="12634" b="67059"/>
          <a:stretch/>
        </p:blipFill>
        <p:spPr>
          <a:xfrm>
            <a:off x="6400800" y="-104405"/>
            <a:ext cx="2259755" cy="2314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5" t="33635" r="10963" b="46825"/>
          <a:stretch/>
        </p:blipFill>
        <p:spPr>
          <a:xfrm>
            <a:off x="6748258" y="1342676"/>
            <a:ext cx="2395742" cy="2453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2" t="50000" r="8616" b="30460"/>
          <a:stretch/>
        </p:blipFill>
        <p:spPr>
          <a:xfrm>
            <a:off x="7064129" y="3124200"/>
            <a:ext cx="1764000" cy="180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67053" r="9842" b="13407"/>
          <a:stretch/>
        </p:blipFill>
        <p:spPr>
          <a:xfrm>
            <a:off x="6612073" y="4116273"/>
            <a:ext cx="2668111" cy="27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986 L -0.58732 0.1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65677 0.25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7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-0.03935 L -0.62795 -0.50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8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0231 L -0.58385 0.0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2104080" y="333799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2234258"/>
            <a:ext cx="8295122" cy="272010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 smtClean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TRÒ CHƠI</a:t>
            </a:r>
          </a:p>
          <a:p>
            <a:pPr algn="ctr">
              <a:spcBef>
                <a:spcPts val="451"/>
              </a:spcBef>
            </a:pPr>
            <a:r>
              <a:rPr lang="en-US" sz="5414" i="1" dirty="0" err="1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Rừng</a:t>
            </a:r>
            <a:r>
              <a:rPr lang="en-US" sz="5414" i="1" dirty="0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5414" i="1" dirty="0" err="1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xanh</a:t>
            </a:r>
            <a:r>
              <a:rPr lang="en-US" sz="5414" i="1" dirty="0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5414" i="1" dirty="0" err="1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tranh</a:t>
            </a:r>
            <a:r>
              <a:rPr lang="en-US" sz="5414" i="1" dirty="0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5414" i="1" dirty="0" err="1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tài</a:t>
            </a:r>
            <a:endParaRPr lang="en-US" sz="5414" i="1" dirty="0">
              <a:solidFill>
                <a:schemeClr val="bg1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  <a:p>
            <a:pPr algn="ctr">
              <a:spcBef>
                <a:spcPts val="451"/>
              </a:spcBef>
            </a:pPr>
            <a:endParaRPr lang="en-US" sz="5414" dirty="0">
              <a:solidFill>
                <a:srgbClr val="FFFF0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-181061" y="3328836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085566" y="1131209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4115318" y="1199327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6637593" y="331273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2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1" y="3798283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38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93997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726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002795" y="850872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393997" y="3032151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3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177163" y="2931810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4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99" y="1205961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5867" y="40151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0846" y="51255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3" y="40969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37509" y="268650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8" y="466235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3505374" y="462708"/>
            <a:ext cx="4295894" cy="13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cần mấy miếng bìa hình tam giác để ghép được ngôi nhà?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039933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59340" y="48331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879692" y="24313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71369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38" y="5213345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05" y="2974931"/>
            <a:ext cx="551972" cy="53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38461" y="3100463"/>
            <a:ext cx="2857500" cy="234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0880" y="4060895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tam giác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5859" y="5171263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Hình tròn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43" y="4132711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6" y="5250720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09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chữ nhật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5" y="3025772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995983" y="-6967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75070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thích hợp đặt vào ô có dấu chấm hỏi là: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924946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844353" y="4878842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764705" y="252517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06" y="-696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842" y="1693416"/>
            <a:ext cx="8005763" cy="7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315200" y="2941312"/>
            <a:ext cx="990600" cy="5638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>
            <a:off x="7458075" y="4045574"/>
            <a:ext cx="485894" cy="621061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467600" y="5250720"/>
            <a:ext cx="560006" cy="5600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274" y="38476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5       2       4   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253" y="49580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3       1       4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5037508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5407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5       1       4         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39294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03328" y="13707"/>
            <a:ext cx="6521672" cy="1738893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8" y="31872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384" y="267082"/>
            <a:ext cx="49290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bao nhiêu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25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25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25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ghép được hình bên dưới?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721340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640747" y="46656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1099" y="22638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805" y="122661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4" y="2805931"/>
            <a:ext cx="545507" cy="535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145" y="2261145"/>
            <a:ext cx="2905696" cy="4399662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2151554" y="287020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3182072" y="2834776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318490" y="28702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Isosceles Triangle 19"/>
          <p:cNvSpPr/>
          <p:nvPr/>
        </p:nvSpPr>
        <p:spPr>
          <a:xfrm>
            <a:off x="2219731" y="397278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3234900" y="3953309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4371318" y="3988733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Isosceles Triangle 22"/>
          <p:cNvSpPr/>
          <p:nvPr/>
        </p:nvSpPr>
        <p:spPr>
          <a:xfrm>
            <a:off x="2184980" y="5094726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3200149" y="5075255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4336567" y="5110679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Isosceles Triangle 25"/>
          <p:cNvSpPr/>
          <p:nvPr/>
        </p:nvSpPr>
        <p:spPr>
          <a:xfrm>
            <a:off x="6639953" y="238164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/>
          <p:cNvSpPr/>
          <p:nvPr/>
        </p:nvSpPr>
        <p:spPr>
          <a:xfrm>
            <a:off x="7264393" y="205993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7847082" y="233764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" y="2913486"/>
            <a:ext cx="9144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95" y="5486400"/>
            <a:ext cx="4625593" cy="13716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23" y="5562600"/>
            <a:ext cx="4625593" cy="12746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8" y="30918"/>
            <a:ext cx="1245727" cy="16630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25" y="58131"/>
            <a:ext cx="1034421" cy="160863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84" y="3184907"/>
            <a:ext cx="667496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3" y="3557576"/>
            <a:ext cx="966515" cy="14186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848277" y="89737"/>
            <a:ext cx="3859996" cy="830769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b="1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800" b="1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580" y="770506"/>
            <a:ext cx="7249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05 </a:t>
            </a:r>
            <a:r>
              <a:rPr lang="en-US" sz="2400" b="1" dirty="0" err="1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11 </a:t>
            </a:r>
            <a:r>
              <a:rPr lang="en-US" sz="2400" b="1" dirty="0" err="1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E2AB90-96E1-4776-BC52-1E65B309B418}"/>
              </a:ext>
            </a:extLst>
          </p:cNvPr>
          <p:cNvSpPr txBox="1"/>
          <p:nvPr/>
        </p:nvSpPr>
        <p:spPr>
          <a:xfrm>
            <a:off x="685800" y="1524000"/>
            <a:ext cx="8184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47, 48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AZOTA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20h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06/11).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25)</a:t>
            </a:r>
            <a:endParaRPr lang="en-US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44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36: om –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762000" y="685800"/>
            <a:ext cx="3733800" cy="18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228600"/>
            <a:ext cx="678420" cy="671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1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74951"/>
            <a:ext cx="8534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 smtClean="0">
                <a:solidFill>
                  <a:srgbClr val="0070C0"/>
                </a:solidFill>
              </a:rPr>
              <a:t>Bạn</a:t>
            </a:r>
            <a:r>
              <a:rPr lang="en-US" sz="3100" b="1" dirty="0" smtClean="0">
                <a:solidFill>
                  <a:srgbClr val="0070C0"/>
                </a:solidFill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</a:rPr>
              <a:t>Việt</a:t>
            </a:r>
            <a:r>
              <a:rPr lang="en-US" sz="3100" b="1" dirty="0" smtClean="0">
                <a:solidFill>
                  <a:srgbClr val="0070C0"/>
                </a:solidFill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</a:rPr>
              <a:t>cắt</a:t>
            </a:r>
            <a:r>
              <a:rPr lang="en-US" sz="3100" b="1" dirty="0" smtClean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vuông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thành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bốn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tam </a:t>
            </a:r>
            <a:r>
              <a:rPr lang="en-US" sz="3100" b="1" dirty="0" err="1">
                <a:solidFill>
                  <a:srgbClr val="0070C0"/>
                </a:solidFill>
              </a:rPr>
              <a:t>giác</a:t>
            </a:r>
            <a:r>
              <a:rPr lang="en-US" sz="3100" b="1" dirty="0">
                <a:solidFill>
                  <a:srgbClr val="0070C0"/>
                </a:solidFill>
              </a:rPr>
              <a:t>:</a:t>
            </a:r>
            <a:endParaRPr lang="vi-VN" sz="31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5172" r="3510" b="65288"/>
          <a:stretch/>
        </p:blipFill>
        <p:spPr>
          <a:xfrm>
            <a:off x="1295400" y="1083937"/>
            <a:ext cx="65532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B4B37-C09D-4144-8544-43C50AC4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3793" r="6167" b="5977"/>
          <a:stretch/>
        </p:blipFill>
        <p:spPr>
          <a:xfrm>
            <a:off x="1314773" y="2819400"/>
            <a:ext cx="6096000" cy="37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597408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805" y="20645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a)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6832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0800000">
            <a:off x="597408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805" y="20645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a)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304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6333 0.3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7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0625 0.322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6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 -0.00348 L 0.09 0.31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-0.00348 L -0.07 0.315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2968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6200000">
            <a:off x="5951221" y="1337309"/>
            <a:ext cx="1325879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4097B8-7CFB-4FA0-80C8-F986176F9E1C}"/>
              </a:ext>
            </a:extLst>
          </p:cNvPr>
          <p:cNvGrpSpPr/>
          <p:nvPr/>
        </p:nvGrpSpPr>
        <p:grpSpPr>
          <a:xfrm>
            <a:off x="184071" y="3965789"/>
            <a:ext cx="3921277" cy="1348740"/>
            <a:chOff x="192817" y="3366973"/>
            <a:chExt cx="4901596" cy="1685925"/>
          </a:xfrm>
          <a:solidFill>
            <a:srgbClr val="DB380B"/>
          </a:solidFill>
        </p:grpSpPr>
        <p:sp>
          <p:nvSpPr>
            <p:cNvPr id="13" name="Right Triangle 12"/>
            <p:cNvSpPr/>
            <p:nvPr/>
          </p:nvSpPr>
          <p:spPr>
            <a:xfrm rot="16200000">
              <a:off x="192817" y="3376498"/>
              <a:ext cx="16764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34942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>
              <a:off x="18940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Triangle 15"/>
            <p:cNvSpPr/>
            <p:nvPr/>
          </p:nvSpPr>
          <p:spPr>
            <a:xfrm rot="10800000">
              <a:off x="1894013" y="3366973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44805" y="20645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b</a:t>
            </a:r>
            <a:r>
              <a:rPr lang="en-US" sz="6600" dirty="0" smtClean="0"/>
              <a:t>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540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334 0.12709 L 0.24334 0.38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33 0.12986 L -0.20333 0.379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 rot="2547000">
            <a:off x="4795846" y="133730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3445422">
            <a:off x="5951221" y="1337309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 rot="2713275">
            <a:off x="824771" y="3386999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3321481">
            <a:off x="2165229" y="3435344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338699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337937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20645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c</a:t>
            </a:r>
            <a:r>
              <a:rPr lang="en-US" sz="6600" dirty="0" smtClean="0"/>
              <a:t>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34300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7 0.00347 L 0.00556 0.384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4 0.00347 L 0.01 0.38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815840" y="130301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7498081" y="1173480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2795370" y="4250210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>
            <a:off x="1515210" y="2950762"/>
            <a:ext cx="1315253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425021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424259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805" y="20645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d</a:t>
            </a:r>
            <a:r>
              <a:rPr lang="en-US" sz="6600" dirty="0" smtClean="0"/>
              <a:t>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552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-0.09167 L 0.41667 0.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-0.09167 L 0.25959 0.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23 0.08125 L 0.21223 0.38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1 -0.06875 L -0.22587 0.2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2" y="1026062"/>
            <a:ext cx="8045457" cy="467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021153" y="2439154"/>
            <a:ext cx="487787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88446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247</Words>
  <Application>Microsoft Office PowerPoint</Application>
  <PresentationFormat>On-screen Show (4:3)</PresentationFormat>
  <Paragraphs>56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맑은 고딕</vt:lpstr>
      <vt:lpstr>.VnAvant</vt:lpstr>
      <vt:lpstr>Arial</vt:lpstr>
      <vt:lpstr>Arial-Rounded</vt:lpstr>
      <vt:lpstr>Calibri</vt:lpstr>
      <vt:lpstr>Constantia</vt:lpstr>
      <vt:lpstr>等线</vt:lpstr>
      <vt:lpstr>HP001 Kieu 5H</vt:lpstr>
      <vt:lpstr>Kids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51</cp:revision>
  <dcterms:created xsi:type="dcterms:W3CDTF">2006-08-16T00:00:00Z</dcterms:created>
  <dcterms:modified xsi:type="dcterms:W3CDTF">2021-11-05T03:12:53Z</dcterms:modified>
</cp:coreProperties>
</file>