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85" r:id="rId3"/>
    <p:sldId id="257" r:id="rId4"/>
    <p:sldId id="259" r:id="rId5"/>
    <p:sldId id="258" r:id="rId6"/>
    <p:sldId id="260" r:id="rId7"/>
    <p:sldId id="261" r:id="rId8"/>
    <p:sldId id="262" r:id="rId9"/>
    <p:sldId id="264" r:id="rId10"/>
    <p:sldId id="265" r:id="rId11"/>
    <p:sldId id="283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213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333CA-625E-44BB-9823-B670085EB766}" type="datetimeFigureOut">
              <a:rPr lang="en-US" smtClean="0"/>
              <a:t>17/01/2023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5D5C9-4F4D-4F52-80CB-4408BA44E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4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17/01/2023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13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17/01/2023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61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17/01/2023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30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283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17/01/2023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92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17/01/2023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62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17/01/2023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37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17/01/2023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1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17/01/2023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78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17/01/2023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50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17/01/2023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50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17/01/2023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87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CB850-4F5D-4C6B-88CA-104DDEA230C3}" type="datetimeFigureOut">
              <a:rPr lang="en-US" smtClean="0"/>
              <a:t>17/01/2023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8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5774" y="1828800"/>
            <a:ext cx="593245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 10: PHÉP CỘNG </a:t>
            </a:r>
          </a:p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TRONG PHẠM VI 10</a:t>
            </a:r>
          </a:p>
        </p:txBody>
      </p:sp>
    </p:spTree>
    <p:extLst>
      <p:ext uri="{BB962C8B-B14F-4D97-AF65-F5344CB8AC3E}">
        <p14:creationId xmlns:p14="http://schemas.microsoft.com/office/powerpoint/2010/main" val="875028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-6927" y="0"/>
            <a:ext cx="3359727" cy="1295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27228" r="68940" b="40972"/>
          <a:stretch/>
        </p:blipFill>
        <p:spPr>
          <a:xfrm>
            <a:off x="983673" y="1929740"/>
            <a:ext cx="1529486" cy="13468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t="30861" r="63788" b="58595"/>
          <a:stretch/>
        </p:blipFill>
        <p:spPr>
          <a:xfrm>
            <a:off x="457200" y="1219200"/>
            <a:ext cx="3792924" cy="6966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8" t="27228" r="39848" b="40972"/>
          <a:stretch/>
        </p:blipFill>
        <p:spPr>
          <a:xfrm>
            <a:off x="3657600" y="1905000"/>
            <a:ext cx="1529486" cy="1346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4" t="27571" r="9213" b="40629"/>
          <a:stretch/>
        </p:blipFill>
        <p:spPr>
          <a:xfrm>
            <a:off x="6477000" y="1929740"/>
            <a:ext cx="1529486" cy="13468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1" t="62509" r="4462" b="10060"/>
          <a:stretch/>
        </p:blipFill>
        <p:spPr>
          <a:xfrm>
            <a:off x="1295400" y="3714996"/>
            <a:ext cx="6539344" cy="11618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55525" r="70000" b="11597"/>
          <a:stretch/>
        </p:blipFill>
        <p:spPr>
          <a:xfrm>
            <a:off x="868890" y="4876800"/>
            <a:ext cx="1484772" cy="1426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53693" r="40160" b="12933"/>
          <a:stretch/>
        </p:blipFill>
        <p:spPr>
          <a:xfrm>
            <a:off x="2854036" y="4876799"/>
            <a:ext cx="2327564" cy="14478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5" t="55663" r="9562" b="11459"/>
          <a:stretch/>
        </p:blipFill>
        <p:spPr>
          <a:xfrm>
            <a:off x="6477000" y="4898283"/>
            <a:ext cx="1484772" cy="1426317"/>
          </a:xfrm>
          <a:prstGeom prst="rect">
            <a:avLst/>
          </a:prstGeom>
        </p:spPr>
      </p:pic>
      <p:cxnSp>
        <p:nvCxnSpPr>
          <p:cNvPr id="13" name="Curved Connector 12"/>
          <p:cNvCxnSpPr/>
          <p:nvPr/>
        </p:nvCxnSpPr>
        <p:spPr>
          <a:xfrm flipV="1">
            <a:off x="2209800" y="4876799"/>
            <a:ext cx="2040324" cy="734642"/>
          </a:xfrm>
          <a:prstGeom prst="curvedConnector3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086600" y="4876799"/>
            <a:ext cx="0" cy="73464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905000" y="3124200"/>
            <a:ext cx="0" cy="8382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>
            <a:off x="4565072" y="3048000"/>
            <a:ext cx="1683328" cy="914400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rot="10800000" flipV="1">
            <a:off x="5181600" y="3048000"/>
            <a:ext cx="1905000" cy="914400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29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33022" y="1600200"/>
            <a:ext cx="540133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1" y="3969219"/>
            <a:ext cx="2952520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78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rgbClr val="0000FF"/>
                </a:solidFill>
              </a:rPr>
              <a:t>KHỞI ĐỘNG</a:t>
            </a:r>
          </a:p>
        </p:txBody>
      </p:sp>
      <p:pic>
        <p:nvPicPr>
          <p:cNvPr id="4" name="Dem-Sao-Be-Bao-Ng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6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75824" y="3505200"/>
            <a:ext cx="4886017" cy="147732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500" b="1" cap="none" spc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SỐ O </a:t>
            </a:r>
          </a:p>
          <a:p>
            <a:pPr algn="ctr"/>
            <a:r>
              <a:rPr lang="en-US" sz="4500" b="1" cap="none" spc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TRONG PHÉP CỘNG</a:t>
            </a:r>
          </a:p>
        </p:txBody>
      </p:sp>
    </p:spTree>
    <p:extLst>
      <p:ext uri="{BB962C8B-B14F-4D97-AF65-F5344CB8AC3E}">
        <p14:creationId xmlns:p14="http://schemas.microsoft.com/office/powerpoint/2010/main" val="2023320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32" r="62576" b="29104"/>
          <a:stretch/>
        </p:blipFill>
        <p:spPr>
          <a:xfrm>
            <a:off x="0" y="0"/>
            <a:ext cx="3422073" cy="1247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901" b="58724" l="24597" r="456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2" t="28845" r="54545" b="37738"/>
          <a:stretch/>
        </p:blipFill>
        <p:spPr>
          <a:xfrm>
            <a:off x="313381" y="1524000"/>
            <a:ext cx="3807133" cy="32114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0" b="58073" l="46486" r="677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6" t="28037" r="32121" b="38546"/>
          <a:stretch/>
        </p:blipFill>
        <p:spPr>
          <a:xfrm>
            <a:off x="4543078" y="1371600"/>
            <a:ext cx="3752962" cy="31657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23046" y="4600133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34690" y="4648556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94972" y="459657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20838" y="4566948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07241" y="454262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0570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32" r="62576" b="29104"/>
          <a:stretch/>
        </p:blipFill>
        <p:spPr>
          <a:xfrm>
            <a:off x="0" y="0"/>
            <a:ext cx="3422073" cy="12473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42672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2073" y="42672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2672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84273" y="42672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29400" y="42672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8" t="19951" r="55038" b="20760"/>
          <a:stretch/>
        </p:blipFill>
        <p:spPr>
          <a:xfrm>
            <a:off x="1669473" y="1691663"/>
            <a:ext cx="1759527" cy="24231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8" t="20355" r="31478" b="28600"/>
          <a:stretch/>
        </p:blipFill>
        <p:spPr>
          <a:xfrm>
            <a:off x="4329546" y="1700068"/>
            <a:ext cx="1904795" cy="225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2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-6927" y="0"/>
            <a:ext cx="3685309" cy="15450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42" r="76970" b="15909"/>
          <a:stretch/>
        </p:blipFill>
        <p:spPr>
          <a:xfrm>
            <a:off x="457200" y="1981200"/>
            <a:ext cx="2362200" cy="685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1" y="2971800"/>
            <a:ext cx="1676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0 + 4 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38100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3 + 1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46482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 + 2 =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81401" y="2895600"/>
            <a:ext cx="1676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 + 3 =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1400" y="37338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0 + 5 =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1400" y="45720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1 + 4 =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29401" y="2895600"/>
            <a:ext cx="1676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3 + 3 =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29400" y="37338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4 + 2 =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29400" y="45720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6 + 0 =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0" y="2888911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51364" y="3787914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51364" y="4648200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23164" y="2873514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23164" y="3657600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23164" y="4549914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05800" y="2895600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271164" y="3733800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05800" y="4549914"/>
            <a:ext cx="56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</a:p>
        </p:txBody>
      </p:sp>
    </p:spTree>
    <p:extLst>
      <p:ext uri="{BB962C8B-B14F-4D97-AF65-F5344CB8AC3E}">
        <p14:creationId xmlns:p14="http://schemas.microsoft.com/office/powerpoint/2010/main" val="421754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-6927" y="0"/>
            <a:ext cx="3685309" cy="15450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t="42050" r="71515" b="48249"/>
          <a:stretch/>
        </p:blipFill>
        <p:spPr>
          <a:xfrm>
            <a:off x="789707" y="1676400"/>
            <a:ext cx="1583267" cy="83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4" t="50674" r="15000" b="20077"/>
          <a:stretch/>
        </p:blipFill>
        <p:spPr>
          <a:xfrm>
            <a:off x="20782" y="2667000"/>
            <a:ext cx="8982929" cy="327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8" t="70307" r="60528" b="24004"/>
          <a:stretch/>
        </p:blipFill>
        <p:spPr>
          <a:xfrm>
            <a:off x="2691628" y="4876800"/>
            <a:ext cx="633462" cy="637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8" t="70307" r="60528" b="24004"/>
          <a:stretch/>
        </p:blipFill>
        <p:spPr>
          <a:xfrm>
            <a:off x="3733800" y="4876800"/>
            <a:ext cx="633462" cy="6373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8" t="70307" r="60528" b="24004"/>
          <a:stretch/>
        </p:blipFill>
        <p:spPr>
          <a:xfrm>
            <a:off x="5843538" y="4876800"/>
            <a:ext cx="633462" cy="6373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8" t="70307" r="60528" b="24004"/>
          <a:stretch/>
        </p:blipFill>
        <p:spPr>
          <a:xfrm>
            <a:off x="6910338" y="4876800"/>
            <a:ext cx="633462" cy="63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9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-6927" y="0"/>
            <a:ext cx="3685309" cy="15450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t="36121" r="70303" b="53099"/>
          <a:stretch/>
        </p:blipFill>
        <p:spPr>
          <a:xfrm>
            <a:off x="381000" y="1670177"/>
            <a:ext cx="2209800" cy="901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1" t="29114" r="42727" b="35443"/>
          <a:stretch/>
        </p:blipFill>
        <p:spPr>
          <a:xfrm>
            <a:off x="3276600" y="1545020"/>
            <a:ext cx="3751118" cy="18221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1870363" y="3886201"/>
            <a:ext cx="5078149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3" t="38556" r="45455" b="48927"/>
          <a:stretch/>
        </p:blipFill>
        <p:spPr>
          <a:xfrm>
            <a:off x="4038600" y="4478835"/>
            <a:ext cx="568036" cy="6435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5" t="37950" r="34323" b="49533"/>
          <a:stretch/>
        </p:blipFill>
        <p:spPr>
          <a:xfrm>
            <a:off x="2569029" y="4478835"/>
            <a:ext cx="568036" cy="64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5" t="37950" r="34323" b="49533"/>
          <a:stretch/>
        </p:blipFill>
        <p:spPr>
          <a:xfrm>
            <a:off x="5410200" y="4478835"/>
            <a:ext cx="568036" cy="64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4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-6927" y="0"/>
            <a:ext cx="3685309" cy="15450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t="36121" r="70303" b="53099"/>
          <a:stretch/>
        </p:blipFill>
        <p:spPr>
          <a:xfrm>
            <a:off x="381000" y="1670177"/>
            <a:ext cx="2209800" cy="9019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1870363" y="3886201"/>
            <a:ext cx="5078149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4" t="54630" r="35304" b="32853"/>
          <a:stretch/>
        </p:blipFill>
        <p:spPr>
          <a:xfrm>
            <a:off x="4038600" y="4478835"/>
            <a:ext cx="568036" cy="6435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4" t="22705" r="34164" b="64778"/>
          <a:stretch/>
        </p:blipFill>
        <p:spPr>
          <a:xfrm>
            <a:off x="2569029" y="4478835"/>
            <a:ext cx="568036" cy="6435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6" t="23941" r="37651" b="23941"/>
          <a:stretch/>
        </p:blipFill>
        <p:spPr>
          <a:xfrm>
            <a:off x="3144550" y="765583"/>
            <a:ext cx="4531300" cy="28850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8" t="70307" r="60528" b="24004"/>
          <a:stretch/>
        </p:blipFill>
        <p:spPr>
          <a:xfrm>
            <a:off x="5398268" y="4512767"/>
            <a:ext cx="633462" cy="63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1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246</TotalTime>
  <Words>75</Words>
  <Application>Microsoft Office PowerPoint</Application>
  <PresentationFormat>On-screen Show (4:3)</PresentationFormat>
  <Paragraphs>35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Arial-Rounded</vt:lpstr>
      <vt:lpstr>Quicksand Medium</vt:lpstr>
      <vt:lpstr>Arial</vt:lpstr>
      <vt:lpstr>Calibri</vt:lpstr>
      <vt:lpstr>Times New Roman</vt:lpstr>
      <vt:lpstr>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rg-adguard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Đỗ Thị Hồng Liên Đỗ Thị Hồng Liên</cp:lastModifiedBy>
  <cp:revision>37</cp:revision>
  <dcterms:created xsi:type="dcterms:W3CDTF">2020-08-24T16:53:57Z</dcterms:created>
  <dcterms:modified xsi:type="dcterms:W3CDTF">2023-01-16T17:08:36Z</dcterms:modified>
</cp:coreProperties>
</file>