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</p:sldMasterIdLst>
  <p:notesMasterIdLst>
    <p:notesMasterId r:id="rId27"/>
  </p:notesMasterIdLst>
  <p:sldIdLst>
    <p:sldId id="457" r:id="rId2"/>
    <p:sldId id="524" r:id="rId3"/>
    <p:sldId id="490" r:id="rId4"/>
    <p:sldId id="465" r:id="rId5"/>
    <p:sldId id="467" r:id="rId6"/>
    <p:sldId id="468" r:id="rId7"/>
    <p:sldId id="469" r:id="rId8"/>
    <p:sldId id="512" r:id="rId9"/>
    <p:sldId id="511" r:id="rId10"/>
    <p:sldId id="510" r:id="rId11"/>
    <p:sldId id="502" r:id="rId12"/>
    <p:sldId id="491" r:id="rId13"/>
    <p:sldId id="488" r:id="rId14"/>
    <p:sldId id="485" r:id="rId15"/>
    <p:sldId id="489" r:id="rId16"/>
    <p:sldId id="472" r:id="rId17"/>
    <p:sldId id="525" r:id="rId18"/>
    <p:sldId id="473" r:id="rId19"/>
    <p:sldId id="474" r:id="rId20"/>
    <p:sldId id="475" r:id="rId21"/>
    <p:sldId id="526" r:id="rId22"/>
    <p:sldId id="515" r:id="rId23"/>
    <p:sldId id="492" r:id="rId24"/>
    <p:sldId id="453" r:id="rId25"/>
    <p:sldId id="454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FF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336600"/>
    <a:srgbClr val="003300"/>
    <a:srgbClr val="C126E0"/>
    <a:srgbClr val="0033CC"/>
    <a:srgbClr val="99CCFF"/>
    <a:srgbClr val="FFFFFF"/>
    <a:srgbClr val="00FF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0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1D60DA-A998-44A5-B939-D35E2F2ECBE7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2F881-53E6-44FF-B275-B726B6831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766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0157B78-494D-42B9-9EAD-6E21D11C46B0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80157B78-494D-42B9-9EAD-6E21D11C46B0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0157B78-494D-42B9-9EAD-6E21D11C46B0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80157B78-494D-42B9-9EAD-6E21D11C46B0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29" y="8526"/>
            <a:ext cx="12224741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677" y="-437540"/>
            <a:ext cx="12833600" cy="738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" y="3976514"/>
            <a:ext cx="12163951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24" y="4709224"/>
            <a:ext cx="6289455" cy="21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795606" y="2305513"/>
            <a:ext cx="6484297" cy="163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777" y="2900937"/>
            <a:ext cx="3595323" cy="482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10404535" y="137163"/>
            <a:ext cx="2134492" cy="21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491662" y="-406259"/>
            <a:ext cx="2533716" cy="28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17085" y="2314457"/>
            <a:ext cx="9959123" cy="4315001"/>
          </a:xfrm>
          <a:prstGeom prst="rect">
            <a:avLst/>
          </a:prstGeom>
        </p:spPr>
        <p:txBody>
          <a:bodyPr spcFirstLastPara="1" wrap="none" lIns="121472" tIns="60814" rIns="121472" bIns="60814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618445">
              <a:lnSpc>
                <a:spcPct val="150000"/>
              </a:lnSpc>
            </a:pPr>
            <a:r>
              <a:rPr lang="en-US" sz="2364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618445">
              <a:lnSpc>
                <a:spcPct val="150000"/>
              </a:lnSpc>
            </a:pPr>
            <a:r>
              <a:rPr lang="en-US" sz="2364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432243" y="3714037"/>
            <a:ext cx="7211071" cy="14523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1893" tIns="80947" rIns="161893" bIns="80947" anchor="ctr"/>
          <a:lstStyle/>
          <a:p>
            <a:pPr algn="ctr" defTabSz="2158203">
              <a:defRPr/>
            </a:pPr>
            <a:r>
              <a:rPr lang="en-US" altLang="zh-CN" sz="5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XÃ HỘI</a:t>
            </a:r>
            <a:endParaRPr lang="zh-CN" altLang="en-US" sz="5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66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1023_103340_Thoại 0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3" t="16970" r="51994" b="57263"/>
          <a:stretch/>
        </p:blipFill>
        <p:spPr>
          <a:xfrm>
            <a:off x="1036213" y="533400"/>
            <a:ext cx="4981129" cy="632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1" t="16495" r="13150" b="56603"/>
          <a:stretch/>
        </p:blipFill>
        <p:spPr>
          <a:xfrm>
            <a:off x="6061586" y="474406"/>
            <a:ext cx="5018475" cy="6383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419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" t="19644" r="42328" b="13661"/>
          <a:stretch/>
        </p:blipFill>
        <p:spPr bwMode="auto">
          <a:xfrm>
            <a:off x="2506132" y="347132"/>
            <a:ext cx="7933267" cy="5952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85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7733"/>
            <a:ext cx="12192000" cy="692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529667" y="2362200"/>
            <a:ext cx="6045200" cy="18975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00"/>
                </a:solidFill>
                <a:latin typeface="Arial-SGK-TV" pitchFamily="2" charset="0"/>
                <a:cs typeface="Arial-SGK-TV" pitchFamily="2" charset="0"/>
              </a:rPr>
              <a:t>THỰC HÀNH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38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95867" y="1049869"/>
            <a:ext cx="11396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Hãy kể về một thành viên ở trường mà em yêu quý?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823" b="100000" l="9701" r="97725">
                        <a14:foregroundMark x1="63234" y1="64069" x2="52575" y2="12121"/>
                        <a14:foregroundMark x1="61317" y1="52381" x2="51856" y2="52814"/>
                        <a14:foregroundMark x1="62156" y1="56710" x2="51497" y2="97835"/>
                        <a14:foregroundMark x1="83114" y1="58009" x2="93054" y2="11688"/>
                        <a14:foregroundMark x1="83114" y1="59307" x2="93293" y2="52814"/>
                        <a14:foregroundMark x1="83234" y1="60173" x2="93413" y2="97835"/>
                        <a14:foregroundMark x1="94491" y1="54978" x2="97725" y2="5454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12" r="1090"/>
          <a:stretch/>
        </p:blipFill>
        <p:spPr>
          <a:xfrm>
            <a:off x="2755094" y="1676309"/>
            <a:ext cx="6124408" cy="4134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9" descr="1-1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870"/>
          <a:stretch/>
        </p:blipFill>
        <p:spPr bwMode="auto">
          <a:xfrm>
            <a:off x="54504" y="4766733"/>
            <a:ext cx="12140809" cy="20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28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67733"/>
            <a:ext cx="12192000" cy="692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5139267" y="2699808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00"/>
                </a:solidFill>
                <a:latin typeface="Arial-SGK-TV" pitchFamily="2" charset="0"/>
                <a:cs typeface="Arial-SGK-TV" pitchFamily="2" charset="0"/>
              </a:rPr>
              <a:t>VẬN DỤNG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FILE_20211023_103340_Thoại 0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3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345"/>
            <a:ext cx="12192000" cy="69906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09154" y="1210435"/>
            <a:ext cx="8173691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Nêu </a:t>
            </a:r>
            <a:r>
              <a:rPr lang="en-US" sz="3600" b="1" dirty="0" err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600" b="1" dirty="0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3600" b="1" dirty="0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600" b="1" dirty="0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600" b="1" dirty="0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3600" b="1" dirty="0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err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3600" b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 làm?</a:t>
            </a:r>
            <a:endParaRPr lang="en-US" sz="3600" b="1" dirty="0">
              <a:solidFill>
                <a:srgbClr val="008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0348">
            <a:off x="798803" y="2875034"/>
            <a:ext cx="2171812" cy="1537020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2696">
            <a:off x="6649206" y="4688128"/>
            <a:ext cx="1401770" cy="1433351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913" y="2252133"/>
            <a:ext cx="1333726" cy="469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39297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5" t="16565" r="11553" b="10909"/>
          <a:stretch/>
        </p:blipFill>
        <p:spPr>
          <a:xfrm>
            <a:off x="1117600" y="914400"/>
            <a:ext cx="100584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602412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5" t="16565" r="11553" b="10909"/>
          <a:stretch/>
        </p:blipFill>
        <p:spPr>
          <a:xfrm>
            <a:off x="1117600" y="914400"/>
            <a:ext cx="100584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98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3" t="16970" r="51994" b="53939"/>
          <a:stretch/>
        </p:blipFill>
        <p:spPr>
          <a:xfrm>
            <a:off x="1036213" y="533400"/>
            <a:ext cx="10102843" cy="541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100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768" r="12711" b="53939"/>
          <a:stretch/>
        </p:blipFill>
        <p:spPr>
          <a:xfrm>
            <a:off x="1320800" y="685800"/>
            <a:ext cx="9818256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414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3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62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3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3" y="2872861"/>
            <a:ext cx="7195481" cy="34199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052761" y="929004"/>
            <a:ext cx="10413099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5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5000" b="1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ài</a:t>
            </a:r>
            <a:r>
              <a:rPr lang="en-US" sz="5000" b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8: CÙNG KHÁM PHÁ TRƯỜNG HỌC</a:t>
            </a:r>
            <a:endParaRPr lang="en-US" sz="50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en-US" sz="5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5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000" b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 </a:t>
            </a:r>
            <a:endParaRPr lang="vi-VN" sz="50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69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8" t="47677" r="12284" b="10909"/>
          <a:stretch/>
        </p:blipFill>
        <p:spPr>
          <a:xfrm>
            <a:off x="1320800" y="685800"/>
            <a:ext cx="9818256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157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5451" y="209550"/>
            <a:ext cx="8763000" cy="6477000"/>
          </a:xfrm>
          <a:prstGeom prst="ellipse">
            <a:avLst/>
          </a:prstGeom>
          <a:ln w="63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334933" y="2429935"/>
            <a:ext cx="5765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Luôn kính trọng, biết ơn thầy cô và các thành viên khác trong nhà trường.</a:t>
            </a:r>
          </a:p>
        </p:txBody>
      </p:sp>
    </p:spTree>
    <p:extLst>
      <p:ext uri="{BB962C8B-B14F-4D97-AF65-F5344CB8AC3E}">
        <p14:creationId xmlns:p14="http://schemas.microsoft.com/office/powerpoint/2010/main" val="3370898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768" r="12711" b="53939"/>
          <a:stretch/>
        </p:blipFill>
        <p:spPr>
          <a:xfrm>
            <a:off x="1320800" y="685800"/>
            <a:ext cx="9818256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" t="20047" r="43474" b="15951"/>
          <a:stretch/>
        </p:blipFill>
        <p:spPr bwMode="auto">
          <a:xfrm>
            <a:off x="1320800" y="222599"/>
            <a:ext cx="9519265" cy="59823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5" t="15344" r="50729" b="18411"/>
          <a:stretch/>
        </p:blipFill>
        <p:spPr bwMode="auto">
          <a:xfrm>
            <a:off x="1504335" y="428126"/>
            <a:ext cx="9335730" cy="59388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0" t="19526" r="49199" b="13702"/>
          <a:stretch/>
        </p:blipFill>
        <p:spPr bwMode="auto">
          <a:xfrm>
            <a:off x="2108200" y="223001"/>
            <a:ext cx="8627533" cy="6203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579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67733"/>
            <a:ext cx="12192000" cy="692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529666" y="2455333"/>
            <a:ext cx="6087533" cy="202353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88985" y="2405271"/>
            <a:ext cx="869821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ĐỊNH  HƯỚNG </a:t>
            </a:r>
          </a:p>
          <a:p>
            <a:pPr algn="ctr"/>
            <a:r>
              <a:rPr lang="en-US" sz="6600" b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HỌC TẬP TIẾP THEO</a:t>
            </a:r>
          </a:p>
        </p:txBody>
      </p:sp>
      <p:pic>
        <p:nvPicPr>
          <p:cNvPr id="3" name="FILE_20211023_193835_Thoại 0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99471" y="5790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8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33383" y="816058"/>
            <a:ext cx="9626353" cy="107721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Con vận dụng tốt nội dung bài học.</a:t>
            </a:r>
          </a:p>
          <a:p>
            <a:pPr marL="457200" indent="-457200">
              <a:buFontTx/>
              <a:buChar char="-"/>
            </a:pPr>
            <a:r>
              <a:rPr lang="en-US" sz="3200" b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Chuẩn bị bài 7: Cùng khám phá trường học T3</a:t>
            </a:r>
          </a:p>
        </p:txBody>
      </p:sp>
      <p:pic>
        <p:nvPicPr>
          <p:cNvPr id="3" name="Picture 19" descr="1-1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870"/>
          <a:stretch/>
        </p:blipFill>
        <p:spPr bwMode="auto">
          <a:xfrm>
            <a:off x="54504" y="2099733"/>
            <a:ext cx="12140809" cy="47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02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4a5d6a26_12ed0ad3_anhve1033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85"/>
            <a:ext cx="12192000" cy="686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WordArt 7" descr="Paper bag"/>
          <p:cNvSpPr>
            <a:spLocks noChangeArrowheads="1" noChangeShapeType="1" noTextEdit="1"/>
          </p:cNvSpPr>
          <p:nvPr/>
        </p:nvSpPr>
        <p:spPr bwMode="auto">
          <a:xfrm>
            <a:off x="4011561" y="1828800"/>
            <a:ext cx="7698658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-SGK-TV" pitchFamily="2" charset="0"/>
                <a:ea typeface="+mn-lt"/>
                <a:cs typeface="Arial-SGK-TV" pitchFamily="2" charset="0"/>
              </a:rPr>
              <a:t>TẠM BIỆT CÁC CON !</a:t>
            </a:r>
          </a:p>
        </p:txBody>
      </p:sp>
    </p:spTree>
    <p:extLst>
      <p:ext uri="{BB962C8B-B14F-4D97-AF65-F5344CB8AC3E}">
        <p14:creationId xmlns:p14="http://schemas.microsoft.com/office/powerpoint/2010/main" val="2026508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7733"/>
            <a:ext cx="12192000" cy="692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5139267" y="2699808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00"/>
                </a:solidFill>
                <a:latin typeface="Arial-SGK-TV" pitchFamily="2" charset="0"/>
                <a:cs typeface="Arial-SGK-TV" pitchFamily="2" charset="0"/>
              </a:rPr>
              <a:t>KHÁM PHÁ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382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7" t="14747" r="10129" b="17172"/>
          <a:stretch/>
        </p:blipFill>
        <p:spPr>
          <a:xfrm>
            <a:off x="609600" y="147484"/>
            <a:ext cx="10972800" cy="640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4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1" t="17576" r="50854" b="53939"/>
          <a:stretch/>
        </p:blipFill>
        <p:spPr>
          <a:xfrm>
            <a:off x="406402" y="304800"/>
            <a:ext cx="11568532" cy="5991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763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2" t="15112" r="10486" b="54113"/>
          <a:stretch/>
        </p:blipFill>
        <p:spPr>
          <a:xfrm>
            <a:off x="1187865" y="304800"/>
            <a:ext cx="9886537" cy="5822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888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3" t="50446" r="12779" b="17620"/>
          <a:stretch/>
        </p:blipFill>
        <p:spPr>
          <a:xfrm>
            <a:off x="1422400" y="533400"/>
            <a:ext cx="9966664" cy="5672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873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10 Kinh nghiệm quản lý lớp học trật tự, tạo tiết học hiệu quả mà giáo  viên tiểu học nên biết - Toplist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-1965325"/>
            <a:ext cx="12036425" cy="798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239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3" t="16970" r="51994" b="57263"/>
          <a:stretch/>
        </p:blipFill>
        <p:spPr>
          <a:xfrm>
            <a:off x="1036213" y="533400"/>
            <a:ext cx="4981129" cy="632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1" t="16495" r="13150" b="56603"/>
          <a:stretch/>
        </p:blipFill>
        <p:spPr>
          <a:xfrm>
            <a:off x="6061586" y="474406"/>
            <a:ext cx="5018475" cy="6383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588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7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58&quot;/&gt;&lt;/object&gt;&lt;object type=&quot;3&quot; unique_id=&quot;10007&quot;&gt;&lt;property id=&quot;20148&quot; value=&quot;5&quot;/&gt;&lt;property id=&quot;20300&quot; value=&quot;Slide 5&quot;/&gt;&lt;property id=&quot;20307&quot; value=&quot;259&quot;/&gt;&lt;/object&gt;&lt;object type=&quot;3&quot; unique_id=&quot;10008&quot;&gt;&lt;property id=&quot;20148&quot; value=&quot;5&quot;/&gt;&lt;property id=&quot;20300&quot; value=&quot;Slide 6&quot;/&gt;&lt;property id=&quot;20307&quot; value=&quot;260&quot;/&gt;&lt;/object&gt;&lt;object type=&quot;3&quot; unique_id=&quot;10009&quot;&gt;&lt;property id=&quot;20148&quot; value=&quot;5&quot;/&gt;&lt;property id=&quot;20300&quot; value=&quot;Slide 7&quot;/&gt;&lt;property id=&quot;20307&quot; value=&quot;261&quot;/&gt;&lt;/object&gt;&lt;object type=&quot;3&quot; unique_id=&quot;10010&quot;&gt;&lt;property id=&quot;20148&quot; value=&quot;5&quot;/&gt;&lt;property id=&quot;20300&quot; value=&quot;Slide 8&quot;/&gt;&lt;property id=&quot;20307&quot; value=&quot;262&quot;/&gt;&lt;/object&gt;&lt;object type=&quot;3&quot; unique_id=&quot;10011&quot;&gt;&lt;property id=&quot;20148&quot; value=&quot;5&quot;/&gt;&lt;property id=&quot;20300&quot; value=&quot;Slide 9&quot;/&gt;&lt;property id=&quot;20307&quot; value=&quot;263&quot;/&gt;&lt;/object&gt;&lt;object type=&quot;3&quot; unique_id=&quot;10012&quot;&gt;&lt;property id=&quot;20148&quot; value=&quot;5&quot;/&gt;&lt;property id=&quot;20300&quot; value=&quot;Slide 10&quot;/&gt;&lt;property id=&quot;20307&quot; value=&quot;264&quot;/&gt;&lt;/object&gt;&lt;object type=&quot;3&quot; unique_id=&quot;10013&quot;&gt;&lt;property id=&quot;20148&quot; value=&quot;5&quot;/&gt;&lt;property id=&quot;20300&quot; value=&quot;Slide 11&quot;/&gt;&lt;property id=&quot;20307&quot; value=&quot;265&quot;/&gt;&lt;/object&gt;&lt;object type=&quot;3&quot; unique_id=&quot;10014&quot;&gt;&lt;property id=&quot;20148&quot; value=&quot;5&quot;/&gt;&lt;property id=&quot;20300&quot; value=&quot;Slide 12&quot;/&gt;&lt;property id=&quot;20307&quot; value=&quot;266&quot;/&gt;&lt;/object&gt;&lt;object type=&quot;3&quot; unique_id=&quot;10057&quot;&gt;&lt;property id=&quot;20148&quot; value=&quot;5&quot;/&gt;&lt;property id=&quot;20300&quot; value=&quot;Slide 13&quot;/&gt;&lt;property id=&quot;20307&quot; value=&quot;268&quot;/&gt;&lt;/object&gt;&lt;/object&gt;&lt;object type=&quot;8&quot; unique_id=&quot;10028&quot;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3452</TotalTime>
  <Words>106</Words>
  <Application>Microsoft Office PowerPoint</Application>
  <PresentationFormat>Widescreen</PresentationFormat>
  <Paragraphs>17</Paragraphs>
  <Slides>25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Arial-SGK-TV</vt:lpstr>
      <vt:lpstr>Calibri</vt:lpstr>
      <vt:lpstr>Lucida Sans Unicode</vt:lpstr>
      <vt:lpstr>Times New Roman</vt:lpstr>
      <vt:lpstr>Verdana</vt:lpstr>
      <vt:lpstr>Wingdings 2</vt:lpstr>
      <vt:lpstr>Wingdings 3</vt:lpstr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Trung Lê</cp:lastModifiedBy>
  <cp:revision>200</cp:revision>
  <dcterms:created xsi:type="dcterms:W3CDTF">2018-08-07T02:06:19Z</dcterms:created>
  <dcterms:modified xsi:type="dcterms:W3CDTF">2022-12-21T07:25:54Z</dcterms:modified>
</cp:coreProperties>
</file>