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9"/>
  </p:notesMasterIdLst>
  <p:sldIdLst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5F7EF-D375-47D4-8DF3-6931E81BB947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9275D-BB71-4310-A928-FD1CA21A2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88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>
                <a:solidFill>
                  <a:prstClr val="black"/>
                </a:solidFill>
              </a:rPr>
              <a:pPr eaLnBrk="1" hangingPunct="1"/>
              <a:t>1</a:t>
            </a:fld>
            <a:endParaRPr lang="en-US" b="0" smtClean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49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4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331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418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07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2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70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14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27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14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53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042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9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08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3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33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4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629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27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35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19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34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58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56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82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54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2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46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2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33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41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11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47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00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17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5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4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4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66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7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9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4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9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40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9: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Ôn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tập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chủ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trường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học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959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0" t="24040" r="11838" b="35960"/>
          <a:stretch/>
        </p:blipFill>
        <p:spPr>
          <a:xfrm>
            <a:off x="1143000" y="1447799"/>
            <a:ext cx="6934200" cy="5218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457200"/>
            <a:ext cx="597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83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69899" r="8705" b="8687"/>
          <a:stretch/>
        </p:blipFill>
        <p:spPr>
          <a:xfrm>
            <a:off x="762000" y="1905000"/>
            <a:ext cx="7620000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33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44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t="69495" r="64240" b="8888"/>
          <a:stretch/>
        </p:blipFill>
        <p:spPr>
          <a:xfrm>
            <a:off x="1066800" y="990600"/>
            <a:ext cx="7045038" cy="502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1" t="69899" r="38324" b="8687"/>
          <a:stretch/>
        </p:blipFill>
        <p:spPr>
          <a:xfrm>
            <a:off x="1066800" y="990600"/>
            <a:ext cx="7045038" cy="502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7" t="69293" r="8420" b="9091"/>
          <a:stretch/>
        </p:blipFill>
        <p:spPr>
          <a:xfrm>
            <a:off x="1066800" y="990600"/>
            <a:ext cx="704503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0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</Words>
  <Application>Microsoft Office PowerPoint</Application>
  <PresentationFormat>On-screen Show (4:3)</PresentationFormat>
  <Paragraphs>6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Slipstream</vt:lpstr>
      <vt:lpstr>1_Slipstream</vt:lpstr>
      <vt:lpstr>2_Slipstream</vt:lpstr>
      <vt:lpstr>3_Slipstream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H100420</dc:creator>
  <cp:lastModifiedBy>H100420</cp:lastModifiedBy>
  <cp:revision>1</cp:revision>
  <dcterms:created xsi:type="dcterms:W3CDTF">2021-02-05T08:56:19Z</dcterms:created>
  <dcterms:modified xsi:type="dcterms:W3CDTF">2021-02-05T08:57:43Z</dcterms:modified>
</cp:coreProperties>
</file>