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57" r:id="rId4"/>
    <p:sldId id="284" r:id="rId5"/>
    <p:sldId id="289" r:id="rId6"/>
    <p:sldId id="290" r:id="rId7"/>
    <p:sldId id="272" r:id="rId8"/>
    <p:sldId id="273" r:id="rId9"/>
    <p:sldId id="274" r:id="rId10"/>
    <p:sldId id="275" r:id="rId11"/>
    <p:sldId id="283" r:id="rId12"/>
    <p:sldId id="280" r:id="rId13"/>
    <p:sldId id="287" r:id="rId14"/>
    <p:sldId id="288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A7D"/>
    <a:srgbClr val="D76213"/>
    <a:srgbClr val="D24AA5"/>
    <a:srgbClr val="CC3399"/>
    <a:srgbClr val="007600"/>
    <a:srgbClr val="FFC30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3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D922E-E37F-406C-86D0-2CBEC09BD0EF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5E40E-CCDB-418D-8FD7-617CC822B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2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5E40E-CCDB-418D-8FD7-617CC822BC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0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5E40E-CCDB-418D-8FD7-617CC822BC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2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5E40E-CCDB-418D-8FD7-617CC822BC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7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5E40E-CCDB-418D-8FD7-617CC822BC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21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6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5E40E-CCDB-418D-8FD7-617CC822BC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9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6140-567E-412A-9450-DF8B304B1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0AF23-D14F-4DB4-8177-A9C3B0528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A4E61-619B-4985-B8B2-181F21DD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3B896-F3E1-4724-9B11-E185B99D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9BB91-E1CC-4BF0-86DB-B68B2AAB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736E-6B16-4359-98C8-39D10159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A0F38-4BCF-4C61-A533-25F38ADB0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D88CA-E948-4FA8-9DBA-F488AB48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2692-C769-476E-8BE8-89637FD3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D131B-5036-4452-9FB0-6C39C832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A1B3D-098D-4294-BC68-B2CD6FD97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9B055-41B3-4C07-BE79-EAB9B01FE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C1C98-E102-40DA-A38D-02890BA6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E890B-07CC-4C03-8F7A-169851A1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739DA-16F2-40AA-A8D7-D1859FCF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9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8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6" y="1600469"/>
            <a:ext cx="5432125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6" y="3917875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8238846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84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68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0C009-DF87-4EB8-8BD2-AEBD9E35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60F75-864F-4A40-B242-D3132AC86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DA356-97A3-4FFB-B80E-C35C16B6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6D07E-1CBD-4727-8948-2B455DC7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C5D29-2D61-4C67-A915-3962F8A4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CAFF-C52D-4504-8D6E-DACE9339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4CAE6-0DCD-46FB-B424-163314AE8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A2AB6-228B-4A44-B855-1070801B6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8F435-A2D8-43B7-89DA-D8D18D92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ADF4-8060-4F6E-B434-86C65DB4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1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4C1A-C33C-4EDE-BA20-FFF64968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F9C0-C2DC-4971-8644-3F80CBB38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2EB29-0C3A-44B7-95DB-E41AB3660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B5F12-2D9A-4F10-AAD2-1CF158AC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7C22D-E873-420A-ABD8-7D70D94A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8D1A7-84C2-4BB6-8DB4-9405FB4D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6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4F5F-7DEC-4CEA-B011-4BE5A5B8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3D67B-7C61-4ADE-9D4F-BC27E28FF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50BB6-4008-4267-BB2D-423DA4FD5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1B308-47FA-4524-8A1B-20826460D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6F9F1-D177-4F6D-B683-78E1D6802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6E11B-DE3B-4938-83CD-FDE5C9CB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1FFCE-1702-42B4-B205-420A7912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34D4DF-6550-4122-85A8-8D7E84A9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5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C2F0-670F-4560-B24B-33BDBA3D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CCDF3-2166-476E-93F9-14140C8F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38942-D6C0-4518-8187-C254D23B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9908A-831E-42FA-818A-DCEB19E3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3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F1C6A-9A0F-4585-9249-60D870EE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F40FE-EF57-4ECC-BCA5-EB82655E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682AB-8C3D-4EBD-ACBF-C4BCBCDE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A699-03FD-45E2-8384-3B97EC37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EFD5-803D-44AE-9357-1CBDCC16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BAA60-9C03-488E-BD97-5D8652DF5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DEFF5-F8F5-47BF-AA16-04DD24B6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72E53-AB57-445E-8BF2-E3457D4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F7078-43EF-4155-B116-8F21BBFD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A9D5-F54D-49E8-8560-45F78D2A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C5D8E-CC4E-450B-9CB1-A88587555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6186C-315F-48AB-9667-1DFF23DA5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9A1A5-1DCC-451F-937F-19D956B3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CC482-2CD1-4529-9E41-451A3FE8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4880B-A366-4AB1-892A-04924234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2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12017-9018-4D4B-B9EE-36CF517A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9ECB6-2CA6-41CF-9102-A726D48C4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3F572-6373-427C-A89D-E3C0A8D1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39CC-D358-4E40-B145-843852C2FDA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5D787-D982-44AB-8272-AD445C054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7F465-EF28-46D2-B70B-5DA2AC607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717DC-D455-47A2-A261-43DDE25C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.png"/><Relationship Id="rId18" Type="http://schemas.openxmlformats.org/officeDocument/2006/relationships/image" Target="../media/image22.wmf"/><Relationship Id="rId3" Type="http://schemas.openxmlformats.org/officeDocument/2006/relationships/control" Target="../activeX/activeX2.xml"/><Relationship Id="rId21" Type="http://schemas.openxmlformats.org/officeDocument/2006/relationships/image" Target="../media/image25.wmf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21.wmf"/><Relationship Id="rId2" Type="http://schemas.openxmlformats.org/officeDocument/2006/relationships/control" Target="../activeX/activeX1.xml"/><Relationship Id="rId16" Type="http://schemas.openxmlformats.org/officeDocument/2006/relationships/image" Target="../media/image20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15" Type="http://schemas.openxmlformats.org/officeDocument/2006/relationships/image" Target="../media/image3.png"/><Relationship Id="rId23" Type="http://schemas.openxmlformats.org/officeDocument/2006/relationships/image" Target="../media/image27.wmf"/><Relationship Id="rId10" Type="http://schemas.openxmlformats.org/officeDocument/2006/relationships/control" Target="../activeX/activeX9.xml"/><Relationship Id="rId19" Type="http://schemas.openxmlformats.org/officeDocument/2006/relationships/image" Target="../media/image23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microsoft.com/office/2007/relationships/hdphoto" Target="../media/hdphoto1.wdp"/><Relationship Id="rId22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85934-4C0B-47FE-9263-F1822EE2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21" y1="97656" x2="94436" y2="97917"/>
                        <a14:foregroundMark x1="4539" y1="1823" x2="97950" y2="1823"/>
                        <a14:foregroundMark x1="1318" y1="2865" x2="4246" y2="1302"/>
                        <a14:foregroundMark x1="586" y1="98438" x2="11713" y2="98698"/>
                        <a14:backgroundMark x1="1464" y1="5469" x2="97804" y2="9896"/>
                        <a14:backgroundMark x1="98829" y1="13281" x2="96193" y2="85417"/>
                        <a14:backgroundMark x1="96193" y1="85417" x2="9224" y2="87500"/>
                        <a14:backgroundMark x1="9224" y1="87500" x2="5271" y2="12240"/>
                        <a14:backgroundMark x1="5710" y1="12760" x2="83748" y2="35156"/>
                        <a14:backgroundMark x1="3514" y1="68229" x2="6442" y2="89583"/>
                        <a14:backgroundMark x1="21523" y1="41667" x2="59297" y2="69792"/>
                        <a14:backgroundMark x1="82723" y1="34635" x2="98243" y2="51302"/>
                        <a14:backgroundMark x1="18009" y1="32292" x2="35286" y2="41406"/>
                        <a14:backgroundMark x1="14934" y1="46615" x2="36457" y2="70573"/>
                      </a14:backgroundRemoval>
                    </a14:imgEffect>
                  </a14:imgLayer>
                </a14:imgProps>
              </a:ext>
            </a:extLst>
          </a:blip>
          <a:srcRect t="94227"/>
          <a:stretch/>
        </p:blipFill>
        <p:spPr>
          <a:xfrm>
            <a:off x="0" y="6460136"/>
            <a:ext cx="12192000" cy="39786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89A4B02-83E1-41DE-9367-4E1357B51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206" t="51297" r="-1170" b="-4757"/>
          <a:stretch/>
        </p:blipFill>
        <p:spPr>
          <a:xfrm rot="19619480" flipH="1">
            <a:off x="313834" y="2047684"/>
            <a:ext cx="1586549" cy="2047231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52D41F7-37DD-4577-B0F3-59D5EF80A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 rot="17758331">
            <a:off x="10140119" y="4865029"/>
            <a:ext cx="1772966" cy="15140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82738-8A4E-4318-A281-B84DF3A63472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9B696CF3-5945-429D-B7B1-B06D4DEE7172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16A8BBFB-787F-4989-98A2-E64D56717F3C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9FA89992-3387-4CA2-AABC-0C659C1F854D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A6FBD9BA-FFB1-4570-90B7-1210A228C527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35051-3591-44E6-BBDC-45D9D8903F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19" name="文本框 22">
            <a:extLst>
              <a:ext uri="{FF2B5EF4-FFF2-40B4-BE49-F238E27FC236}">
                <a16:creationId xmlns:a16="http://schemas.microsoft.com/office/drawing/2014/main" id="{31AD9DFE-2B78-4FA7-820E-BFAF89626BE3}"/>
              </a:ext>
            </a:extLst>
          </p:cNvPr>
          <p:cNvSpPr txBox="1"/>
          <p:nvPr/>
        </p:nvSpPr>
        <p:spPr>
          <a:xfrm>
            <a:off x="4208924" y="3563961"/>
            <a:ext cx="530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2: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D38B83-FB61-4342-B8C1-8105D9734574}"/>
              </a:ext>
            </a:extLst>
          </p:cNvPr>
          <p:cNvSpPr txBox="1"/>
          <p:nvPr/>
        </p:nvSpPr>
        <p:spPr>
          <a:xfrm>
            <a:off x="265644" y="326498"/>
            <a:ext cx="190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DF0E51-5E3E-4B54-B407-22D8E4AD08DF}"/>
              </a:ext>
            </a:extLst>
          </p:cNvPr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</a:t>
            </a: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AC84ED0C-71D2-4BDA-92D7-6A97FE8A4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905" t="48165" r="-1170" b="-4757"/>
          <a:stretch/>
        </p:blipFill>
        <p:spPr>
          <a:xfrm flipH="1">
            <a:off x="6861023" y="5084596"/>
            <a:ext cx="1790699" cy="1964650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7E21CC16-F51F-4939-8C94-2C27ECED9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46" t="472" r="34513" b="63484"/>
          <a:stretch/>
        </p:blipFill>
        <p:spPr>
          <a:xfrm flipH="1">
            <a:off x="3320745" y="5536438"/>
            <a:ext cx="2133601" cy="1734797"/>
          </a:xfrm>
          <a:prstGeom prst="rect">
            <a:avLst/>
          </a:prstGeom>
        </p:spPr>
      </p:pic>
      <p:pic>
        <p:nvPicPr>
          <p:cNvPr id="24" name="图片 7">
            <a:extLst>
              <a:ext uri="{FF2B5EF4-FFF2-40B4-BE49-F238E27FC236}">
                <a16:creationId xmlns:a16="http://schemas.microsoft.com/office/drawing/2014/main" id="{A13EFF7A-6323-4973-A8E1-72DD661D1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62" t="5712" r="64708" b="50189"/>
          <a:stretch/>
        </p:blipFill>
        <p:spPr>
          <a:xfrm flipH="1">
            <a:off x="33565" y="4570265"/>
            <a:ext cx="3190554" cy="2478981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0104D1AD-19B3-47C1-A370-A7225A567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209" t="11266" r="10549" b="48066"/>
          <a:stretch/>
        </p:blipFill>
        <p:spPr>
          <a:xfrm rot="14945965" flipH="1">
            <a:off x="10107324" y="1836005"/>
            <a:ext cx="2351823" cy="19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27008"/>
            <a:ext cx="12420857" cy="1774974"/>
            <a:chOff x="0" y="-25410"/>
            <a:chExt cx="12420857" cy="1774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545643" y="-25410"/>
              <a:ext cx="2875214" cy="177497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EE4085-D6A6-4C0B-A439-A851FF2CC10A}"/>
              </a:ext>
            </a:extLst>
          </p:cNvPr>
          <p:cNvGrpSpPr/>
          <p:nvPr/>
        </p:nvGrpSpPr>
        <p:grpSpPr>
          <a:xfrm>
            <a:off x="-52815" y="5729700"/>
            <a:ext cx="12244815" cy="1406085"/>
            <a:chOff x="-52815" y="5729700"/>
            <a:chExt cx="12244815" cy="14060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7A0F2A-7900-4DAF-AF8A-3C3174206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4EDD9EA0-861E-455B-9C1B-4FEBD21F6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09580" y="5841252"/>
              <a:ext cx="1351298" cy="1237767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3051F928-9AEA-4BA3-92CD-2F4D3B8D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2DE4A4B-2AA8-4EB6-BC5C-EC8594E0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351F74-627A-421E-8913-21DDA7CDACFB}"/>
              </a:ext>
            </a:extLst>
          </p:cNvPr>
          <p:cNvGrpSpPr/>
          <p:nvPr/>
        </p:nvGrpSpPr>
        <p:grpSpPr>
          <a:xfrm>
            <a:off x="134123" y="349032"/>
            <a:ext cx="11923754" cy="613127"/>
            <a:chOff x="481252" y="1804311"/>
            <a:chExt cx="11583703" cy="613127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1F36E3F7-5A40-4F82-804C-D384B186F8F0}"/>
                </a:ext>
              </a:extLst>
            </p:cNvPr>
            <p:cNvSpPr/>
            <p:nvPr/>
          </p:nvSpPr>
          <p:spPr>
            <a:xfrm>
              <a:off x="1035248" y="1804311"/>
              <a:ext cx="11029707" cy="607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MNPQ.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1F0029-F504-41F5-8834-2C90A247B32B}"/>
                </a:ext>
              </a:extLst>
            </p:cNvPr>
            <p:cNvSpPr/>
            <p:nvPr/>
          </p:nvSpPr>
          <p:spPr>
            <a:xfrm>
              <a:off x="481252" y="1807838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CC549D-6383-4BBC-A56D-C4604006E573}"/>
              </a:ext>
            </a:extLst>
          </p:cNvPr>
          <p:cNvGrpSpPr/>
          <p:nvPr/>
        </p:nvGrpSpPr>
        <p:grpSpPr>
          <a:xfrm>
            <a:off x="1187984" y="1292087"/>
            <a:ext cx="4230199" cy="2271898"/>
            <a:chOff x="761618" y="1287748"/>
            <a:chExt cx="4230199" cy="227189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DF2D118-1385-4B44-A994-9DB4F30FF404}"/>
                </a:ext>
              </a:extLst>
            </p:cNvPr>
            <p:cNvGrpSpPr/>
            <p:nvPr/>
          </p:nvGrpSpPr>
          <p:grpSpPr>
            <a:xfrm>
              <a:off x="945269" y="1789312"/>
              <a:ext cx="3308781" cy="1673095"/>
              <a:chOff x="945269" y="1789312"/>
              <a:chExt cx="3308781" cy="167309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B0F44C7-44F9-4A52-91C5-F6FEEA4BCAD8}"/>
                  </a:ext>
                </a:extLst>
              </p:cNvPr>
              <p:cNvGrpSpPr/>
              <p:nvPr/>
            </p:nvGrpSpPr>
            <p:grpSpPr>
              <a:xfrm>
                <a:off x="988827" y="1809000"/>
                <a:ext cx="3240000" cy="1620000"/>
                <a:chOff x="1137683" y="1609081"/>
                <a:chExt cx="3240000" cy="1620000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38D9D7C2-0326-452B-BF9C-259E505AEF6D}"/>
                    </a:ext>
                  </a:extLst>
                </p:cNvPr>
                <p:cNvCxnSpPr/>
                <p:nvPr/>
              </p:nvCxnSpPr>
              <p:spPr>
                <a:xfrm>
                  <a:off x="4359349" y="1609081"/>
                  <a:ext cx="0" cy="162000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29BEF418-5038-4598-80CE-4D6C9A0812E9}"/>
                    </a:ext>
                  </a:extLst>
                </p:cNvPr>
                <p:cNvCxnSpPr/>
                <p:nvPr/>
              </p:nvCxnSpPr>
              <p:spPr>
                <a:xfrm flipH="1">
                  <a:off x="1137683" y="3229080"/>
                  <a:ext cx="3240000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29D9E66-BB8D-4493-8B1A-B7AB23CF882B}"/>
                  </a:ext>
                </a:extLst>
              </p:cNvPr>
              <p:cNvSpPr/>
              <p:nvPr/>
            </p:nvSpPr>
            <p:spPr>
              <a:xfrm>
                <a:off x="945269" y="3375292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A96622E-8096-4929-960E-9D72F052B229}"/>
                  </a:ext>
                </a:extLst>
              </p:cNvPr>
              <p:cNvSpPr/>
              <p:nvPr/>
            </p:nvSpPr>
            <p:spPr>
              <a:xfrm>
                <a:off x="4166935" y="3375292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5ADCCF0-9C87-42F1-88A5-E3B8AF264115}"/>
                  </a:ext>
                </a:extLst>
              </p:cNvPr>
              <p:cNvSpPr/>
              <p:nvPr/>
            </p:nvSpPr>
            <p:spPr>
              <a:xfrm>
                <a:off x="4166935" y="1789312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Rounded Rectangle 2">
              <a:extLst>
                <a:ext uri="{FF2B5EF4-FFF2-40B4-BE49-F238E27FC236}">
                  <a16:creationId xmlns:a16="http://schemas.microsoft.com/office/drawing/2014/main" id="{434997CF-15FB-404D-8CC0-1D4AE6C41AED}"/>
                </a:ext>
              </a:extLst>
            </p:cNvPr>
            <p:cNvSpPr/>
            <p:nvPr/>
          </p:nvSpPr>
          <p:spPr>
            <a:xfrm>
              <a:off x="761618" y="2839508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5F606E-E086-4C68-A300-1FFE26068A6E}"/>
                </a:ext>
              </a:extLst>
            </p:cNvPr>
            <p:cNvSpPr txBox="1"/>
            <p:nvPr/>
          </p:nvSpPr>
          <p:spPr>
            <a:xfrm>
              <a:off x="1982988" y="2722653"/>
              <a:ext cx="1234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</a:p>
          </p:txBody>
        </p:sp>
        <p:sp>
          <p:nvSpPr>
            <p:cNvPr id="36" name="Rounded Rectangle 2">
              <a:extLst>
                <a:ext uri="{FF2B5EF4-FFF2-40B4-BE49-F238E27FC236}">
                  <a16:creationId xmlns:a16="http://schemas.microsoft.com/office/drawing/2014/main" id="{2043C2A9-6BBB-41DF-947A-A3573160FA7E}"/>
                </a:ext>
              </a:extLst>
            </p:cNvPr>
            <p:cNvSpPr/>
            <p:nvPr/>
          </p:nvSpPr>
          <p:spPr>
            <a:xfrm>
              <a:off x="4257587" y="3026246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" name="Rounded Rectangle 2">
              <a:extLst>
                <a:ext uri="{FF2B5EF4-FFF2-40B4-BE49-F238E27FC236}">
                  <a16:creationId xmlns:a16="http://schemas.microsoft.com/office/drawing/2014/main" id="{37475868-5F6C-4AB7-A1B6-668D6BE49BA1}"/>
                </a:ext>
              </a:extLst>
            </p:cNvPr>
            <p:cNvSpPr/>
            <p:nvPr/>
          </p:nvSpPr>
          <p:spPr>
            <a:xfrm>
              <a:off x="3993649" y="1287748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F27110-84FC-427F-897F-33F5431858DA}"/>
                </a:ext>
              </a:extLst>
            </p:cNvPr>
            <p:cNvSpPr txBox="1"/>
            <p:nvPr/>
          </p:nvSpPr>
          <p:spPr>
            <a:xfrm rot="16200000">
              <a:off x="3231254" y="2039476"/>
              <a:ext cx="1234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cm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E0238A7-386B-49D1-B10B-4542C02E94E9}"/>
              </a:ext>
            </a:extLst>
          </p:cNvPr>
          <p:cNvGrpSpPr/>
          <p:nvPr/>
        </p:nvGrpSpPr>
        <p:grpSpPr>
          <a:xfrm>
            <a:off x="6491052" y="1386220"/>
            <a:ext cx="5283589" cy="2151228"/>
            <a:chOff x="6048312" y="1399985"/>
            <a:chExt cx="5283589" cy="21512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9C71D40-3C87-4DEC-804E-AA645F5B1A88}"/>
                </a:ext>
              </a:extLst>
            </p:cNvPr>
            <p:cNvGrpSpPr/>
            <p:nvPr/>
          </p:nvGrpSpPr>
          <p:grpSpPr>
            <a:xfrm>
              <a:off x="6327640" y="1907175"/>
              <a:ext cx="4535009" cy="1576814"/>
              <a:chOff x="6327640" y="1907175"/>
              <a:chExt cx="4535009" cy="157681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4EEDBD2-C247-4B6F-B9D5-6E6180F17562}"/>
                  </a:ext>
                </a:extLst>
              </p:cNvPr>
              <p:cNvCxnSpPr>
                <a:cxnSpLocks/>
              </p:cNvCxnSpPr>
              <p:nvPr/>
            </p:nvCxnSpPr>
            <p:spPr>
              <a:xfrm rot="-2220000">
                <a:off x="6327640" y="2709502"/>
                <a:ext cx="252000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E35321E-A5FB-45D7-8586-6171DF14AC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2010" y="3428999"/>
                <a:ext cx="252000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10460B-1D71-4C4B-8564-4747AF153DF6}"/>
                  </a:ext>
                </a:extLst>
              </p:cNvPr>
              <p:cNvCxnSpPr>
                <a:cxnSpLocks/>
              </p:cNvCxnSpPr>
              <p:nvPr/>
            </p:nvCxnSpPr>
            <p:spPr>
              <a:xfrm rot="2160000">
                <a:off x="8342649" y="2681192"/>
                <a:ext cx="252000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74859D7-38AC-480A-A315-777EF3852E63}"/>
                  </a:ext>
                </a:extLst>
              </p:cNvPr>
              <p:cNvSpPr/>
              <p:nvPr/>
            </p:nvSpPr>
            <p:spPr>
              <a:xfrm>
                <a:off x="6558968" y="3396874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0E5217A-FF8E-45C8-8192-637849A28467}"/>
                  </a:ext>
                </a:extLst>
              </p:cNvPr>
              <p:cNvSpPr/>
              <p:nvPr/>
            </p:nvSpPr>
            <p:spPr>
              <a:xfrm>
                <a:off x="10552291" y="3375292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1040045-2313-425F-BB02-8F6603B06AF5}"/>
                  </a:ext>
                </a:extLst>
              </p:cNvPr>
              <p:cNvSpPr/>
              <p:nvPr/>
            </p:nvSpPr>
            <p:spPr>
              <a:xfrm>
                <a:off x="8550363" y="1907175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8C1D9C4-D2FB-4BD3-9566-D0C2E3A5B6FF}"/>
                  </a:ext>
                </a:extLst>
              </p:cNvPr>
              <p:cNvSpPr/>
              <p:nvPr/>
            </p:nvSpPr>
            <p:spPr>
              <a:xfrm>
                <a:off x="8076402" y="3375292"/>
                <a:ext cx="87115" cy="871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91E87D90-7DF4-40FC-B813-20CF7A0030BE}"/>
                </a:ext>
              </a:extLst>
            </p:cNvPr>
            <p:cNvSpPr/>
            <p:nvPr/>
          </p:nvSpPr>
          <p:spPr>
            <a:xfrm>
              <a:off x="6048312" y="2991387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9" name="Rounded Rectangle 2">
              <a:extLst>
                <a:ext uri="{FF2B5EF4-FFF2-40B4-BE49-F238E27FC236}">
                  <a16:creationId xmlns:a16="http://schemas.microsoft.com/office/drawing/2014/main" id="{5D183E4C-FD4A-426B-9ADF-DCB47C1B5EB2}"/>
                </a:ext>
              </a:extLst>
            </p:cNvPr>
            <p:cNvSpPr/>
            <p:nvPr/>
          </p:nvSpPr>
          <p:spPr>
            <a:xfrm>
              <a:off x="8386327" y="1399985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4ECFEC9F-79BA-4084-9AA7-982B5A38641B}"/>
                </a:ext>
              </a:extLst>
            </p:cNvPr>
            <p:cNvSpPr/>
            <p:nvPr/>
          </p:nvSpPr>
          <p:spPr>
            <a:xfrm>
              <a:off x="10597671" y="2999849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340E82E7-7C38-4275-88FF-FC516DFBBC18}"/>
                </a:ext>
              </a:extLst>
            </p:cNvPr>
            <p:cNvSpPr/>
            <p:nvPr/>
          </p:nvSpPr>
          <p:spPr>
            <a:xfrm>
              <a:off x="7859690" y="2869417"/>
              <a:ext cx="73423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E49D8A-C96A-436A-A5C6-FA9DBCC1B574}"/>
                </a:ext>
              </a:extLst>
            </p:cNvPr>
            <p:cNvSpPr txBox="1"/>
            <p:nvPr/>
          </p:nvSpPr>
          <p:spPr>
            <a:xfrm rot="19360855">
              <a:off x="6853669" y="1924711"/>
              <a:ext cx="1234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cm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C8BAC8-A018-4232-A617-93DAB3C1983C}"/>
                </a:ext>
              </a:extLst>
            </p:cNvPr>
            <p:cNvSpPr txBox="1"/>
            <p:nvPr/>
          </p:nvSpPr>
          <p:spPr>
            <a:xfrm rot="2202648">
              <a:off x="9206985" y="2012538"/>
              <a:ext cx="1234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cm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490653-7030-4AF1-8D56-E3DA7ED739E0}"/>
                </a:ext>
              </a:extLst>
            </p:cNvPr>
            <p:cNvSpPr txBox="1"/>
            <p:nvPr/>
          </p:nvSpPr>
          <p:spPr>
            <a:xfrm>
              <a:off x="8666888" y="2720216"/>
              <a:ext cx="1234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cm</a:t>
              </a:r>
            </a:p>
          </p:txBody>
        </p:sp>
      </p:grpSp>
      <p:sp>
        <p:nvSpPr>
          <p:cNvPr id="48" name="Rounded Rectangle 2">
            <a:extLst>
              <a:ext uri="{FF2B5EF4-FFF2-40B4-BE49-F238E27FC236}">
                <a16:creationId xmlns:a16="http://schemas.microsoft.com/office/drawing/2014/main" id="{CDFDF9F3-264E-4300-8F42-32DBFCF2CC24}"/>
              </a:ext>
            </a:extLst>
          </p:cNvPr>
          <p:cNvSpPr/>
          <p:nvPr/>
        </p:nvSpPr>
        <p:spPr>
          <a:xfrm>
            <a:off x="267023" y="1116265"/>
            <a:ext cx="734230" cy="766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E472333C-498E-415D-A72B-D435A5925370}"/>
              </a:ext>
            </a:extLst>
          </p:cNvPr>
          <p:cNvSpPr/>
          <p:nvPr/>
        </p:nvSpPr>
        <p:spPr>
          <a:xfrm>
            <a:off x="6188778" y="1116265"/>
            <a:ext cx="734230" cy="766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50" name="Rounded Rectangle 8">
            <a:extLst>
              <a:ext uri="{FF2B5EF4-FFF2-40B4-BE49-F238E27FC236}">
                <a16:creationId xmlns:a16="http://schemas.microsoft.com/office/drawing/2014/main" id="{C8620600-F91E-49FC-8913-BE21C2FF1E6E}"/>
              </a:ext>
            </a:extLst>
          </p:cNvPr>
          <p:cNvSpPr/>
          <p:nvPr/>
        </p:nvSpPr>
        <p:spPr>
          <a:xfrm>
            <a:off x="1990768" y="4147736"/>
            <a:ext cx="192847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9">
            <a:extLst>
              <a:ext uri="{FF2B5EF4-FFF2-40B4-BE49-F238E27FC236}">
                <a16:creationId xmlns:a16="http://schemas.microsoft.com/office/drawing/2014/main" id="{66CA8018-78E7-4319-BAE6-132989C02BA4}"/>
              </a:ext>
            </a:extLst>
          </p:cNvPr>
          <p:cNvSpPr/>
          <p:nvPr/>
        </p:nvSpPr>
        <p:spPr>
          <a:xfrm>
            <a:off x="-245327" y="4545912"/>
            <a:ext cx="6008885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1"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+        =        (cm)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9">
            <a:extLst>
              <a:ext uri="{FF2B5EF4-FFF2-40B4-BE49-F238E27FC236}">
                <a16:creationId xmlns:a16="http://schemas.microsoft.com/office/drawing/2014/main" id="{88D8CD43-2469-45D8-9A84-CB2A790E19CD}"/>
              </a:ext>
            </a:extLst>
          </p:cNvPr>
          <p:cNvSpPr/>
          <p:nvPr/>
        </p:nvSpPr>
        <p:spPr>
          <a:xfrm>
            <a:off x="5632720" y="4532170"/>
            <a:ext cx="6392693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1"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    +          =        (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4F49AE2-02C7-4514-8AF9-7A2BFBAF0AFC}"/>
              </a:ext>
            </a:extLst>
          </p:cNvPr>
          <p:cNvSpPr/>
          <p:nvPr/>
        </p:nvSpPr>
        <p:spPr>
          <a:xfrm>
            <a:off x="5887843" y="3627726"/>
            <a:ext cx="0" cy="2832410"/>
          </a:xfrm>
          <a:custGeom>
            <a:avLst/>
            <a:gdLst>
              <a:gd name="connsiteX0" fmla="*/ 0 w 0"/>
              <a:gd name="connsiteY0" fmla="*/ 0 h 2832410"/>
              <a:gd name="connsiteX1" fmla="*/ 0 w 0"/>
              <a:gd name="connsiteY1" fmla="*/ 2832410 h 283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832410">
                <a:moveTo>
                  <a:pt x="0" y="0"/>
                </a:moveTo>
                <a:lnTo>
                  <a:pt x="0" y="2832410"/>
                </a:lnTo>
              </a:path>
            </a:pathLst>
          </a:custGeom>
          <a:noFill/>
          <a:ln w="57150">
            <a:solidFill>
              <a:srgbClr val="0076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8">
            <a:extLst>
              <a:ext uri="{FF2B5EF4-FFF2-40B4-BE49-F238E27FC236}">
                <a16:creationId xmlns:a16="http://schemas.microsoft.com/office/drawing/2014/main" id="{F2023CE0-8A2B-45A5-9548-D3B1B2B44E48}"/>
              </a:ext>
            </a:extLst>
          </p:cNvPr>
          <p:cNvSpPr/>
          <p:nvPr/>
        </p:nvSpPr>
        <p:spPr>
          <a:xfrm>
            <a:off x="8039666" y="4147736"/>
            <a:ext cx="192847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3693540" y="5374104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2778478" y="5374104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1779444" y="5353680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2914" y="5981213"/>
            <a:ext cx="3161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         (cm)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3520079" y="6004497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6547782" y="5353679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9078990" y="6040385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9408908" y="5374104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8404658" y="5374103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47">
            <a:extLst>
              <a:ext uri="{FF2B5EF4-FFF2-40B4-BE49-F238E27FC236}">
                <a16:creationId xmlns:a16="http://schemas.microsoft.com/office/drawing/2014/main" id="{D50AC25E-23DA-4E05-87E4-5F8C6B8E432B}"/>
              </a:ext>
            </a:extLst>
          </p:cNvPr>
          <p:cNvSpPr/>
          <p:nvPr/>
        </p:nvSpPr>
        <p:spPr>
          <a:xfrm>
            <a:off x="7460746" y="5374103"/>
            <a:ext cx="504246" cy="47665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54221" y="6000656"/>
            <a:ext cx="3191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       (cm)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70" name="TextBox1" r:id="rId2" imgW="504720" imgH="457200"/>
        </mc:Choice>
        <mc:Fallback>
          <p:control name="TextBox1" r:id="rId2" imgW="504720" imgH="457200">
            <p:pic>
              <p:nvPicPr>
                <p:cNvPr id="21" name="TextBox1"/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79588" y="5373688"/>
                  <a:ext cx="504825" cy="4572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1" name="TextBox2" r:id="rId3" imgW="495360" imgH="457200"/>
        </mc:Choice>
        <mc:Fallback>
          <p:control name="TextBox2" r:id="rId3" imgW="495360" imgH="457200">
            <p:pic>
              <p:nvPicPr>
                <p:cNvPr id="35" name="TextBox2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84417" y="5373688"/>
                  <a:ext cx="492183" cy="4572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2" name="TextBox3" r:id="rId4" imgW="495360" imgH="457200"/>
        </mc:Choice>
        <mc:Fallback>
          <p:control name="TextBox3" r:id="rId4" imgW="495360" imgH="457200">
            <p:pic>
              <p:nvPicPr>
                <p:cNvPr id="73" name="TextBox3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07494" y="5373688"/>
                  <a:ext cx="490292" cy="4572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3" name="TextBox4" r:id="rId5" imgW="428760" imgH="419040"/>
        </mc:Choice>
        <mc:Fallback>
          <p:control name="TextBox4" r:id="rId5" imgW="428760" imgH="419040">
            <p:pic>
              <p:nvPicPr>
                <p:cNvPr id="74" name="TextBox4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68700" y="6040438"/>
                  <a:ext cx="428625" cy="4191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4" name="TextBox5" r:id="rId6" imgW="542880" imgH="457200"/>
        </mc:Choice>
        <mc:Fallback>
          <p:control name="TextBox5" r:id="rId6" imgW="542880" imgH="457200">
            <p:pic>
              <p:nvPicPr>
                <p:cNvPr id="75" name="TextBox5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48438" y="5373688"/>
                  <a:ext cx="539750" cy="4572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5" name="TextBox6" r:id="rId7" imgW="476280" imgH="476280"/>
        </mc:Choice>
        <mc:Fallback>
          <p:control name="TextBox6" r:id="rId7" imgW="476280" imgH="476280">
            <p:pic>
              <p:nvPicPr>
                <p:cNvPr id="76" name="TextBox6"/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88238" y="5373688"/>
                  <a:ext cx="476250" cy="4778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6" name="TextBox7" r:id="rId8" imgW="438120" imgH="476280"/>
        </mc:Choice>
        <mc:Fallback>
          <p:control name="TextBox7" r:id="rId8" imgW="438120" imgH="476280">
            <p:pic>
              <p:nvPicPr>
                <p:cNvPr id="77" name="TextBox7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431441" y="5373688"/>
                  <a:ext cx="436563" cy="4778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7" name="TextBox8" r:id="rId9" imgW="447840" imgH="457200"/>
        </mc:Choice>
        <mc:Fallback>
          <p:control name="TextBox8" r:id="rId9" imgW="447840" imgH="457200">
            <p:pic>
              <p:nvPicPr>
                <p:cNvPr id="78" name="TextBox8"/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437235" y="5373688"/>
                  <a:ext cx="447675" cy="4572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8" name="TextBox9" r:id="rId10" imgW="466560" imgH="447840"/>
        </mc:Choice>
        <mc:Fallback>
          <p:control name="TextBox9" r:id="rId10" imgW="466560" imgH="447840">
            <p:pic>
              <p:nvPicPr>
                <p:cNvPr id="79" name="TextBox9"/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89572" y="6073422"/>
                  <a:ext cx="465138" cy="45120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357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9" grpId="0" animBg="1"/>
      <p:bldP spid="60" grpId="0"/>
      <p:bldP spid="8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46731"/>
            <a:ext cx="12192000" cy="7358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2781300" y="2247900"/>
            <a:ext cx="26670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0D0D0D"/>
                </a:solidFill>
                <a:latin typeface="HP001 4H"/>
                <a:cs typeface="Times New Roman" pitchFamily="18" charset="0"/>
              </a:rPr>
              <a:t> </a:t>
            </a:r>
            <a:endParaRPr lang="en-US" sz="2600" b="1">
              <a:solidFill>
                <a:srgbClr val="0D0D0D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53975"/>
            <a:ext cx="102616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66702" y="1306513"/>
            <a:ext cx="1198033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266700" y="1576388"/>
            <a:ext cx="1337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  <a:endParaRPr lang="en-US" sz="2400" b="1">
              <a:solidFill>
                <a:srgbClr val="FF000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3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-52388"/>
            <a:ext cx="1327151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9344" y="3815744"/>
            <a:ext cx="647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0080"/>
                </a:solidFill>
                <a:latin typeface="HP001 4 hàng" pitchFamily="34" charset="-93"/>
                <a:ea typeface="SimSun" pitchFamily="2" charset="-122"/>
              </a:rPr>
              <a:t>b) </a:t>
            </a:r>
            <a:endParaRPr lang="vi-VN" sz="3200" b="1">
              <a:solidFill>
                <a:srgbClr val="800080"/>
              </a:solidFill>
              <a:latin typeface="HP001 4 hàng" pitchFamily="34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9343" y="293396"/>
            <a:ext cx="647922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a)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581" y="854101"/>
            <a:ext cx="1863830" cy="738656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Bài giải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66CA8018-78E7-4319-BAE6-132989C02BA4}"/>
              </a:ext>
            </a:extLst>
          </p:cNvPr>
          <p:cNvSpPr/>
          <p:nvPr/>
        </p:nvSpPr>
        <p:spPr>
          <a:xfrm>
            <a:off x="2383913" y="1730997"/>
            <a:ext cx="6542373" cy="631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A62A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lvl="1" algn="ctr"/>
            <a:endParaRPr lang="en-US" sz="3200" b="1" dirty="0">
              <a:solidFill>
                <a:srgbClr val="A62A7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4720" y="2111847"/>
            <a:ext cx="3396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algn="ctr"/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 + 3 = 9 (cm)</a:t>
            </a:r>
            <a:endParaRPr lang="en-US" sz="3200" b="1" dirty="0">
              <a:solidFill>
                <a:srgbClr val="A62A7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2554" y="2682521"/>
            <a:ext cx="314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algn="ctr"/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số: 9 cm</a:t>
            </a:r>
            <a:endParaRPr lang="en-US" sz="3200" b="1" dirty="0">
              <a:solidFill>
                <a:srgbClr val="A62A7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6215" y="4381877"/>
            <a:ext cx="172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A62A7D"/>
                </a:solidFill>
                <a:latin typeface="HP001 4 hàng" panose="020B0603050302020204" pitchFamily="34" charset="0"/>
              </a:rPr>
              <a:t>Bài giải</a:t>
            </a:r>
            <a:endParaRPr lang="en-US" sz="3200" b="1">
              <a:solidFill>
                <a:srgbClr val="A62A7D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6556" y="4902513"/>
            <a:ext cx="7616116" cy="615545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marL="285750" lvl="1" algn="ctr"/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 dài đường gấp khúc </a:t>
            </a:r>
            <a:r>
              <a:rPr lang="en-US" sz="3200">
                <a:solidFill>
                  <a:srgbClr val="A62A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là:</a:t>
            </a:r>
            <a:endParaRPr lang="en-US" sz="3200" b="1" dirty="0">
              <a:solidFill>
                <a:srgbClr val="A62A7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11555" y="5513616"/>
            <a:ext cx="472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algn="ctr"/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 + 4 </a:t>
            </a:r>
            <a:r>
              <a:rPr lang="en-US" sz="3200" b="1" smtClean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r>
              <a:rPr lang="en-US" sz="3200" b="1" smtClean="0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 = 12 (cm)</a:t>
            </a:r>
            <a:endParaRPr lang="en-US" sz="3200" b="1" dirty="0">
              <a:solidFill>
                <a:srgbClr val="A62A7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01025" y="6084743"/>
            <a:ext cx="309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algn="ctr"/>
            <a:r>
              <a:rPr lang="en-US" sz="3200" b="1">
                <a:solidFill>
                  <a:srgbClr val="A62A7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số: 12 cm</a:t>
            </a:r>
            <a:endParaRPr lang="en-US" sz="3200" b="1" dirty="0">
              <a:solidFill>
                <a:srgbClr val="A62A7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940" y="159912"/>
            <a:ext cx="10039448" cy="669542"/>
            <a:chOff x="857087" y="446662"/>
            <a:chExt cx="9958959" cy="669542"/>
          </a:xfrm>
        </p:grpSpPr>
        <p:sp>
          <p:nvSpPr>
            <p:cNvPr id="3" name="Oval 2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75045" y="446662"/>
              <a:ext cx="9341001" cy="6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smtClean="0"/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756940" y="1155700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1304" y="1628126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100970" y="4322257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c 4"/>
          <p:cNvSpPr/>
          <p:nvPr/>
        </p:nvSpPr>
        <p:spPr>
          <a:xfrm rot="18834531">
            <a:off x="1606837" y="3732267"/>
            <a:ext cx="2650949" cy="26509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42996" y="3545976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3271" y="2407314"/>
            <a:ext cx="109799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40" y="5050935"/>
            <a:ext cx="564690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 + 2 + 3 = 6 (cm)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55557" y="4322257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5892" y="3566237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147932" y="3401971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4890" y="266927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315189" y="197228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9119" y="5054771"/>
            <a:ext cx="564690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 + 1 + 1 + 2 + 2 = 7 (cm)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19972" y="1637761"/>
            <a:ext cx="769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</a:rPr>
              <a:t>&lt;</a:t>
            </a:r>
            <a:endParaRPr lang="en-US" sz="6600" b="1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EE4085-D6A6-4C0B-A439-A851FF2CC10A}"/>
              </a:ext>
            </a:extLst>
          </p:cNvPr>
          <p:cNvGrpSpPr/>
          <p:nvPr/>
        </p:nvGrpSpPr>
        <p:grpSpPr>
          <a:xfrm>
            <a:off x="-52815" y="5876271"/>
            <a:ext cx="12244815" cy="1406085"/>
            <a:chOff x="-52815" y="5729700"/>
            <a:chExt cx="12244815" cy="140608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B7A0F2A-7900-4DAF-AF8A-3C3174206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32" name="图片 2">
              <a:extLst>
                <a:ext uri="{FF2B5EF4-FFF2-40B4-BE49-F238E27FC236}">
                  <a16:creationId xmlns:a16="http://schemas.microsoft.com/office/drawing/2014/main" id="{4EDD9EA0-861E-455B-9C1B-4FEBD21F6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09580" y="5841252"/>
              <a:ext cx="1351298" cy="1237767"/>
            </a:xfrm>
            <a:prstGeom prst="rect">
              <a:avLst/>
            </a:prstGeom>
          </p:spPr>
        </p:pic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3051F928-9AEA-4BA3-92CD-2F4D3B8D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C2DE4A4B-2AA8-4EB6-BC5C-EC8594E0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84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9" grpId="0" animBg="1"/>
      <p:bldP spid="11" grpId="0"/>
      <p:bldP spid="13" grpId="0" build="p"/>
      <p:bldP spid="14" grpId="0"/>
      <p:bldP spid="15" grpId="0"/>
      <p:bldP spid="16" grpId="0"/>
      <p:bldP spid="18" grpId="0" animBg="1"/>
      <p:bldP spid="19" grpId="0" animBg="1"/>
      <p:bldP spid="20" grpId="0" build="p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sp>
        <p:nvSpPr>
          <p:cNvPr id="9" name="云形 26"/>
          <p:cNvSpPr/>
          <p:nvPr/>
        </p:nvSpPr>
        <p:spPr>
          <a:xfrm rot="429982">
            <a:off x="7691800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9" b="2514"/>
          <a:stretch/>
        </p:blipFill>
        <p:spPr>
          <a:xfrm>
            <a:off x="1869656" y="692514"/>
            <a:ext cx="10910679" cy="61654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89" y="-216639"/>
            <a:ext cx="3812695" cy="3582747"/>
          </a:xfrm>
          <a:prstGeom prst="rect">
            <a:avLst/>
          </a:prstGeom>
        </p:spPr>
      </p:pic>
      <p:sp>
        <p:nvSpPr>
          <p:cNvPr id="8" name="云形 25"/>
          <p:cNvSpPr/>
          <p:nvPr/>
        </p:nvSpPr>
        <p:spPr>
          <a:xfrm>
            <a:off x="11417312" y="1574734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8264021" y="125418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1094A-968C-4438-BD39-0E80060EB3A2}"/>
              </a:ext>
            </a:extLst>
          </p:cNvPr>
          <p:cNvSpPr txBox="1"/>
          <p:nvPr/>
        </p:nvSpPr>
        <p:spPr>
          <a:xfrm flipH="1">
            <a:off x="3648523" y="2572569"/>
            <a:ext cx="7812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Vận dụng</a:t>
            </a:r>
            <a:endParaRPr kumimoji="0" lang="en-US" sz="1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72A5402-B61A-459C-80C6-F133D1014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94227"/>
          <a:stretch/>
        </p:blipFill>
        <p:spPr>
          <a:xfrm rot="10800000">
            <a:off x="0" y="0"/>
            <a:ext cx="12192000" cy="3978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EE4085-D6A6-4C0B-A439-A851FF2CC10A}"/>
              </a:ext>
            </a:extLst>
          </p:cNvPr>
          <p:cNvGrpSpPr/>
          <p:nvPr/>
        </p:nvGrpSpPr>
        <p:grpSpPr>
          <a:xfrm>
            <a:off x="0" y="5729700"/>
            <a:ext cx="12192000" cy="1128300"/>
            <a:chOff x="0" y="5729700"/>
            <a:chExt cx="12192000" cy="1128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7A0F2A-7900-4DAF-AF8A-3C3174206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3051F928-9AEA-4BA3-92CD-2F4D3B8D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2DE4A4B-2AA8-4EB6-BC5C-EC8594E0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919F1B8-51C0-484B-81DA-C6AF1B9BE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287832"/>
              </p:ext>
            </p:extLst>
          </p:nvPr>
        </p:nvGraphicFramePr>
        <p:xfrm>
          <a:off x="3396000" y="1855655"/>
          <a:ext cx="5400000" cy="45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11460289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4895384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506409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7280078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82109600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21384911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998617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76302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65846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97844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948610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E968B4-6757-437C-968A-83FF1BCA7C62}"/>
              </a:ext>
            </a:extLst>
          </p:cNvPr>
          <p:cNvCxnSpPr>
            <a:cxnSpLocks/>
          </p:cNvCxnSpPr>
          <p:nvPr/>
        </p:nvCxnSpPr>
        <p:spPr>
          <a:xfrm>
            <a:off x="3395999" y="6355655"/>
            <a:ext cx="903201" cy="0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9967AE-AC38-405C-92DB-F8BBCEEFF244}"/>
              </a:ext>
            </a:extLst>
          </p:cNvPr>
          <p:cNvCxnSpPr>
            <a:cxnSpLocks/>
          </p:cNvCxnSpPr>
          <p:nvPr/>
        </p:nvCxnSpPr>
        <p:spPr>
          <a:xfrm flipV="1">
            <a:off x="4299200" y="5427125"/>
            <a:ext cx="0" cy="928530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476122-B3AF-4CB8-BF1A-424F190F6A08}"/>
              </a:ext>
            </a:extLst>
          </p:cNvPr>
          <p:cNvCxnSpPr>
            <a:cxnSpLocks/>
          </p:cNvCxnSpPr>
          <p:nvPr/>
        </p:nvCxnSpPr>
        <p:spPr>
          <a:xfrm>
            <a:off x="5192381" y="5444058"/>
            <a:ext cx="2675467" cy="0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AD3739-8C6D-44B2-A148-C6A6CFD6A150}"/>
              </a:ext>
            </a:extLst>
          </p:cNvPr>
          <p:cNvCxnSpPr>
            <a:cxnSpLocks/>
          </p:cNvCxnSpPr>
          <p:nvPr/>
        </p:nvCxnSpPr>
        <p:spPr>
          <a:xfrm flipV="1">
            <a:off x="8796000" y="1852667"/>
            <a:ext cx="0" cy="884771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96BD9B-0043-4BEF-BDBB-525AAA5F1D5E}"/>
              </a:ext>
            </a:extLst>
          </p:cNvPr>
          <p:cNvCxnSpPr>
            <a:cxnSpLocks/>
          </p:cNvCxnSpPr>
          <p:nvPr/>
        </p:nvCxnSpPr>
        <p:spPr>
          <a:xfrm flipV="1">
            <a:off x="7889067" y="2726258"/>
            <a:ext cx="0" cy="2717800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FF1254-EC25-4A24-954E-75A82A13A2A9}"/>
              </a:ext>
            </a:extLst>
          </p:cNvPr>
          <p:cNvCxnSpPr>
            <a:cxnSpLocks/>
          </p:cNvCxnSpPr>
          <p:nvPr/>
        </p:nvCxnSpPr>
        <p:spPr>
          <a:xfrm>
            <a:off x="7889067" y="2737438"/>
            <a:ext cx="906933" cy="0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5C2F47-AC50-47D1-A956-41A5B1180132}"/>
              </a:ext>
            </a:extLst>
          </p:cNvPr>
          <p:cNvCxnSpPr>
            <a:cxnSpLocks/>
          </p:cNvCxnSpPr>
          <p:nvPr/>
        </p:nvCxnSpPr>
        <p:spPr>
          <a:xfrm flipV="1">
            <a:off x="3403544" y="1849680"/>
            <a:ext cx="0" cy="450597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909175-393D-485E-BDEE-759DF6EA790E}"/>
              </a:ext>
            </a:extLst>
          </p:cNvPr>
          <p:cNvCxnSpPr>
            <a:cxnSpLocks/>
          </p:cNvCxnSpPr>
          <p:nvPr/>
        </p:nvCxnSpPr>
        <p:spPr>
          <a:xfrm>
            <a:off x="3395999" y="1852667"/>
            <a:ext cx="5400001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DF65C59-1C02-4A24-A2FF-3D209DD87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21" t="12179" r="11250" b="12507"/>
          <a:stretch/>
        </p:blipFill>
        <p:spPr>
          <a:xfrm>
            <a:off x="9119361" y="1026718"/>
            <a:ext cx="2375153" cy="16516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682543-E1A6-4D27-87AA-73741C26BD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5350" y="5831283"/>
            <a:ext cx="859246" cy="753939"/>
          </a:xfrm>
          <a:prstGeom prst="rect">
            <a:avLst/>
          </a:prstGeom>
        </p:spPr>
      </p:pic>
      <p:sp>
        <p:nvSpPr>
          <p:cNvPr id="40" name="Rounded Rectangle 2">
            <a:extLst>
              <a:ext uri="{FF2B5EF4-FFF2-40B4-BE49-F238E27FC236}">
                <a16:creationId xmlns:a16="http://schemas.microsoft.com/office/drawing/2014/main" id="{78BCA0E5-9119-4617-B223-20EDB3D82FAA}"/>
              </a:ext>
            </a:extLst>
          </p:cNvPr>
          <p:cNvSpPr/>
          <p:nvPr/>
        </p:nvSpPr>
        <p:spPr>
          <a:xfrm>
            <a:off x="199611" y="263740"/>
            <a:ext cx="9275414" cy="14874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9967AE-AC38-405C-92DB-F8BBCEEFF244}"/>
              </a:ext>
            </a:extLst>
          </p:cNvPr>
          <p:cNvCxnSpPr>
            <a:cxnSpLocks/>
          </p:cNvCxnSpPr>
          <p:nvPr/>
        </p:nvCxnSpPr>
        <p:spPr>
          <a:xfrm flipV="1">
            <a:off x="4309429" y="4515528"/>
            <a:ext cx="0" cy="928530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9967AE-AC38-405C-92DB-F8BBCEEFF244}"/>
              </a:ext>
            </a:extLst>
          </p:cNvPr>
          <p:cNvCxnSpPr>
            <a:cxnSpLocks/>
          </p:cNvCxnSpPr>
          <p:nvPr/>
        </p:nvCxnSpPr>
        <p:spPr>
          <a:xfrm>
            <a:off x="4317945" y="4556422"/>
            <a:ext cx="905885" cy="2865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9967AE-AC38-405C-92DB-F8BBCEEFF244}"/>
              </a:ext>
            </a:extLst>
          </p:cNvPr>
          <p:cNvCxnSpPr>
            <a:cxnSpLocks/>
          </p:cNvCxnSpPr>
          <p:nvPr/>
        </p:nvCxnSpPr>
        <p:spPr>
          <a:xfrm flipH="1">
            <a:off x="5180191" y="4549630"/>
            <a:ext cx="5943" cy="863678"/>
          </a:xfrm>
          <a:prstGeom prst="straightConnector1">
            <a:avLst/>
          </a:prstGeom>
          <a:ln w="57150">
            <a:solidFill>
              <a:srgbClr val="D76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1586" y="1262681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6970393" y="3670578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25170" y="3741425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1089" y="5657334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3286" y="4810217"/>
            <a:ext cx="10979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6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C 4.16667E-6 -0.00879 0.00559 0.00371 0.00755 -0.05023 C 0.00924 -0.1044 0.01132 -0.23403 0.01184 -0.32453 C 0.01445 -0.42361 0.00768 -0.5419 0.01041 -0.59514 C 0.01341 -0.64838 0.01862 -0.63541 0.01888 -0.64421 C 0.02304 -0.69676 -0.00352 -0.63773 0.01419 -0.63773 C 0.03138 -0.63773 0.09075 -0.64398 0.12513 -0.64421 C 0.15937 -0.64467 0.16614 -0.64166 0.22031 -0.63981 C 0.29492 -0.63981 0.37317 -0.64815 0.44791 -0.64815 " pathEditMode="relative" rAng="0" ptsTypes="AAAAAAAAA">
                                      <p:cBhvr>
                                        <p:cTn id="1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-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6" grpId="0"/>
      <p:bldP spid="28" grpId="0"/>
      <p:bldP spid="29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85934-4C0B-47FE-9263-F1822EE2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21" y1="97656" x2="94436" y2="97917"/>
                        <a14:foregroundMark x1="4539" y1="1823" x2="97950" y2="1823"/>
                        <a14:foregroundMark x1="1318" y1="2865" x2="4246" y2="1302"/>
                        <a14:foregroundMark x1="586" y1="98438" x2="11713" y2="98698"/>
                        <a14:backgroundMark x1="1464" y1="5469" x2="97804" y2="9896"/>
                        <a14:backgroundMark x1="98829" y1="13281" x2="96193" y2="85417"/>
                        <a14:backgroundMark x1="96193" y1="85417" x2="9224" y2="87500"/>
                        <a14:backgroundMark x1="9224" y1="87500" x2="5271" y2="12240"/>
                        <a14:backgroundMark x1="5710" y1="12760" x2="83748" y2="35156"/>
                        <a14:backgroundMark x1="3514" y1="68229" x2="6442" y2="89583"/>
                        <a14:backgroundMark x1="21523" y1="41667" x2="59297" y2="69792"/>
                        <a14:backgroundMark x1="82723" y1="34635" x2="98243" y2="51302"/>
                        <a14:backgroundMark x1="18009" y1="32292" x2="35286" y2="41406"/>
                        <a14:backgroundMark x1="14934" y1="46615" x2="36457" y2="70573"/>
                      </a14:backgroundRemoval>
                    </a14:imgEffect>
                  </a14:imgLayer>
                </a14:imgProps>
              </a:ext>
            </a:extLst>
          </a:blip>
          <a:srcRect t="94227"/>
          <a:stretch/>
        </p:blipFill>
        <p:spPr>
          <a:xfrm>
            <a:off x="0" y="6460136"/>
            <a:ext cx="12192000" cy="39786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89A4B02-83E1-41DE-9367-4E1357B51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206" t="51297" r="-1170" b="-4757"/>
          <a:stretch/>
        </p:blipFill>
        <p:spPr>
          <a:xfrm rot="17860501" flipH="1">
            <a:off x="387548" y="1875139"/>
            <a:ext cx="1586549" cy="2047231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52D41F7-37DD-4577-B0F3-59D5EF80A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 rot="17758331">
            <a:off x="10333371" y="4843792"/>
            <a:ext cx="1772966" cy="1514004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AC84ED0C-71D2-4BDA-92D7-6A97FE8A4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905" t="48165" r="-1170" b="-4757"/>
          <a:stretch/>
        </p:blipFill>
        <p:spPr>
          <a:xfrm flipH="1">
            <a:off x="7224656" y="4893350"/>
            <a:ext cx="1790699" cy="1964650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7E21CC16-F51F-4939-8C94-2C27ECED9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46" t="472" r="34513" b="63484"/>
          <a:stretch/>
        </p:blipFill>
        <p:spPr>
          <a:xfrm flipH="1">
            <a:off x="3025690" y="5990601"/>
            <a:ext cx="2133601" cy="1734797"/>
          </a:xfrm>
          <a:prstGeom prst="rect">
            <a:avLst/>
          </a:prstGeom>
        </p:spPr>
      </p:pic>
      <p:pic>
        <p:nvPicPr>
          <p:cNvPr id="24" name="图片 7">
            <a:extLst>
              <a:ext uri="{FF2B5EF4-FFF2-40B4-BE49-F238E27FC236}">
                <a16:creationId xmlns:a16="http://schemas.microsoft.com/office/drawing/2014/main" id="{A13EFF7A-6323-4973-A8E1-72DD661D1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62" t="5712" r="64708" b="50189"/>
          <a:stretch/>
        </p:blipFill>
        <p:spPr>
          <a:xfrm flipH="1">
            <a:off x="-96626" y="4102660"/>
            <a:ext cx="3190554" cy="2478981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0104D1AD-19B3-47C1-A370-A7225A567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209" t="11266" r="10549" b="48066"/>
          <a:stretch/>
        </p:blipFill>
        <p:spPr>
          <a:xfrm rot="14945965" flipH="1">
            <a:off x="10149150" y="1779170"/>
            <a:ext cx="2351823" cy="198483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4D64CF5-CC31-46FE-864E-1398D05C3E2C}"/>
              </a:ext>
            </a:extLst>
          </p:cNvPr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4A04D3-8C91-4DBC-8BEA-F1A223838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D2FA1984-079D-489B-9842-C44CEEE4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pic>
        <p:nvPicPr>
          <p:cNvPr id="29" name="图片 7">
            <a:extLst>
              <a:ext uri="{FF2B5EF4-FFF2-40B4-BE49-F238E27FC236}">
                <a16:creationId xmlns:a16="http://schemas.microsoft.com/office/drawing/2014/main" id="{3DD81825-EF25-4220-8D4D-2455B6216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209" t="11266" r="10549" b="48066"/>
          <a:stretch/>
        </p:blipFill>
        <p:spPr>
          <a:xfrm flipH="1">
            <a:off x="1092465" y="-220411"/>
            <a:ext cx="2351823" cy="1984831"/>
          </a:xfrm>
          <a:prstGeom prst="rect">
            <a:avLst/>
          </a:prstGeom>
        </p:spPr>
      </p:pic>
      <p:pic>
        <p:nvPicPr>
          <p:cNvPr id="30" name="图片 7">
            <a:extLst>
              <a:ext uri="{FF2B5EF4-FFF2-40B4-BE49-F238E27FC236}">
                <a16:creationId xmlns:a16="http://schemas.microsoft.com/office/drawing/2014/main" id="{5E2A3F28-0CD5-4819-BD78-B40E0F42E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46" t="472" r="34513" b="63484"/>
          <a:stretch/>
        </p:blipFill>
        <p:spPr>
          <a:xfrm flipH="1">
            <a:off x="5256117" y="-491633"/>
            <a:ext cx="2133601" cy="17347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ADC7DAD-FC0F-405D-B5FE-484750A9A0D6}"/>
              </a:ext>
            </a:extLst>
          </p:cNvPr>
          <p:cNvSpPr txBox="1"/>
          <p:nvPr/>
        </p:nvSpPr>
        <p:spPr>
          <a:xfrm>
            <a:off x="2154145" y="2453765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0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33232" y="948707"/>
            <a:ext cx="8912456" cy="4565129"/>
            <a:chOff x="1733230" y="1248506"/>
            <a:chExt cx="8912456" cy="4565129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746878" y="1248506"/>
              <a:ext cx="8898808" cy="4565129"/>
              <a:chOff x="1746878" y="1248506"/>
              <a:chExt cx="8898808" cy="456512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878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6" y="118681"/>
            <a:ext cx="1211555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538849" y="755461"/>
            <a:ext cx="9379131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5739" y="237717"/>
            <a:ext cx="777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8512" y="1272518"/>
            <a:ext cx="789981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Thứ sáu ngày 10 </a:t>
            </a:r>
            <a:r>
              <a:rPr lang="en-US" sz="3200" b="1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12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9465" y="1905601"/>
            <a:ext cx="263869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TǨn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79049" y="2438400"/>
            <a:ext cx="8304544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26: Đường gấp khúc 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9013401" y="-29390"/>
            <a:ext cx="3067987" cy="1084652"/>
          </a:xfrm>
          <a:prstGeom prst="cloudCallout">
            <a:avLst>
              <a:gd name="adj1" fmla="val -65373"/>
              <a:gd name="adj2" fmla="val 3774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 104, 105 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9194" y="3071343"/>
            <a:ext cx="8304544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Hình tứ giác 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7891"/>
      </p:ext>
    </p:extLst>
  </p:cSld>
  <p:clrMapOvr>
    <a:masterClrMapping/>
  </p:clrMapOvr>
  <p:transition spd="slow" advTm="7582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DD87F2-E893-4A1B-A28B-27D2DAD77677}"/>
              </a:ext>
            </a:extLst>
          </p:cNvPr>
          <p:cNvGrpSpPr/>
          <p:nvPr/>
        </p:nvGrpSpPr>
        <p:grpSpPr>
          <a:xfrm>
            <a:off x="-102302" y="5726723"/>
            <a:ext cx="12294302" cy="1517081"/>
            <a:chOff x="-102302" y="5726723"/>
            <a:chExt cx="12294302" cy="1517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sp>
        <p:nvSpPr>
          <p:cNvPr id="11" name="文本框 22">
            <a:extLst>
              <a:ext uri="{FF2B5EF4-FFF2-40B4-BE49-F238E27FC236}">
                <a16:creationId xmlns:a16="http://schemas.microsoft.com/office/drawing/2014/main" id="{B56ED462-3CF4-4537-B797-9C3CBCE9FBD8}"/>
              </a:ext>
            </a:extLst>
          </p:cNvPr>
          <p:cNvSpPr txBox="1"/>
          <p:nvPr/>
        </p:nvSpPr>
        <p:spPr>
          <a:xfrm>
            <a:off x="4021092" y="248252"/>
            <a:ext cx="481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33250E-394A-43E4-BC5A-FE2EDF2A3496}"/>
              </a:ext>
            </a:extLst>
          </p:cNvPr>
          <p:cNvGrpSpPr/>
          <p:nvPr/>
        </p:nvGrpSpPr>
        <p:grpSpPr>
          <a:xfrm>
            <a:off x="279956" y="1171615"/>
            <a:ext cx="12177023" cy="1376748"/>
            <a:chOff x="263110" y="810540"/>
            <a:chExt cx="12177023" cy="1376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89AF87-50F6-4272-84C9-91FDC37F04DD}"/>
                </a:ext>
              </a:extLst>
            </p:cNvPr>
            <p:cNvGrpSpPr/>
            <p:nvPr/>
          </p:nvGrpSpPr>
          <p:grpSpPr>
            <a:xfrm>
              <a:off x="263110" y="810540"/>
              <a:ext cx="1631306" cy="1376748"/>
              <a:chOff x="1326142" y="875879"/>
              <a:chExt cx="1631306" cy="1376748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id="{8FEF3121-719E-4A23-A755-E64D62DF3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326142" y="875879"/>
                <a:ext cx="1631306" cy="13767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5D00A0E-245D-409A-87AB-B86974890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3" t="32423" r="79841" b="43971"/>
              <a:stretch/>
            </p:blipFill>
            <p:spPr>
              <a:xfrm>
                <a:off x="2087690" y="1518911"/>
                <a:ext cx="453492" cy="7007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B0BE70-EC05-46AE-ADE9-B3CFEB2FA9AC}"/>
                </a:ext>
              </a:extLst>
            </p:cNvPr>
            <p:cNvSpPr txBox="1"/>
            <p:nvPr/>
          </p:nvSpPr>
          <p:spPr>
            <a:xfrm>
              <a:off x="1743354" y="990069"/>
              <a:ext cx="1069677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EDB119-C50B-4496-9295-B4B6346F2FA6}"/>
              </a:ext>
            </a:extLst>
          </p:cNvPr>
          <p:cNvGrpSpPr/>
          <p:nvPr/>
        </p:nvGrpSpPr>
        <p:grpSpPr>
          <a:xfrm>
            <a:off x="132107" y="4626541"/>
            <a:ext cx="11785525" cy="1376748"/>
            <a:chOff x="270266" y="3439486"/>
            <a:chExt cx="11351120" cy="13767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1F062D-4ABB-4345-8377-F6CA3666B233}"/>
                </a:ext>
              </a:extLst>
            </p:cNvPr>
            <p:cNvGrpSpPr/>
            <p:nvPr/>
          </p:nvGrpSpPr>
          <p:grpSpPr>
            <a:xfrm>
              <a:off x="270266" y="3439486"/>
              <a:ext cx="1631306" cy="1376748"/>
              <a:chOff x="959507" y="4676471"/>
              <a:chExt cx="1631306" cy="1376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F909A9-C7E9-47A6-A65E-AF9BB8A4E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60" t="34263" r="42765" b="44382"/>
              <a:stretch/>
            </p:blipFill>
            <p:spPr>
              <a:xfrm>
                <a:off x="1775160" y="5394419"/>
                <a:ext cx="531057" cy="641635"/>
              </a:xfrm>
              <a:prstGeom prst="rect">
                <a:avLst/>
              </a:prstGeom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E77987B4-2564-4DC1-ACFC-EA91D16A95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959507" y="4676471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94EECD-5373-4521-A7AD-726F3DD47365}"/>
                </a:ext>
              </a:extLst>
            </p:cNvPr>
            <p:cNvSpPr txBox="1"/>
            <p:nvPr/>
          </p:nvSpPr>
          <p:spPr>
            <a:xfrm>
              <a:off x="1829867" y="3667221"/>
              <a:ext cx="9791519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E13F30-8EFA-41FE-9DAA-2AAEE35BA2DB}"/>
              </a:ext>
            </a:extLst>
          </p:cNvPr>
          <p:cNvGrpSpPr/>
          <p:nvPr/>
        </p:nvGrpSpPr>
        <p:grpSpPr>
          <a:xfrm>
            <a:off x="0" y="2900290"/>
            <a:ext cx="11814629" cy="1376748"/>
            <a:chOff x="1840692" y="2123349"/>
            <a:chExt cx="9697982" cy="13767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74CF38-2C79-467D-932A-800B2977187D}"/>
                </a:ext>
              </a:extLst>
            </p:cNvPr>
            <p:cNvGrpSpPr/>
            <p:nvPr/>
          </p:nvGrpSpPr>
          <p:grpSpPr>
            <a:xfrm>
              <a:off x="1840692" y="2123349"/>
              <a:ext cx="1631306" cy="1376748"/>
              <a:chOff x="1093468" y="2250622"/>
              <a:chExt cx="1631306" cy="13767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699113A-344F-43BA-84D0-A7E95E407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500" b="81650" l="2250" r="94050">
                            <a14:foregroundMark x1="14650" y1="36500" x2="14200" y2="48000"/>
                            <a14:foregroundMark x1="50450" y1="37300" x2="52000" y2="45200"/>
                            <a14:foregroundMark x1="69550" y1="39600" x2="70300" y2="50450"/>
                            <a14:foregroundMark x1="84550" y1="37750" x2="83000" y2="45050"/>
                            <a14:foregroundMark x1="85500" y1="61350" x2="90750" y2="71700"/>
                            <a14:foregroundMark x1="63350" y1="65350" x2="69400" y2="70950"/>
                            <a14:foregroundMark x1="47850" y1="65800" x2="44250" y2="76850"/>
                            <a14:foregroundMark x1="35100" y1="61950" x2="30300" y2="76500"/>
                            <a14:foregroundMark x1="14950" y1="64100" x2="10000" y2="72500"/>
                            <a14:foregroundMark x1="17450" y1="69700" x2="18050" y2="75900"/>
                            <a14:foregroundMark x1="18550" y1="59950" x2="17000" y2="64750"/>
                            <a14:foregroundMark x1="26600" y1="60700" x2="33900" y2="59150"/>
                            <a14:foregroundMark x1="25650" y1="67050" x2="27650" y2="67200"/>
                            <a14:foregroundMark x1="51100" y1="45500" x2="52300" y2="52350"/>
                            <a14:foregroundMark x1="81950" y1="38550" x2="87050" y2="36350"/>
                            <a14:foregroundMark x1="81800" y1="37750" x2="84550" y2="36850"/>
                            <a14:foregroundMark x1="91400" y1="44450" x2="90300" y2="52800"/>
                            <a14:foregroundMark x1="80850" y1="51700" x2="82700" y2="54500"/>
                            <a14:foregroundMark x1="73250" y1="65500" x2="69700" y2="74950"/>
                            <a14:foregroundMark x1="86850" y1="35850" x2="89050" y2="35450"/>
                            <a14:foregroundMark x1="29200" y1="35050" x2="31950" y2="35550"/>
                            <a14:foregroundMark x1="37900" y1="65000" x2="36050" y2="69650"/>
                            <a14:foregroundMark x1="42950" y1="52350" x2="44550" y2="53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49" t="34401" r="61577" b="43465"/>
              <a:stretch/>
            </p:blipFill>
            <p:spPr>
              <a:xfrm>
                <a:off x="1926516" y="2972198"/>
                <a:ext cx="496651" cy="647946"/>
              </a:xfrm>
              <a:prstGeom prst="rect">
                <a:avLst/>
              </a:prstGeom>
            </p:spPr>
          </p:pic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8E091019-F1BB-4B31-935F-4F9A83D97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209" t="11266" r="10549" b="48066"/>
              <a:stretch/>
            </p:blipFill>
            <p:spPr>
              <a:xfrm rot="20705450" flipH="1">
                <a:off x="1093468" y="2250622"/>
                <a:ext cx="1631306" cy="137674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DC73C4-A5F8-4E3F-8883-179D7FCF988E}"/>
                </a:ext>
              </a:extLst>
            </p:cNvPr>
            <p:cNvSpPr txBox="1"/>
            <p:nvPr/>
          </p:nvSpPr>
          <p:spPr>
            <a:xfrm>
              <a:off x="3262996" y="2319253"/>
              <a:ext cx="8275678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28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sp>
        <p:nvSpPr>
          <p:cNvPr id="9" name="云形 26"/>
          <p:cNvSpPr/>
          <p:nvPr/>
        </p:nvSpPr>
        <p:spPr>
          <a:xfrm rot="429982">
            <a:off x="7691800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9" b="2514"/>
          <a:stretch/>
        </p:blipFill>
        <p:spPr>
          <a:xfrm>
            <a:off x="1869656" y="692514"/>
            <a:ext cx="10910679" cy="61654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89" y="-216639"/>
            <a:ext cx="3812695" cy="3582747"/>
          </a:xfrm>
          <a:prstGeom prst="rect">
            <a:avLst/>
          </a:prstGeom>
        </p:spPr>
      </p:pic>
      <p:sp>
        <p:nvSpPr>
          <p:cNvPr id="8" name="云形 25"/>
          <p:cNvSpPr/>
          <p:nvPr/>
        </p:nvSpPr>
        <p:spPr>
          <a:xfrm>
            <a:off x="11417312" y="1574734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8264021" y="125418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1094A-968C-4438-BD39-0E80060EB3A2}"/>
              </a:ext>
            </a:extLst>
          </p:cNvPr>
          <p:cNvSpPr txBox="1"/>
          <p:nvPr/>
        </p:nvSpPr>
        <p:spPr>
          <a:xfrm flipH="1">
            <a:off x="3648523" y="2572569"/>
            <a:ext cx="7812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524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082" y="1184652"/>
            <a:ext cx="427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9308" y="348342"/>
            <a:ext cx="617957" cy="617957"/>
          </a:xfrm>
          <a:prstGeom prst="ellipse">
            <a:avLst/>
          </a:prstGeom>
          <a:solidFill>
            <a:srgbClr val="FF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0285"/>
            <a:ext cx="6241142" cy="613406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312229" y="1698171"/>
            <a:ext cx="1625600" cy="1132115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65777" y="1995910"/>
            <a:ext cx="2035688" cy="1476609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01465" y="519303"/>
            <a:ext cx="2107475" cy="29532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 rot="10800000">
            <a:off x="5820229" y="1944287"/>
            <a:ext cx="609600" cy="391885"/>
          </a:xfrm>
          <a:prstGeom prst="trapezoid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75195"/>
            <a:ext cx="12192000" cy="899282"/>
            <a:chOff x="0" y="-1"/>
            <a:chExt cx="12333834" cy="14540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DD87F2-E893-4A1B-A28B-27D2DAD77677}"/>
              </a:ext>
            </a:extLst>
          </p:cNvPr>
          <p:cNvGrpSpPr/>
          <p:nvPr/>
        </p:nvGrpSpPr>
        <p:grpSpPr>
          <a:xfrm>
            <a:off x="-102302" y="6065717"/>
            <a:ext cx="12294302" cy="1178087"/>
            <a:chOff x="-102302" y="5726723"/>
            <a:chExt cx="12294302" cy="15170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32E675-E676-45E8-84C0-75428F084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22" name="图片 2">
              <a:extLst>
                <a:ext uri="{FF2B5EF4-FFF2-40B4-BE49-F238E27FC236}">
                  <a16:creationId xmlns:a16="http://schemas.microsoft.com/office/drawing/2014/main" id="{C1DC8928-E538-49BA-954D-7AABF032B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49205"/>
            <a:stretch/>
          </p:blipFill>
          <p:spPr>
            <a:xfrm rot="3299304">
              <a:off x="-166032" y="5790453"/>
              <a:ext cx="1517081" cy="1389621"/>
            </a:xfrm>
            <a:prstGeom prst="rect">
              <a:avLst/>
            </a:prstGeom>
          </p:spPr>
        </p:pic>
        <p:pic>
          <p:nvPicPr>
            <p:cNvPr id="23" name="图片 7">
              <a:extLst>
                <a:ext uri="{FF2B5EF4-FFF2-40B4-BE49-F238E27FC236}">
                  <a16:creationId xmlns:a16="http://schemas.microsoft.com/office/drawing/2014/main" id="{9D546607-4C78-4B62-A009-4169E75D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3C3A4903-840E-406C-90CB-197A2CE9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8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7" grpId="0" animBg="1"/>
      <p:bldP spid="6" grpId="0" animBg="1"/>
      <p:bldP spid="8" grpId="0" animBg="1"/>
      <p:bldP spid="13" grpId="0" animBg="1"/>
      <p:bldP spid="14" grpId="0" animBg="1"/>
      <p:bldP spid="10" grpId="0" animBg="1"/>
      <p:bldP spid="1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 TRONG THỰC TẾ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205949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1297310"/>
            <a:ext cx="3396066" cy="2682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73" y="1418034"/>
            <a:ext cx="3455220" cy="2499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08" y="1421313"/>
            <a:ext cx="3730171" cy="2558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9098" y="4191945"/>
            <a:ext cx="3895302" cy="2502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97" y="4191945"/>
            <a:ext cx="4078514" cy="27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23ACCC-4B89-4A7B-A8A7-69FE42CD444D}"/>
              </a:ext>
            </a:extLst>
          </p:cNvPr>
          <p:cNvGrpSpPr/>
          <p:nvPr/>
        </p:nvGrpSpPr>
        <p:grpSpPr>
          <a:xfrm>
            <a:off x="0" y="-1"/>
            <a:ext cx="12333834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2EDFEA16-7C1A-4593-B8BA-15768C291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EE4085-D6A6-4C0B-A439-A851FF2CC10A}"/>
              </a:ext>
            </a:extLst>
          </p:cNvPr>
          <p:cNvGrpSpPr/>
          <p:nvPr/>
        </p:nvGrpSpPr>
        <p:grpSpPr>
          <a:xfrm>
            <a:off x="0" y="5729700"/>
            <a:ext cx="12192000" cy="1128300"/>
            <a:chOff x="0" y="5729700"/>
            <a:chExt cx="12192000" cy="1128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7A0F2A-7900-4DAF-AF8A-3C3174206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3051F928-9AEA-4BA3-92CD-2F4D3B8D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7132132" y="6022518"/>
              <a:ext cx="1699938" cy="832494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2DE4A4B-2AA8-4EB6-BC5C-EC8594E0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792447"/>
              <a:ext cx="859187" cy="73369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F4840E-000C-4E04-97C0-B77CD6A00B69}"/>
              </a:ext>
            </a:extLst>
          </p:cNvPr>
          <p:cNvGrpSpPr/>
          <p:nvPr/>
        </p:nvGrpSpPr>
        <p:grpSpPr>
          <a:xfrm>
            <a:off x="268246" y="397865"/>
            <a:ext cx="10588042" cy="632835"/>
            <a:chOff x="481252" y="1865894"/>
            <a:chExt cx="10588042" cy="632835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3D01AC87-20B8-47DA-9E38-D78043B82594}"/>
                </a:ext>
              </a:extLst>
            </p:cNvPr>
            <p:cNvSpPr/>
            <p:nvPr/>
          </p:nvSpPr>
          <p:spPr>
            <a:xfrm>
              <a:off x="1035248" y="1891395"/>
              <a:ext cx="10034046" cy="607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45ECE1-B62D-4891-B8EA-A1C0CDCD3E1A}"/>
                </a:ext>
              </a:extLst>
            </p:cNvPr>
            <p:cNvSpPr/>
            <p:nvPr/>
          </p:nvSpPr>
          <p:spPr>
            <a:xfrm>
              <a:off x="481252" y="1865894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7645D754-7A11-4656-9448-436869584885}"/>
              </a:ext>
            </a:extLst>
          </p:cNvPr>
          <p:cNvSpPr/>
          <p:nvPr/>
        </p:nvSpPr>
        <p:spPr>
          <a:xfrm>
            <a:off x="636580" y="3926985"/>
            <a:ext cx="2690854" cy="504812"/>
          </a:xfrm>
          <a:prstGeom prst="flowChartManualOperation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60B189B-8C4C-4913-BF0A-61CC8509A546}"/>
              </a:ext>
            </a:extLst>
          </p:cNvPr>
          <p:cNvSpPr/>
          <p:nvPr/>
        </p:nvSpPr>
        <p:spPr>
          <a:xfrm>
            <a:off x="1955834" y="2043002"/>
            <a:ext cx="1016000" cy="1812595"/>
          </a:xfrm>
          <a:prstGeom prst="rtTriangl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948276B-9559-432D-B7DD-3AF00C8EAF9F}"/>
              </a:ext>
            </a:extLst>
          </p:cNvPr>
          <p:cNvSpPr/>
          <p:nvPr/>
        </p:nvSpPr>
        <p:spPr>
          <a:xfrm flipH="1">
            <a:off x="1117634" y="2474343"/>
            <a:ext cx="711200" cy="1358900"/>
          </a:xfrm>
          <a:prstGeom prst="rtTriangl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BC88BF-9060-40F4-92BF-CB0C0D1DC98E}"/>
              </a:ext>
            </a:extLst>
          </p:cNvPr>
          <p:cNvSpPr/>
          <p:nvPr/>
        </p:nvSpPr>
        <p:spPr>
          <a:xfrm>
            <a:off x="4425948" y="3733573"/>
            <a:ext cx="711200" cy="711200"/>
          </a:xfrm>
          <a:prstGeom prst="ellips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9F839D-9A5C-4055-9E31-4720A2B8F519}"/>
              </a:ext>
            </a:extLst>
          </p:cNvPr>
          <p:cNvSpPr/>
          <p:nvPr/>
        </p:nvSpPr>
        <p:spPr>
          <a:xfrm>
            <a:off x="5302248" y="3733573"/>
            <a:ext cx="711200" cy="711200"/>
          </a:xfrm>
          <a:prstGeom prst="ellips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199F98-D318-4C6D-9989-6DDF336CE223}"/>
              </a:ext>
            </a:extLst>
          </p:cNvPr>
          <p:cNvSpPr/>
          <p:nvPr/>
        </p:nvSpPr>
        <p:spPr>
          <a:xfrm>
            <a:off x="6178548" y="3733573"/>
            <a:ext cx="711200" cy="711200"/>
          </a:xfrm>
          <a:prstGeom prst="ellips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294FE4-BB69-482B-98E5-8B6350526CD6}"/>
              </a:ext>
            </a:extLst>
          </p:cNvPr>
          <p:cNvSpPr/>
          <p:nvPr/>
        </p:nvSpPr>
        <p:spPr>
          <a:xfrm>
            <a:off x="7049580" y="3733573"/>
            <a:ext cx="711200" cy="711200"/>
          </a:xfrm>
          <a:prstGeom prst="ellips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B421FC3-BB11-42D1-9255-41D16B915332}"/>
              </a:ext>
            </a:extLst>
          </p:cNvPr>
          <p:cNvSpPr/>
          <p:nvPr/>
        </p:nvSpPr>
        <p:spPr>
          <a:xfrm>
            <a:off x="6476998" y="2608338"/>
            <a:ext cx="1854200" cy="984800"/>
          </a:xfrm>
          <a:prstGeom prst="parallelogram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Input 24">
            <a:extLst>
              <a:ext uri="{FF2B5EF4-FFF2-40B4-BE49-F238E27FC236}">
                <a16:creationId xmlns:a16="http://schemas.microsoft.com/office/drawing/2014/main" id="{C88BD292-F027-4583-A1AC-86560D01A71D}"/>
              </a:ext>
            </a:extLst>
          </p:cNvPr>
          <p:cNvSpPr/>
          <p:nvPr/>
        </p:nvSpPr>
        <p:spPr>
          <a:xfrm>
            <a:off x="5861048" y="2062304"/>
            <a:ext cx="508000" cy="1560110"/>
          </a:xfrm>
          <a:prstGeom prst="flowChartManualInput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anual Input 25">
            <a:extLst>
              <a:ext uri="{FF2B5EF4-FFF2-40B4-BE49-F238E27FC236}">
                <a16:creationId xmlns:a16="http://schemas.microsoft.com/office/drawing/2014/main" id="{67F4CD06-4EEC-4979-847B-600C76ACD6E7}"/>
              </a:ext>
            </a:extLst>
          </p:cNvPr>
          <p:cNvSpPr/>
          <p:nvPr/>
        </p:nvSpPr>
        <p:spPr>
          <a:xfrm rot="16200000" flipH="1">
            <a:off x="4421062" y="2300805"/>
            <a:ext cx="1024501" cy="1639569"/>
          </a:xfrm>
          <a:prstGeom prst="flowChartManualInput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34DEF14E-D2C6-424D-B986-9D5C3A5199E9}"/>
              </a:ext>
            </a:extLst>
          </p:cNvPr>
          <p:cNvSpPr/>
          <p:nvPr/>
        </p:nvSpPr>
        <p:spPr>
          <a:xfrm>
            <a:off x="9215983" y="2788576"/>
            <a:ext cx="2223246" cy="833838"/>
          </a:xfrm>
          <a:prstGeom prst="trapezoid">
            <a:avLst>
              <a:gd name="adj" fmla="val 62128"/>
            </a:avLst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apezoid 27">
            <a:extLst>
              <a:ext uri="{FF2B5EF4-FFF2-40B4-BE49-F238E27FC236}">
                <a16:creationId xmlns:a16="http://schemas.microsoft.com/office/drawing/2014/main" id="{5AAB8229-7F64-4647-9B8A-573BF619F40C}"/>
              </a:ext>
            </a:extLst>
          </p:cNvPr>
          <p:cNvSpPr/>
          <p:nvPr/>
        </p:nvSpPr>
        <p:spPr>
          <a:xfrm>
            <a:off x="9500822" y="2155740"/>
            <a:ext cx="1639569" cy="634339"/>
          </a:xfrm>
          <a:prstGeom prst="trapezoid">
            <a:avLst>
              <a:gd name="adj" fmla="val 62128"/>
            </a:avLst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B41E784-9ABE-4177-A0FA-DAC737F6F20B}"/>
              </a:ext>
            </a:extLst>
          </p:cNvPr>
          <p:cNvSpPr/>
          <p:nvPr/>
        </p:nvSpPr>
        <p:spPr>
          <a:xfrm>
            <a:off x="9678063" y="1253891"/>
            <a:ext cx="1278765" cy="910828"/>
          </a:xfrm>
          <a:prstGeom prst="triangle">
            <a:avLst>
              <a:gd name="adj" fmla="val 49303"/>
            </a:avLst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6EEEFF91-E813-4101-A529-4282ABA696F4}"/>
              </a:ext>
            </a:extLst>
          </p:cNvPr>
          <p:cNvSpPr/>
          <p:nvPr/>
        </p:nvSpPr>
        <p:spPr>
          <a:xfrm rot="5400000">
            <a:off x="9364034" y="3470201"/>
            <a:ext cx="808522" cy="1104623"/>
          </a:xfrm>
          <a:prstGeom prst="rtTriangl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78943556-DD54-41F7-A7AD-DD55500313CD}"/>
              </a:ext>
            </a:extLst>
          </p:cNvPr>
          <p:cNvSpPr/>
          <p:nvPr/>
        </p:nvSpPr>
        <p:spPr>
          <a:xfrm rot="16200000" flipH="1">
            <a:off x="10482656" y="3472161"/>
            <a:ext cx="808522" cy="1104623"/>
          </a:xfrm>
          <a:prstGeom prst="rtTriangle">
            <a:avLst/>
          </a:prstGeom>
          <a:solidFill>
            <a:srgbClr val="FFC30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EC995C95-4020-4351-AB29-B7C954F3B908}"/>
              </a:ext>
            </a:extLst>
          </p:cNvPr>
          <p:cNvSpPr/>
          <p:nvPr/>
        </p:nvSpPr>
        <p:spPr>
          <a:xfrm>
            <a:off x="-27802" y="1241014"/>
            <a:ext cx="850044" cy="60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a)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F4A4E64A-5CEE-4DF7-8459-5306121E80B2}"/>
              </a:ext>
            </a:extLst>
          </p:cNvPr>
          <p:cNvSpPr/>
          <p:nvPr/>
        </p:nvSpPr>
        <p:spPr>
          <a:xfrm>
            <a:off x="3821397" y="1241014"/>
            <a:ext cx="850044" cy="60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b)</a:t>
            </a:r>
          </a:p>
        </p:txBody>
      </p:sp>
      <p:sp>
        <p:nvSpPr>
          <p:cNvPr id="36" name="Rounded Rectangle 2">
            <a:extLst>
              <a:ext uri="{FF2B5EF4-FFF2-40B4-BE49-F238E27FC236}">
                <a16:creationId xmlns:a16="http://schemas.microsoft.com/office/drawing/2014/main" id="{C851C0F5-2167-4544-A906-101E33FF5080}"/>
              </a:ext>
            </a:extLst>
          </p:cNvPr>
          <p:cNvSpPr/>
          <p:nvPr/>
        </p:nvSpPr>
        <p:spPr>
          <a:xfrm>
            <a:off x="8644456" y="1241014"/>
            <a:ext cx="850044" cy="60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564998-CFA7-4899-AF53-3A0373E1500B}"/>
              </a:ext>
            </a:extLst>
          </p:cNvPr>
          <p:cNvSpPr txBox="1"/>
          <p:nvPr/>
        </p:nvSpPr>
        <p:spPr>
          <a:xfrm>
            <a:off x="1920275" y="5311721"/>
            <a:ext cx="9938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A10BC2-2223-451F-BD0A-CF51BC6A1B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9529" y1="20000" x2="62118" y2="28941"/>
                        <a14:foregroundMark x1="62588" y1="34118" x2="48941" y2="52000"/>
                        <a14:foregroundMark x1="50353" y1="18824" x2="63529" y2="24706"/>
                        <a14:foregroundMark x1="67059" y1="29882" x2="56000" y2="44235"/>
                        <a14:foregroundMark x1="49647" y1="64706" x2="54588" y2="56706"/>
                        <a14:foregroundMark x1="64000" y1="43765" x2="71529" y2="33412"/>
                        <a14:foregroundMark x1="69647" y1="26353" x2="44235" y2="12235"/>
                        <a14:foregroundMark x1="34118" y1="13647" x2="41412" y2="33412"/>
                        <a14:foregroundMark x1="26353" y1="30824" x2="48471" y2="21176"/>
                        <a14:foregroundMark x1="27059" y1="23765" x2="37412" y2="36235"/>
                        <a14:foregroundMark x1="40235" y1="32235" x2="51765" y2="23294"/>
                        <a14:foregroundMark x1="49882" y1="13412" x2="62588" y2="14118"/>
                        <a14:foregroundMark x1="64706" y1="15529" x2="72235" y2="26588"/>
                        <a14:foregroundMark x1="56471" y1="30118" x2="45176" y2="45647"/>
                        <a14:foregroundMark x1="49882" y1="40471" x2="45882" y2="60706"/>
                        <a14:foregroundMark x1="44235" y1="49176" x2="44471" y2="60235"/>
                        <a14:foregroundMark x1="55294" y1="54588" x2="62824" y2="43059"/>
                        <a14:foregroundMark x1="48235" y1="69882" x2="54588" y2="69882"/>
                        <a14:foregroundMark x1="55294" y1="70353" x2="58824" y2="76000"/>
                        <a14:foregroundMark x1="58824" y1="77176" x2="56706" y2="83529"/>
                        <a14:foregroundMark x1="56706" y1="83529" x2="43529" y2="82824"/>
                        <a14:foregroundMark x1="42118" y1="82118" x2="41647" y2="73647"/>
                        <a14:foregroundMark x1="44235" y1="72941" x2="52000" y2="78118"/>
                        <a14:foregroundMark x1="6824" y1="30118" x2="21882" y2="10824"/>
                        <a14:foregroundMark x1="25176" y1="8706" x2="57412" y2="2588"/>
                        <a14:foregroundMark x1="62824" y1="4471" x2="88706" y2="21176"/>
                        <a14:foregroundMark x1="90824" y1="23765" x2="97176" y2="38353"/>
                        <a14:foregroundMark x1="84235" y1="16941" x2="67529" y2="4471"/>
                        <a14:foregroundMark x1="32000" y1="4471" x2="51294" y2="1882"/>
                        <a14:foregroundMark x1="5412" y1="29412" x2="1412" y2="51059"/>
                        <a14:foregroundMark x1="1412" y1="51059" x2="8706" y2="75294"/>
                        <a14:foregroundMark x1="9882" y1="76471" x2="25882" y2="91059"/>
                        <a14:foregroundMark x1="28706" y1="93176" x2="43765" y2="97882"/>
                        <a14:foregroundMark x1="44941" y1="97882" x2="62588" y2="96941"/>
                        <a14:foregroundMark x1="63529" y1="96235" x2="81882" y2="87529"/>
                        <a14:foregroundMark x1="82588" y1="86118" x2="94353" y2="68941"/>
                        <a14:foregroundMark x1="94824" y1="67765" x2="98353" y2="48000"/>
                        <a14:foregroundMark x1="98353" y1="48000" x2="97647" y2="39059"/>
                        <a14:foregroundMark x1="47765" y1="80706" x2="54118" y2="7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9" y="5098623"/>
            <a:ext cx="964385" cy="9643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28834" y="4004971"/>
            <a:ext cx="377337" cy="337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25265" y="2999396"/>
            <a:ext cx="377337" cy="337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14339" y="2984992"/>
            <a:ext cx="377337" cy="337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7253833" y="2945352"/>
            <a:ext cx="377337" cy="337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43" name="Oval 42"/>
          <p:cNvSpPr/>
          <p:nvPr/>
        </p:nvSpPr>
        <p:spPr>
          <a:xfrm>
            <a:off x="10145936" y="2299103"/>
            <a:ext cx="377337" cy="337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145936" y="3073633"/>
            <a:ext cx="377337" cy="337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950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1" grpId="0" animBg="1"/>
      <p:bldP spid="8" grpId="0" animBg="1"/>
      <p:bldP spid="22" grpId="0" animBg="1"/>
      <p:bldP spid="23" grpId="0" animBg="1"/>
      <p:bldP spid="24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/>
      <p:bldP spid="35" grpId="0"/>
      <p:bldP spid="36" grpId="0"/>
      <p:bldP spid="37" grpId="0"/>
      <p:bldP spid="4" grpId="0" animBg="1"/>
      <p:bldP spid="39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59B292F-2DAF-4B47-AA2A-A6BF8BBB2FBC}"/>
              </a:ext>
            </a:extLst>
          </p:cNvPr>
          <p:cNvGrpSpPr/>
          <p:nvPr/>
        </p:nvGrpSpPr>
        <p:grpSpPr>
          <a:xfrm>
            <a:off x="-377378" y="5810802"/>
            <a:ext cx="12569378" cy="1047198"/>
            <a:chOff x="-377378" y="5810802"/>
            <a:chExt cx="12569378" cy="10471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7A0F2A-7900-4DAF-AF8A-3C3174206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22" name="图片 7">
              <a:extLst>
                <a:ext uri="{FF2B5EF4-FFF2-40B4-BE49-F238E27FC236}">
                  <a16:creationId xmlns:a16="http://schemas.microsoft.com/office/drawing/2014/main" id="{0F7D3665-2B3F-4CE0-B6FA-BF863F2A4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-377378" y="6020654"/>
              <a:ext cx="1699938" cy="832494"/>
            </a:xfrm>
            <a:prstGeom prst="rect">
              <a:avLst/>
            </a:prstGeom>
          </p:spPr>
        </p:pic>
        <p:pic>
          <p:nvPicPr>
            <p:cNvPr id="23" name="图片 7">
              <a:extLst>
                <a:ext uri="{FF2B5EF4-FFF2-40B4-BE49-F238E27FC236}">
                  <a16:creationId xmlns:a16="http://schemas.microsoft.com/office/drawing/2014/main" id="{3AD9890C-D847-46D4-9D70-5498D1D3C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873549"/>
              <a:ext cx="859187" cy="73369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70BFA61-7066-408E-B9D5-2F51186BC3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278" t="33564" r="15344" b="31997"/>
          <a:stretch/>
        </p:blipFill>
        <p:spPr>
          <a:xfrm>
            <a:off x="1497329" y="3125303"/>
            <a:ext cx="8709661" cy="37326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9D2B6B-0E86-4548-94CB-9BF9180E9116}"/>
              </a:ext>
            </a:extLst>
          </p:cNvPr>
          <p:cNvGrpSpPr/>
          <p:nvPr/>
        </p:nvGrpSpPr>
        <p:grpSpPr>
          <a:xfrm>
            <a:off x="268246" y="48892"/>
            <a:ext cx="11923754" cy="642155"/>
            <a:chOff x="481252" y="1833339"/>
            <a:chExt cx="11583703" cy="642155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20BAE7E8-AACB-4606-B60C-9FA7E4A2273F}"/>
                </a:ext>
              </a:extLst>
            </p:cNvPr>
            <p:cNvSpPr/>
            <p:nvPr/>
          </p:nvSpPr>
          <p:spPr>
            <a:xfrm>
              <a:off x="1035248" y="1833339"/>
              <a:ext cx="11029707" cy="607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ba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F00E5C-09AF-45D7-8BB7-7D1D67F9036F}"/>
                </a:ext>
              </a:extLst>
            </p:cNvPr>
            <p:cNvSpPr/>
            <p:nvPr/>
          </p:nvSpPr>
          <p:spPr>
            <a:xfrm>
              <a:off x="481252" y="1865894"/>
              <a:ext cx="609600" cy="6096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D5D311A5-6AEF-43FC-B48A-C0B834B1B57F}"/>
              </a:ext>
            </a:extLst>
          </p:cNvPr>
          <p:cNvSpPr/>
          <p:nvPr/>
        </p:nvSpPr>
        <p:spPr>
          <a:xfrm>
            <a:off x="1536910" y="685254"/>
            <a:ext cx="9118180" cy="22808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68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B88ABB-8700-4BE1-9504-1AAEDBF625BA}"/>
              </a:ext>
            </a:extLst>
          </p:cNvPr>
          <p:cNvGrpSpPr/>
          <p:nvPr/>
        </p:nvGrpSpPr>
        <p:grpSpPr>
          <a:xfrm>
            <a:off x="0" y="-173795"/>
            <a:ext cx="12333834" cy="1454069"/>
            <a:chOff x="0" y="-1"/>
            <a:chExt cx="12333834" cy="14540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5402-B61A-459C-80C6-F133D101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 rot="10800000">
              <a:off x="0" y="0"/>
              <a:ext cx="12192000" cy="397864"/>
            </a:xfrm>
            <a:prstGeom prst="rect">
              <a:avLst/>
            </a:prstGeom>
          </p:spPr>
        </p:pic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7923AF65-6F63-4559-9E7F-82977708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t="-5528" r="62396" b="71295"/>
            <a:stretch/>
          </p:blipFill>
          <p:spPr>
            <a:xfrm rot="10800000">
              <a:off x="9978442" y="-1"/>
              <a:ext cx="2355392" cy="145406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38F2BF-CD3C-4303-9D49-66E0240FB2CD}"/>
              </a:ext>
            </a:extLst>
          </p:cNvPr>
          <p:cNvGrpSpPr/>
          <p:nvPr/>
        </p:nvGrpSpPr>
        <p:grpSpPr>
          <a:xfrm>
            <a:off x="-377378" y="5810802"/>
            <a:ext cx="12569378" cy="1047198"/>
            <a:chOff x="-377378" y="5810802"/>
            <a:chExt cx="12569378" cy="104719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F83B56-D0E8-4F6B-B883-C16C0086F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321" y1="97656" x2="94436" y2="97917"/>
                          <a14:foregroundMark x1="4539" y1="1823" x2="97950" y2="1823"/>
                          <a14:foregroundMark x1="1318" y1="2865" x2="4246" y2="1302"/>
                          <a14:foregroundMark x1="586" y1="98438" x2="11713" y2="98698"/>
                          <a14:backgroundMark x1="1464" y1="5469" x2="97804" y2="9896"/>
                          <a14:backgroundMark x1="98829" y1="13281" x2="96193" y2="85417"/>
                          <a14:backgroundMark x1="96193" y1="85417" x2="9224" y2="87500"/>
                          <a14:backgroundMark x1="9224" y1="87500" x2="5271" y2="12240"/>
                          <a14:backgroundMark x1="5710" y1="12760" x2="83748" y2="35156"/>
                          <a14:backgroundMark x1="3514" y1="68229" x2="6442" y2="89583"/>
                          <a14:backgroundMark x1="21523" y1="41667" x2="59297" y2="69792"/>
                          <a14:backgroundMark x1="82723" y1="34635" x2="98243" y2="51302"/>
                          <a14:backgroundMark x1="18009" y1="32292" x2="35286" y2="41406"/>
                          <a14:backgroundMark x1="14934" y1="46615" x2="36457" y2="70573"/>
                        </a14:backgroundRemoval>
                      </a14:imgEffect>
                    </a14:imgLayer>
                  </a14:imgProps>
                </a:ext>
              </a:extLst>
            </a:blip>
            <a:srcRect t="94227"/>
            <a:stretch/>
          </p:blipFill>
          <p:spPr>
            <a:xfrm>
              <a:off x="0" y="6460136"/>
              <a:ext cx="12192000" cy="397864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35579F58-19C1-4B35-8F72-A22A75A20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13" r="62396" b="72843"/>
            <a:stretch/>
          </p:blipFill>
          <p:spPr>
            <a:xfrm flipH="1">
              <a:off x="-377378" y="6020654"/>
              <a:ext cx="1699938" cy="832494"/>
            </a:xfrm>
            <a:prstGeom prst="rect">
              <a:avLst/>
            </a:prstGeom>
          </p:spPr>
        </p:pic>
        <p:pic>
          <p:nvPicPr>
            <p:cNvPr id="25" name="图片 7">
              <a:extLst>
                <a:ext uri="{FF2B5EF4-FFF2-40B4-BE49-F238E27FC236}">
                  <a16:creationId xmlns:a16="http://schemas.microsoft.com/office/drawing/2014/main" id="{196BFF8A-61E0-48E9-820B-BD1D7B767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893" r="85748"/>
            <a:stretch/>
          </p:blipFill>
          <p:spPr>
            <a:xfrm rot="17758331">
              <a:off x="11244476" y="5873549"/>
              <a:ext cx="859187" cy="73369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7332A39-11CA-457D-9093-C8F5F09ED7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278" t="33564" r="15344" b="31997"/>
          <a:stretch/>
        </p:blipFill>
        <p:spPr>
          <a:xfrm>
            <a:off x="1655428" y="4005943"/>
            <a:ext cx="8896458" cy="285205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07439055-695E-4A1C-9D73-B888E97BB12D}"/>
              </a:ext>
            </a:extLst>
          </p:cNvPr>
          <p:cNvSpPr/>
          <p:nvPr/>
        </p:nvSpPr>
        <p:spPr>
          <a:xfrm>
            <a:off x="218249" y="111848"/>
            <a:ext cx="9118180" cy="17445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Rô-bốt chạy theo đoạn thẳng AB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Việt chạy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CDEG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Mai chạy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đường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HIK.</a:t>
            </a: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5D0D3B88-D7B8-47A0-AAA8-DE9FAD9F7487}"/>
              </a:ext>
            </a:extLst>
          </p:cNvPr>
          <p:cNvSpPr/>
          <p:nvPr/>
        </p:nvSpPr>
        <p:spPr>
          <a:xfrm>
            <a:off x="276305" y="2735966"/>
            <a:ext cx="9118180" cy="11502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Đường chạy của Mai gồm 2 đoạn thẳng.</a:t>
            </a:r>
          </a:p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Đường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249" y="1693584"/>
            <a:ext cx="72217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chạy qua bãi cỏ theo đường gấp khúc CDEG.</a:t>
            </a:r>
          </a:p>
          <a:p>
            <a:pPr>
              <a:lnSpc>
                <a:spcPct val="13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Mai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qua bãi cỏ theo đường gấp khúc HIK.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2BF871-5146-45AD-811E-7102F357D9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48641" y="672048"/>
            <a:ext cx="1974116" cy="24885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58FB91-E0B4-49FB-BCE5-5601E1FF9021}"/>
              </a:ext>
            </a:extLst>
          </p:cNvPr>
          <p:cNvSpPr txBox="1"/>
          <p:nvPr/>
        </p:nvSpPr>
        <p:spPr>
          <a:xfrm>
            <a:off x="3943763" y="1069167"/>
            <a:ext cx="736231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con,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9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uiExpand="1" build="allAtOnce"/>
      <p:bldP spid="17" grpId="0"/>
      <p:bldP spid="17" grpId="1"/>
      <p:bldP spid="2" grpId="0"/>
      <p:bldP spid="2" grpId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600</Words>
  <Application>Microsoft Office PowerPoint</Application>
  <PresentationFormat>Widescreen</PresentationFormat>
  <Paragraphs>116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SimSun</vt:lpstr>
      <vt:lpstr>SimSun</vt:lpstr>
      <vt:lpstr>微软雅黑 Light</vt:lpstr>
      <vt:lpstr>Arial</vt:lpstr>
      <vt:lpstr>Calibri</vt:lpstr>
      <vt:lpstr>Calibri Light</vt:lpstr>
      <vt:lpstr>等线</vt:lpstr>
      <vt:lpstr>等线 Light</vt:lpstr>
      <vt:lpstr>Helga</vt:lpstr>
      <vt:lpstr>HP001 4 hàng</vt:lpstr>
      <vt:lpstr>HP001 4H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145</cp:revision>
  <dcterms:created xsi:type="dcterms:W3CDTF">2021-06-08T15:09:33Z</dcterms:created>
  <dcterms:modified xsi:type="dcterms:W3CDTF">2021-12-09T11:08:24Z</dcterms:modified>
</cp:coreProperties>
</file>