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  <p:sldMasterId id="2147483689" r:id="rId4"/>
    <p:sldMasterId id="2147483702" r:id="rId5"/>
    <p:sldMasterId id="2147483714" r:id="rId6"/>
  </p:sldMasterIdLst>
  <p:notesMasterIdLst>
    <p:notesMasterId r:id="rId23"/>
  </p:notesMasterIdLst>
  <p:sldIdLst>
    <p:sldId id="702" r:id="rId7"/>
    <p:sldId id="703" r:id="rId8"/>
    <p:sldId id="261" r:id="rId9"/>
    <p:sldId id="522" r:id="rId10"/>
    <p:sldId id="555" r:id="rId11"/>
    <p:sldId id="704" r:id="rId12"/>
    <p:sldId id="709" r:id="rId13"/>
    <p:sldId id="706" r:id="rId14"/>
    <p:sldId id="705" r:id="rId15"/>
    <p:sldId id="707" r:id="rId16"/>
    <p:sldId id="708" r:id="rId17"/>
    <p:sldId id="557" r:id="rId18"/>
    <p:sldId id="558" r:id="rId19"/>
    <p:sldId id="559" r:id="rId20"/>
    <p:sldId id="560" r:id="rId21"/>
    <p:sldId id="47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PC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Bài giảng được thiết kể bởi: Phan Thanh Út -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Bài giảng được thiết kể bởi: Phan Thanh Út - phanthanhutgh1994@gmail.com</a:t>
            </a:r>
            <a:endParaRPr lang="en-US" altLang="zh-CN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9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16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Bài giảng được thiết kể bởi: Phan Thanh Út -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Bài giảng được thiết kể bởi: Phan Thanh Út - phanthanhutgh1994@gmail.com</a:t>
            </a:r>
            <a:endParaRPr lang="en-US" altLang="zh-CN"/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960000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4559028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960000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96000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4559028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4559025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8158065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8158067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815806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200720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200720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06225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5606225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920526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920526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674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6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39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6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5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3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5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23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9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960000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4559028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960000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96000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4559028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4559025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8158065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8158067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815806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200720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200720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06225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5606225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920526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920526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67576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6619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954730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82808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3403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3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2C4-E640-46EE-A0EF-9A0B807092E1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A380-C2F3-4913-A793-9F5180BED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23720" y="802005"/>
            <a:ext cx="9096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74775" y="2369185"/>
            <a:ext cx="99942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28: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28060" y="1585595"/>
            <a:ext cx="4928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23720" y="802005"/>
            <a:ext cx="9096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vi-VN" alt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altLang="vi-VN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hai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 , ngày</a:t>
            </a:r>
            <a:r>
              <a:rPr lang="vi-VN" alt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altLang="vi-VN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20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 tháng 12 năm 2021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374775" y="2369185"/>
            <a:ext cx="999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Bài </a:t>
            </a:r>
            <a:r>
              <a:rPr lang="vi-VN" altLang="en-US" sz="36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28: </a:t>
            </a:r>
            <a:r>
              <a:rPr lang="en-US" altLang="vi-VN" sz="36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Viết đoạn văn thể hiện tình cảm với người thân 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(tiết 5)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28060" y="1585595"/>
            <a:ext cx="4928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Môn: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3136900" y="2491105"/>
            <a:ext cx="5918200" cy="1875155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4"/>
          <p:cNvSpPr/>
          <p:nvPr/>
        </p:nvSpPr>
        <p:spPr>
          <a:xfrm>
            <a:off x="4605655" y="804545"/>
            <a:ext cx="3361690" cy="108204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47015" y="3929380"/>
            <a:ext cx="6833870" cy="6553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47015" y="4705985"/>
            <a:ext cx="11563350" cy="911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”, “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47015" y="5746115"/>
            <a:ext cx="11563350" cy="1041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>
            <a:fillRect/>
          </a:stretch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2959" y="1827632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/>
                    <a:t>   </a:t>
                  </a:r>
                </a:p>
              </p:txBody>
            </p:sp>
            <p:sp>
              <p:nvSpPr>
                <p:cNvPr id="14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tình cảm thế nào với người đó? Vì sao?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42" y="434811"/>
            <a:ext cx="1049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dirty="0">
                <a:latin typeface="+mj-lt"/>
              </a:rPr>
              <a:t>1.</a:t>
            </a:r>
            <a:r>
              <a:rPr lang="vi-VN" sz="3200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đọc một bài thơ, câu chuyện về tình cảm gia đình.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242" y="1192635"/>
            <a:ext cx="1180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2.</a:t>
            </a:r>
            <a:r>
              <a:rPr lang="vi-VN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Chia sẻ với các bạn cảm xúc của em về bài thơ, câu chuyện đó.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796" t="15179" r="14103" b="27637"/>
          <a:stretch>
            <a:fillRect/>
          </a:stretch>
        </p:blipFill>
        <p:spPr>
          <a:xfrm>
            <a:off x="2279176" y="3411940"/>
            <a:ext cx="7792872" cy="34460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19766" t="16405" r="55894" b="63581"/>
          <a:stretch>
            <a:fillRect/>
          </a:stretch>
        </p:blipFill>
        <p:spPr>
          <a:xfrm>
            <a:off x="2811439" y="2183641"/>
            <a:ext cx="2688609" cy="151490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9824" t="16405" r="18006" b="61539"/>
          <a:stretch>
            <a:fillRect/>
          </a:stretch>
        </p:blipFill>
        <p:spPr>
          <a:xfrm>
            <a:off x="7287907" y="2183641"/>
            <a:ext cx="2715905" cy="1494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3136900" y="2491105"/>
            <a:ext cx="5918200" cy="1875155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4"/>
          <p:cNvSpPr/>
          <p:nvPr/>
        </p:nvSpPr>
        <p:spPr>
          <a:xfrm>
            <a:off x="4605655" y="804545"/>
            <a:ext cx="3361690" cy="108204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593" y="1746116"/>
            <a:ext cx="1976297" cy="101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13" y="1746116"/>
            <a:ext cx="1976297" cy="10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algn="ctr"/>
            <a:r>
              <a:rPr lang="e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2"/>
          </p:nvPr>
        </p:nvSpPr>
        <p:spPr>
          <a:xfrm>
            <a:off x="2413984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01</a:t>
            </a: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656521" y="2758188"/>
            <a:ext cx="2941961" cy="1555688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just"/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just"/>
            <a:endParaRPr sz="3200" dirty="0"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3"/>
          </p:nvPr>
        </p:nvSpPr>
        <p:spPr>
          <a:xfrm>
            <a:off x="7490443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02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6285425" y="3147337"/>
            <a:ext cx="4018987" cy="977377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/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ctr"/>
            <a:endParaRPr sz="3200" dirty="0"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2163" y="578377"/>
            <a:ext cx="2444640" cy="134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79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0616" y="4385135"/>
            <a:ext cx="2040227" cy="645160"/>
          </a:xfrm>
          <a:prstGeom prst="rect">
            <a:avLst/>
          </a:prstGeom>
          <a:gradFill>
            <a:gsLst>
              <a:gs pos="100000">
                <a:srgbClr val="FE4444">
                  <a:alpha val="36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>
            <a:fillRect/>
          </a:stretch>
        </p:blipFill>
        <p:spPr>
          <a:xfrm>
            <a:off x="154932" y="109220"/>
            <a:ext cx="12037324" cy="33982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20160" y="4414520"/>
            <a:ext cx="2341245" cy="645160"/>
          </a:xfrm>
          <a:prstGeom prst="rect">
            <a:avLst/>
          </a:prstGeom>
          <a:gradFill>
            <a:gsLst>
              <a:gs pos="98000">
                <a:srgbClr val="FE4444">
                  <a:alpha val="39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19218" y="4415350"/>
            <a:ext cx="2652102" cy="645160"/>
          </a:xfrm>
          <a:prstGeom prst="rect">
            <a:avLst/>
          </a:prstGeom>
          <a:gradFill>
            <a:gsLst>
              <a:gs pos="100000">
                <a:srgbClr val="FE4444">
                  <a:alpha val="41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27870" y="4414520"/>
            <a:ext cx="2366010" cy="645160"/>
          </a:xfrm>
          <a:prstGeom prst="rect">
            <a:avLst/>
          </a:prstGeom>
          <a:gradFill>
            <a:gsLst>
              <a:gs pos="98000">
                <a:srgbClr val="FE4444">
                  <a:alpha val="38000"/>
                </a:srgbClr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8040" y="5265420"/>
            <a:ext cx="8907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1705" y="6116320"/>
            <a:ext cx="4875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995" y="3564255"/>
            <a:ext cx="1127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1" grpId="0" bldLvl="0" animBg="1"/>
      <p:bldP spid="22" grpId="0" bldLvl="0" animBg="1"/>
      <p:bldP spid="23" grpId="0" bldLvl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5460" y="3502660"/>
            <a:ext cx="3020060" cy="316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>
            <a:fillRect/>
          </a:stretch>
        </p:blipFill>
        <p:spPr>
          <a:xfrm>
            <a:off x="0" y="76835"/>
            <a:ext cx="12192000" cy="3279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2975" y="3760470"/>
            <a:ext cx="328422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01515" y="2179320"/>
            <a:ext cx="1594485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4775" y="2179320"/>
            <a:ext cx="124460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81145" y="3063875"/>
            <a:ext cx="2013585" cy="14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58375" y="3032125"/>
            <a:ext cx="1714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92975" y="4592320"/>
            <a:ext cx="28517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2975" y="5394325"/>
            <a:ext cx="40005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2975" y="6196330"/>
            <a:ext cx="351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</a:p>
        </p:txBody>
      </p:sp>
      <p:cxnSp>
        <p:nvCxnSpPr>
          <p:cNvPr id="2" name="Straight Connector 1"/>
          <p:cNvCxnSpPr>
            <a:stCxn id="7" idx="3"/>
            <a:endCxn id="10" idx="1"/>
          </p:cNvCxnSpPr>
          <p:nvPr/>
        </p:nvCxnSpPr>
        <p:spPr>
          <a:xfrm flipV="1">
            <a:off x="3525520" y="3998595"/>
            <a:ext cx="3767455" cy="10890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7" idx="3"/>
            <a:endCxn id="16" idx="1"/>
          </p:cNvCxnSpPr>
          <p:nvPr/>
        </p:nvCxnSpPr>
        <p:spPr>
          <a:xfrm flipV="1">
            <a:off x="3525520" y="4830445"/>
            <a:ext cx="3767455" cy="2571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3"/>
            <a:endCxn id="17" idx="1"/>
          </p:cNvCxnSpPr>
          <p:nvPr/>
        </p:nvCxnSpPr>
        <p:spPr>
          <a:xfrm>
            <a:off x="3525520" y="5087620"/>
            <a:ext cx="3767455" cy="5448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" idx="3"/>
            <a:endCxn id="18" idx="1"/>
          </p:cNvCxnSpPr>
          <p:nvPr/>
        </p:nvCxnSpPr>
        <p:spPr>
          <a:xfrm>
            <a:off x="3525520" y="5087620"/>
            <a:ext cx="3767455" cy="13468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7505" y="268605"/>
            <a:ext cx="114769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3. Chọn dấu chấm, dấu chấm hỏi hoặc dấu chấm than thay cho ô vuông.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62500" y="1925320"/>
            <a:ext cx="21107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2875" y="2905125"/>
            <a:ext cx="1204912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Bố:   - Nam ơi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một câu có từ “đường” nhé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- Bố em đang uống cà phê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Bố:   - Thế từ “đường” đâu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- Dạ, đường có ở trong cốc cà phê rồi ạ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truyện cười thông minh dí dỏm)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333865" y="5000625"/>
            <a:ext cx="3651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78500" y="4298950"/>
            <a:ext cx="3651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99250" y="3743325"/>
            <a:ext cx="3651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699875" y="3094355"/>
            <a:ext cx="3651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21990" y="3094355"/>
            <a:ext cx="3651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bldLvl="0" animBg="1"/>
      <p:bldP spid="5" grpId="1" animBg="1"/>
      <p:bldP spid="5" grpId="2" animBg="1"/>
      <p:bldP spid="10" grpId="0" bldLvl="0" animBg="1"/>
      <p:bldP spid="10" grpId="1" animBg="1"/>
      <p:bldP spid="10" grpId="2" bldLvl="0" animBg="1"/>
      <p:bldP spid="11" grpId="0" bldLvl="0" animBg="1"/>
      <p:bldP spid="11" grpId="1" animBg="1"/>
      <p:bldP spid="11" grpId="2" bldLvl="0" animBg="1"/>
      <p:bldP spid="12" grpId="0" bldLvl="0" animBg="1"/>
      <p:bldP spid="12" grpId="1" animBg="1"/>
      <p:bldP spid="12" grpId="2" bldLvl="0" animBg="1"/>
      <p:bldP spid="13" grpId="0" bldLvl="0" animBg="1"/>
      <p:bldP spid="13" grpId="1" animBg="1"/>
      <p:bldP spid="13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593" y="1746116"/>
            <a:ext cx="1976297" cy="101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13" y="1746116"/>
            <a:ext cx="1976297" cy="10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algn="ctr"/>
            <a:r>
              <a:rPr lang="e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2"/>
          </p:nvPr>
        </p:nvSpPr>
        <p:spPr>
          <a:xfrm>
            <a:off x="2413984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01</a:t>
            </a: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656521" y="2758188"/>
            <a:ext cx="2941961" cy="1555688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just"/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just"/>
            <a:endParaRPr sz="3200" dirty="0"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3"/>
          </p:nvPr>
        </p:nvSpPr>
        <p:spPr>
          <a:xfrm>
            <a:off x="7490443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02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6285425" y="3147337"/>
            <a:ext cx="4018987" cy="977377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/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ctr"/>
            <a:endParaRPr sz="3200" dirty="0"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2163" y="578377"/>
            <a:ext cx="2444640" cy="134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3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3975" y="4025900"/>
            <a:ext cx="8171180" cy="1078865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ArchDown">
              <a:avLst>
                <a:gd name="adj" fmla="val 21485469"/>
              </a:avLst>
            </a:prstTxWarp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546</Words>
  <Application>Microsoft Office PowerPoint</Application>
  <PresentationFormat>Widescreen</PresentationFormat>
  <Paragraphs>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Comfortaa</vt:lpstr>
      <vt:lpstr>Delius Unicase</vt:lpstr>
      <vt:lpstr>HP001 4 hàng</vt:lpstr>
      <vt:lpstr>Times New Roman</vt:lpstr>
      <vt:lpstr>3_Office Theme</vt:lpstr>
      <vt:lpstr>NỀN 5</vt:lpstr>
      <vt:lpstr>nền 3</vt:lpstr>
      <vt:lpstr>6_Office Theme</vt:lpstr>
      <vt:lpstr>2_Office Theme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Tuan</cp:lastModifiedBy>
  <cp:revision>107</cp:revision>
  <dcterms:created xsi:type="dcterms:W3CDTF">2021-06-24T12:42:00Z</dcterms:created>
  <dcterms:modified xsi:type="dcterms:W3CDTF">2022-12-06T13:57:45Z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DA16EE3253E949FA8D371E9946859551</vt:lpwstr>
  </property>
  <property fmtid="{D5CDD505-2E9C-101B-9397-08002B2CF9AE}" pid="3" name="KSOProductBuildVer">
    <vt:lpwstr>1033-11.2.0.10382</vt:lpwstr>
  </property>
</Properties>
</file>