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88" r:id="rId3"/>
    <p:sldId id="274" r:id="rId4"/>
    <p:sldId id="321" r:id="rId5"/>
    <p:sldId id="287" r:id="rId6"/>
    <p:sldId id="328" r:id="rId7"/>
    <p:sldId id="323" r:id="rId8"/>
    <p:sldId id="326" r:id="rId9"/>
    <p:sldId id="322" r:id="rId10"/>
    <p:sldId id="327" r:id="rId11"/>
    <p:sldId id="276" r:id="rId12"/>
    <p:sldId id="324" r:id="rId13"/>
    <p:sldId id="296" r:id="rId14"/>
    <p:sldId id="325" r:id="rId15"/>
    <p:sldId id="265" r:id="rId16"/>
    <p:sldId id="32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228"/>
    <a:srgbClr val="FFFFAD"/>
    <a:srgbClr val="FFFF99"/>
    <a:srgbClr val="01659E"/>
    <a:srgbClr val="FEC00D"/>
    <a:srgbClr val="66FFFF"/>
    <a:srgbClr val="165621"/>
    <a:srgbClr val="8E0A72"/>
    <a:srgbClr val="E9AC01"/>
    <a:srgbClr val="683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0391" autoAdjust="0"/>
  </p:normalViewPr>
  <p:slideViewPr>
    <p:cSldViewPr snapToGrid="0" showGuides="1">
      <p:cViewPr varScale="1">
        <p:scale>
          <a:sx n="61" d="100"/>
          <a:sy n="61" d="100"/>
        </p:scale>
        <p:origin x="120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07173-C673-44F9-83F6-F4B820D7AED9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CF270-EC13-46BB-ADD2-DBBDC0934A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4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GV có</a:t>
            </a:r>
            <a:r>
              <a:rPr lang="en-US" altLang="zh-CN" baseline="0"/>
              <a:t> thế cho HS vận dụng hoặc ấn vào ngôi sao để lấy đường link làm trong liveworksheets.</a:t>
            </a:r>
          </a:p>
          <a:p>
            <a:r>
              <a:rPr lang="en-US" altLang="zh-CN"/>
              <a:t>https://www.liveworksheets.com/4-nl850132qk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8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5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7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8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59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84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5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7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4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8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5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www.liveworksheets.com/4-nl850132qk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6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637710" y="-937737"/>
            <a:ext cx="10640642" cy="76513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9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7" y="5896429"/>
            <a:ext cx="2196565" cy="84773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11790" y="3569362"/>
            <a:ext cx="8210538" cy="841828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25:</a:t>
            </a:r>
          </a:p>
          <a:p>
            <a:pPr algn="ctr"/>
            <a:r>
              <a:rPr lang="en-US" sz="36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ĐIỂM, ĐOẠN THẲNG, ĐƯỜNG THẲNG, ĐƯỜNG CONG, </a:t>
            </a:r>
          </a:p>
          <a:p>
            <a:pPr algn="ctr"/>
            <a:r>
              <a:rPr lang="en-US" sz="36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ĐIỂM THẲNG HÀNG.</a:t>
            </a:r>
          </a:p>
          <a:p>
            <a:pPr algn="ctr"/>
            <a:r>
              <a:rPr lang="en-US" sz="3600" b="1">
                <a:ln>
                  <a:solidFill>
                    <a:srgbClr val="4F6228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vi-VN" sz="3600" b="1" dirty="0">
              <a:ln>
                <a:solidFill>
                  <a:srgbClr val="4F6228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467867" y="295220"/>
            <a:ext cx="2258865" cy="980661"/>
            <a:chOff x="1468222" y="0"/>
            <a:chExt cx="2258865" cy="9806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68222" y="206880"/>
              <a:ext cx="225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870340" y="440544"/>
            <a:ext cx="67550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HÌNH PHẲNG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28" y="924265"/>
            <a:ext cx="9179333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08513" y="3100832"/>
            <a:ext cx="8210538" cy="8418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51" y="455239"/>
            <a:ext cx="8118998" cy="40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87068" y="3614529"/>
            <a:ext cx="865030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err="1"/>
              <a:t>vẽ</a:t>
            </a:r>
            <a:r>
              <a:rPr lang="en-US" sz="280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45711" y="4281809"/>
            <a:ext cx="6623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hình vẽ có 6 điểm: A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9351" y="5539435"/>
            <a:ext cx="55322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hình vẽ có 2 đoạn thẳng: AB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7068" y="4905906"/>
            <a:ext cx="585288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b) Kể tên các đoạn thẳng trong hình vẽ.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1175" y="94741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5889" y="94606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7071" y="284152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61346" y="1545906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38079" y="268778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15809" y="137764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7494" y="4282475"/>
            <a:ext cx="91011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1388" y="4277661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1087" y="4273365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2806" y="4277378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31126" y="4273364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974498" y="1099812"/>
            <a:ext cx="3271171" cy="134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5773" y="105543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25495" y="104357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31237" y="293500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7351" y="16749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193649" y="1706144"/>
            <a:ext cx="3756114" cy="1274616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81512" y="5535487"/>
            <a:ext cx="88357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CD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4367" y="471339"/>
            <a:ext cx="617957" cy="6179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75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  <p:bldP spid="6" grpId="0"/>
      <p:bldP spid="7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336049" y="629540"/>
            <a:ext cx="9958959" cy="1431057"/>
            <a:chOff x="857087" y="446662"/>
            <a:chExt cx="9958959" cy="1431057"/>
          </a:xfrm>
        </p:grpSpPr>
        <p:sp>
          <p:nvSpPr>
            <p:cNvPr id="60" name="TextBox 59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                                             b)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H="1">
            <a:off x="1954007" y="1998615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954006" y="3370215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188813" y="1998615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3953088" y="1430866"/>
            <a:ext cx="503664" cy="736741"/>
            <a:chOff x="3474126" y="1300240"/>
            <a:chExt cx="503664" cy="736741"/>
          </a:xfrm>
        </p:grpSpPr>
        <p:sp>
          <p:nvSpPr>
            <p:cNvPr id="67" name="TextBox 66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474126" y="130024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383852" y="2909344"/>
            <a:ext cx="665403" cy="646331"/>
            <a:chOff x="904890" y="2778718"/>
            <a:chExt cx="665403" cy="646331"/>
          </a:xfrm>
        </p:grpSpPr>
        <p:sp>
          <p:nvSpPr>
            <p:cNvPr id="70" name="TextBox 69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55602" y="3982494"/>
            <a:ext cx="544780" cy="771575"/>
            <a:chOff x="3576640" y="3851868"/>
            <a:chExt cx="544780" cy="771575"/>
          </a:xfrm>
        </p:grpSpPr>
        <p:sp>
          <p:nvSpPr>
            <p:cNvPr id="73" name="TextBox 7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36378" y="41002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6158521" y="2319762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654462" y="2530926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701176" y="2530926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10296463" y="3104056"/>
            <a:ext cx="604090" cy="771575"/>
            <a:chOff x="3576640" y="3851868"/>
            <a:chExt cx="604090" cy="771575"/>
          </a:xfrm>
        </p:grpSpPr>
        <p:sp>
          <p:nvSpPr>
            <p:cNvPr id="79" name="TextBox 78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551910" y="1934605"/>
            <a:ext cx="423514" cy="774143"/>
            <a:chOff x="3576639" y="3724056"/>
            <a:chExt cx="423514" cy="774143"/>
          </a:xfrm>
        </p:grpSpPr>
        <p:sp>
          <p:nvSpPr>
            <p:cNvPr id="82" name="TextBox 8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76639" y="372405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407162" y="3474796"/>
            <a:ext cx="423514" cy="994469"/>
            <a:chOff x="3487814" y="3851868"/>
            <a:chExt cx="423514" cy="994469"/>
          </a:xfrm>
        </p:grpSpPr>
        <p:sp>
          <p:nvSpPr>
            <p:cNvPr id="85" name="TextBox 8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15276" y="1830676"/>
            <a:ext cx="444352" cy="660096"/>
            <a:chOff x="3498233" y="3838103"/>
            <a:chExt cx="444352" cy="660096"/>
          </a:xfrm>
        </p:grpSpPr>
        <p:sp>
          <p:nvSpPr>
            <p:cNvPr id="88" name="TextBox 8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049255" y="4681237"/>
            <a:ext cx="227304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MN, MP , NP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182958" y="4681237"/>
            <a:ext cx="227304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 , BC , CD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049255" y="5473335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686584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470756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18104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844921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623970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7" name="Group 6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?</a:t>
                </a: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1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18081" y="1808279"/>
            <a:ext cx="444352" cy="660096"/>
            <a:chOff x="3498233" y="3838103"/>
            <a:chExt cx="444352" cy="660096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7cm</a:t>
            </a:r>
          </a:p>
        </p:txBody>
      </p:sp>
      <p:sp>
        <p:nvSpPr>
          <p:cNvPr id="26" name="TextBox 2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9cm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2" grpId="0" animBg="1"/>
      <p:bldP spid="22" grpId="1" animBg="1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376005"/>
            <a:ext cx="6096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123" y="3639175"/>
            <a:ext cx="363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029" y="144259"/>
            <a:ext cx="6016184" cy="1531829"/>
          </a:xfrm>
          <a:prstGeom prst="roundRect">
            <a:avLst/>
          </a:prstGeom>
          <a:solidFill>
            <a:srgbClr val="FFFF99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Mua TV Vsmart ở đâu giá tốt? Review các dòng Tivi Vsm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03" y="1937278"/>
            <a:ext cx="6615701" cy="44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893487" y="2350079"/>
            <a:ext cx="5237713" cy="119566"/>
            <a:chOff x="1553716" y="4058947"/>
            <a:chExt cx="5237713" cy="119566"/>
          </a:xfrm>
        </p:grpSpPr>
        <p:grpSp>
          <p:nvGrpSpPr>
            <p:cNvPr id="15" name="Group 14"/>
            <p:cNvGrpSpPr/>
            <p:nvPr/>
          </p:nvGrpSpPr>
          <p:grpSpPr>
            <a:xfrm>
              <a:off x="1553716" y="4058947"/>
              <a:ext cx="5237713" cy="119565"/>
              <a:chOff x="2845271" y="4943031"/>
              <a:chExt cx="4909178" cy="11956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845271" y="5002816"/>
                <a:ext cx="4852539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7641169" y="4943031"/>
                <a:ext cx="113280" cy="1195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555552" y="4058948"/>
              <a:ext cx="120861" cy="11956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5-Point Star 1">
            <a:hlinkClick r:id="rId6"/>
          </p:cNvPr>
          <p:cNvSpPr/>
          <p:nvPr/>
        </p:nvSpPr>
        <p:spPr>
          <a:xfrm>
            <a:off x="10809027" y="450376"/>
            <a:ext cx="832513" cy="723331"/>
          </a:xfrm>
          <a:prstGeom prst="star5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75" y="5283727"/>
            <a:ext cx="1868264" cy="1717945"/>
          </a:xfrm>
          <a:prstGeom prst="rect">
            <a:avLst/>
          </a:prstGeom>
        </p:spPr>
      </p:pic>
      <p:pic>
        <p:nvPicPr>
          <p:cNvPr id="7" name="图片 7" descr="图片包含 玩具, 事情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4" y="4931229"/>
            <a:ext cx="7722347" cy="1926771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99" y="-160129"/>
            <a:ext cx="36421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20" y="1796127"/>
            <a:ext cx="6194073" cy="2072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6850"/>
            <a:ext cx="11526838" cy="64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10239132" y="335512"/>
            <a:ext cx="2214323" cy="1471715"/>
          </a:xfrm>
          <a:prstGeom prst="rect">
            <a:avLst/>
          </a:prstGeom>
        </p:spPr>
      </p:pic>
      <p:pic>
        <p:nvPicPr>
          <p:cNvPr id="31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E5D4A8"/>
              </a:clrFrom>
              <a:clrTo>
                <a:srgbClr val="E5D4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2518"/>
            <a:ext cx="10481686" cy="6177868"/>
          </a:xfrm>
          <a:prstGeom prst="rect">
            <a:avLst/>
          </a:prstGeom>
        </p:spPr>
      </p:pic>
      <p:sp>
        <p:nvSpPr>
          <p:cNvPr id="3" name="AutoShape 2" descr="Các số đếm từ 1 đến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ác số đếm từ 1 đến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99771" y="2075085"/>
            <a:ext cx="6756841" cy="1035174"/>
            <a:chOff x="1799771" y="2075085"/>
            <a:chExt cx="6756841" cy="1035174"/>
          </a:xfrm>
        </p:grpSpPr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71" y="2075085"/>
              <a:ext cx="1098134" cy="10351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90290" y="2202019"/>
              <a:ext cx="57663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Nhận biết được điểm, đoạn thẳng.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99771" y="3348526"/>
            <a:ext cx="8752116" cy="894684"/>
            <a:chOff x="1799771" y="3909542"/>
            <a:chExt cx="8752116" cy="894684"/>
          </a:xfrm>
        </p:grpSpPr>
        <p:pic>
          <p:nvPicPr>
            <p:cNvPr id="1030" name="Picture 6" descr="Dạy trẻ đếm số từ 0 tới 5 bằng tiếng Anh - Mầm no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E5D3AB"/>
                </a:clrFrom>
                <a:clrTo>
                  <a:srgbClr val="E5D3A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4" t="15343" r="4635" b="14920"/>
            <a:stretch/>
          </p:blipFill>
          <p:spPr bwMode="auto">
            <a:xfrm>
              <a:off x="1799771" y="3909542"/>
              <a:ext cx="990519" cy="89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694702" y="3995933"/>
              <a:ext cx="7857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Đọc được tên điểm, đoạn thẳng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cho trước.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4" name="Picture 6" descr="Cartoon Number 3 - ClipArt Be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09"/>
              </a:clrFrom>
              <a:clrTo>
                <a:srgbClr val="FFFF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2" y="4423868"/>
            <a:ext cx="1137031" cy="9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25503" y="4626710"/>
            <a:ext cx="785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Đo, so sánh độ dài các đoạn thẳng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28" y="924265"/>
            <a:ext cx="9179333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77887" y="3100832"/>
            <a:ext cx="8210538" cy="8418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 PHÁ</a:t>
            </a:r>
          </a:p>
        </p:txBody>
      </p:sp>
    </p:spTree>
    <p:extLst>
      <p:ext uri="{BB962C8B-B14F-4D97-AF65-F5344CB8AC3E}">
        <p14:creationId xmlns:p14="http://schemas.microsoft.com/office/powerpoint/2010/main" val="19673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58319" y="1286489"/>
            <a:ext cx="10856686" cy="5076825"/>
            <a:chOff x="2045432" y="994314"/>
            <a:chExt cx="9144000" cy="5076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432" y="994314"/>
              <a:ext cx="91440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1114" y="1181674"/>
              <a:ext cx="8781021" cy="4682097"/>
            </a:xfrm>
            <a:prstGeom prst="rect">
              <a:avLst/>
            </a:prstGeom>
            <a:solidFill>
              <a:srgbClr val="165621"/>
            </a:solidFill>
            <a:ln>
              <a:solidFill>
                <a:srgbClr val="165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33319" y="393312"/>
            <a:ext cx="7344131" cy="7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0708" y="426187"/>
            <a:ext cx="158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69812" y="4213459"/>
            <a:ext cx="161206" cy="147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70621" y="4710159"/>
            <a:ext cx="135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09343" y="4710158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75" name="Oval 74"/>
          <p:cNvSpPr/>
          <p:nvPr/>
        </p:nvSpPr>
        <p:spPr>
          <a:xfrm>
            <a:off x="3931511" y="4232391"/>
            <a:ext cx="161206" cy="147055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990981" y="4256241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52866" y="3671148"/>
            <a:ext cx="48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20429" y="3693738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54394" y="3708252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07607" y="4710157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4907" y="1885607"/>
            <a:ext cx="570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Điểm được kí hiệu bằng dấu chấm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04084" y="2560894"/>
            <a:ext cx="5689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Tên của điểm được đặt bằng chữ cái in hoa, không có dấu.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555280" y="2612023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endParaRPr lang="en-US" sz="24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3056453" y="1895803"/>
            <a:ext cx="161206" cy="147055"/>
          </a:xfrm>
          <a:prstGeom prst="ellipse">
            <a:avLst/>
          </a:prstGeom>
          <a:solidFill>
            <a:srgbClr val="FFFFAD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33099" y="2160932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/>
      <p:bldP spid="74" grpId="0"/>
      <p:bldP spid="75" grpId="0" animBg="1"/>
      <p:bldP spid="78" grpId="0" animBg="1"/>
      <p:bldP spid="79" grpId="0"/>
      <p:bldP spid="80" grpId="0"/>
      <p:bldP spid="83" grpId="0"/>
      <p:bldP spid="84" grpId="0"/>
      <p:bldP spid="17" grpId="0"/>
      <p:bldP spid="88" grpId="0"/>
      <p:bldP spid="91" grpId="0"/>
      <p:bldP spid="92" grpId="0" animBg="1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1192" y="1502596"/>
            <a:ext cx="2629105" cy="2337627"/>
            <a:chOff x="604444" y="3268487"/>
            <a:chExt cx="1826440" cy="1826440"/>
          </a:xfrm>
        </p:grpSpPr>
        <p:sp>
          <p:nvSpPr>
            <p:cNvPr id="5" name="Oval 4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727441" y="2173490"/>
            <a:ext cx="5672347" cy="2180146"/>
            <a:chOff x="3302785" y="4698326"/>
            <a:chExt cx="4863318" cy="1232577"/>
          </a:xfrm>
        </p:grpSpPr>
        <p:grpSp>
          <p:nvGrpSpPr>
            <p:cNvPr id="8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10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587022" y="5055741"/>
              <a:ext cx="4465081" cy="53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Hãy tự tạo 2 điểm và đặt tên cho</a:t>
              </a:r>
            </a:p>
            <a:p>
              <a:pPr algn="ctr"/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2 điểm đó trong vở nháp.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13787" y="2192655"/>
            <a:ext cx="5672347" cy="2180146"/>
            <a:chOff x="3302785" y="4698326"/>
            <a:chExt cx="4863318" cy="1232577"/>
          </a:xfrm>
        </p:grpSpPr>
        <p:grpSp>
          <p:nvGrpSpPr>
            <p:cNvPr id="14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16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587022" y="5166710"/>
              <a:ext cx="4465081" cy="29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Nối 2 điểm vừa tạo được với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1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00261" y="1375349"/>
            <a:ext cx="10856686" cy="5076825"/>
            <a:chOff x="2045432" y="994314"/>
            <a:chExt cx="9144000" cy="5076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432" y="994314"/>
              <a:ext cx="91440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1114" y="1181674"/>
              <a:ext cx="8781021" cy="4682097"/>
            </a:xfrm>
            <a:prstGeom prst="rect">
              <a:avLst/>
            </a:prstGeom>
            <a:solidFill>
              <a:srgbClr val="165621"/>
            </a:solidFill>
            <a:ln>
              <a:solidFill>
                <a:srgbClr val="165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33319" y="393312"/>
            <a:ext cx="7344131" cy="7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68548" y="2321487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75" name="Oval 74"/>
          <p:cNvSpPr/>
          <p:nvPr/>
        </p:nvSpPr>
        <p:spPr>
          <a:xfrm>
            <a:off x="3611665" y="3131241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213096" y="3113908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37176" y="2821834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41435" y="2842182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53867" y="2362997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Picture 4" descr="123,403 Ruler Photos - Free &amp;amp; Royalty-Free Stock Photos from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3" b="89953" l="6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3" t="32402" r="48479" b="45740"/>
          <a:stretch/>
        </p:blipFill>
        <p:spPr bwMode="auto">
          <a:xfrm>
            <a:off x="3455392" y="3102213"/>
            <a:ext cx="6568397" cy="9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3682922" y="2450081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4339454" y="2582098"/>
            <a:ext cx="271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26630" y="416946"/>
            <a:ext cx="314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thẳng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Straight Connector 105"/>
          <p:cNvCxnSpPr>
            <a:endCxn id="78" idx="2"/>
          </p:cNvCxnSpPr>
          <p:nvPr/>
        </p:nvCxnSpPr>
        <p:spPr>
          <a:xfrm flipV="1">
            <a:off x="3769765" y="3187436"/>
            <a:ext cx="3443331" cy="20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46130" y="1711437"/>
            <a:ext cx="374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 điểm B với điểm 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7361" y="1702931"/>
            <a:ext cx="374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có đoạn thẳng BC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389" y="3940941"/>
            <a:ext cx="821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Đoạn thẳng nối 2 điểm, điểm đầu và điểm cuối.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3680" y="4449621"/>
            <a:ext cx="9031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Tên của đoạn thẳng gồm tên của điểm đầu và điểm cuối, đặt tên đoạn thẳng theo thứ tự bảng chữ cái.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68122" y="3303847"/>
            <a:ext cx="3707" cy="71264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275905" y="3278297"/>
            <a:ext cx="3707" cy="73819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15741" y="4016495"/>
            <a:ext cx="4146203" cy="6750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điểm đầu mút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1566" y="5368633"/>
            <a:ext cx="1095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Đọc tên đoạn thẳng lần lượt từ điểm đầu đến điểm cuối, từ trái sang</a:t>
            </a:r>
          </a:p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phải.</a:t>
            </a:r>
          </a:p>
        </p:txBody>
      </p:sp>
    </p:spTree>
    <p:extLst>
      <p:ext uri="{BB962C8B-B14F-4D97-AF65-F5344CB8AC3E}">
        <p14:creationId xmlns:p14="http://schemas.microsoft.com/office/powerpoint/2010/main" val="14174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96532E-6 L 0.26875 0.00092 " pathEditMode="relative" rAng="0" ptsTypes="AA">
                                      <p:cBhvr>
                                        <p:cTn id="58" dur="1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75" grpId="0" animBg="1"/>
      <p:bldP spid="78" grpId="0" animBg="1"/>
      <p:bldP spid="80" grpId="0"/>
      <p:bldP spid="83" grpId="0"/>
      <p:bldP spid="84" grpId="0"/>
      <p:bldP spid="84" grpId="1"/>
      <p:bldP spid="107" grpId="0"/>
      <p:bldP spid="108" grpId="0"/>
      <p:bldP spid="27" grpId="0"/>
      <p:bldP spid="28" grpId="0"/>
      <p:bldP spid="19" grpId="0"/>
      <p:bldP spid="20" grpId="0"/>
      <p:bldP spid="8" grpId="0" animBg="1"/>
      <p:bldP spid="8" grpId="1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00261" y="1375349"/>
            <a:ext cx="10856686" cy="5076825"/>
            <a:chOff x="2045432" y="994314"/>
            <a:chExt cx="9144000" cy="5076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432" y="994314"/>
              <a:ext cx="91440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1114" y="1181674"/>
              <a:ext cx="8781021" cy="4682097"/>
            </a:xfrm>
            <a:prstGeom prst="rect">
              <a:avLst/>
            </a:prstGeom>
            <a:solidFill>
              <a:srgbClr val="165621"/>
            </a:solidFill>
            <a:ln>
              <a:solidFill>
                <a:srgbClr val="165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33319" y="393312"/>
            <a:ext cx="7344131" cy="7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772785" y="3390553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374216" y="3373220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98296" y="3081146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602555" y="3101494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Picture 4" descr="123,403 Ruler Photos - Free &amp;amp; Royalty-Free Stock Photos from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3" b="89953" l="6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3" t="32402" r="48479" b="45740"/>
          <a:stretch/>
        </p:blipFill>
        <p:spPr bwMode="auto">
          <a:xfrm>
            <a:off x="2991978" y="3391101"/>
            <a:ext cx="6568397" cy="9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3220566" y="2753892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5500574" y="2841410"/>
            <a:ext cx="271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26630" y="416946"/>
            <a:ext cx="314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thẳng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Straight Connector 105"/>
          <p:cNvCxnSpPr>
            <a:endCxn id="78" idx="2"/>
          </p:cNvCxnSpPr>
          <p:nvPr/>
        </p:nvCxnSpPr>
        <p:spPr>
          <a:xfrm flipV="1">
            <a:off x="4930885" y="3446748"/>
            <a:ext cx="3443331" cy="20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25" name="Oval 24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31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3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thế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đoạn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thẳng</a:t>
              </a:r>
              <a:r>
                <a:rPr lang="en-US" sz="2400" dirty="0">
                  <a:solidFill>
                    <a:schemeClr val="bg1"/>
                  </a:solidFill>
                </a:rPr>
                <a:t> AB </a:t>
              </a:r>
              <a:r>
                <a:rPr lang="en-US" sz="2400" dirty="0" err="1">
                  <a:solidFill>
                    <a:schemeClr val="bg1"/>
                  </a:solidFill>
                </a:rPr>
                <a:t>và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đoạn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thẳng</a:t>
              </a:r>
              <a:r>
                <a:rPr lang="en-US" sz="2400" dirty="0">
                  <a:solidFill>
                    <a:schemeClr val="bg1"/>
                  </a:solidFill>
                </a:rPr>
                <a:t> AC?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3125449" y="3397813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0960" y="3088406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>
            <a:stCxn id="36" idx="6"/>
          </p:cNvCxnSpPr>
          <p:nvPr/>
        </p:nvCxnSpPr>
        <p:spPr>
          <a:xfrm flipV="1">
            <a:off x="3286655" y="3467490"/>
            <a:ext cx="1486130" cy="3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31214E-6 L 0.12357 -0.00324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6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30250" y="1288234"/>
            <a:ext cx="10856686" cy="5076825"/>
            <a:chOff x="2045432" y="994314"/>
            <a:chExt cx="9144000" cy="5076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432" y="994314"/>
              <a:ext cx="91440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1114" y="1181674"/>
              <a:ext cx="8781021" cy="4682097"/>
            </a:xfrm>
            <a:prstGeom prst="rect">
              <a:avLst/>
            </a:prstGeom>
            <a:solidFill>
              <a:srgbClr val="165621"/>
            </a:solidFill>
            <a:ln>
              <a:solidFill>
                <a:srgbClr val="165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33319" y="393312"/>
            <a:ext cx="7344131" cy="7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7448" y="382645"/>
            <a:ext cx="5646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Điểm, đoạn thẳng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19124" y="179176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770803" y="175220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40280" y="1871662"/>
            <a:ext cx="7733030" cy="729615"/>
            <a:chOff x="2171700" y="1489710"/>
            <a:chExt cx="7733030" cy="729615"/>
          </a:xfrm>
        </p:grpSpPr>
        <p:sp>
          <p:nvSpPr>
            <p:cNvPr id="39" name="Oval 38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2035662" y="1640493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935773" y="164437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3324767" y="3417438"/>
            <a:ext cx="4819352" cy="7984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điểm.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324767" y="4406009"/>
            <a:ext cx="4819353" cy="7984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Dây treo cờ là một đoạn thẳng.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0250" y="6248061"/>
            <a:ext cx="10813144" cy="61614"/>
          </a:xfrm>
          <a:prstGeom prst="line">
            <a:avLst/>
          </a:prstGeom>
          <a:ln w="1301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509809" y="1317262"/>
            <a:ext cx="0" cy="5021441"/>
          </a:xfrm>
          <a:prstGeom prst="line">
            <a:avLst/>
          </a:prstGeom>
          <a:ln w="1301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64" grpId="0" animBg="1"/>
          <p:bldP spid="52" grpId="0" uiExpand="1" build="p" animBg="1"/>
          <p:bldP spid="53" grpId="0" build="p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64" grpId="0" animBg="1"/>
          <p:bldP spid="52" grpId="0" uiExpand="1" build="p" animBg="1"/>
          <p:bldP spid="53" grpId="0" build="p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N GỖ [PHÒNG HỌP] CHỮ NHẬT, CHÂN KIM LOẠI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692604" y="1073606"/>
            <a:ext cx="5870540" cy="43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Văn Mẫu Lớp 4 Tả Cái Thước Kẻ Của Em. - CÂU CHUYỆN TÌNH TÔ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001">
            <a:off x="6974223" y="934464"/>
            <a:ext cx="3791857" cy="18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ok Clip Art Free PNG Image｜Illusto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95" y="2270166"/>
            <a:ext cx="4068083" cy="40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991" y="382645"/>
            <a:ext cx="1011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Xác định đoạn thẳng trên mỗi đồ vật sau: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34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411</Words>
  <Application>Microsoft Office PowerPoint</Application>
  <PresentationFormat>Widescreen</PresentationFormat>
  <Paragraphs>99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www.051661.com</dc:description>
  <cp:lastModifiedBy>Tuan</cp:lastModifiedBy>
  <cp:revision>124</cp:revision>
  <dcterms:created xsi:type="dcterms:W3CDTF">2017-06-27T08:07:00Z</dcterms:created>
  <dcterms:modified xsi:type="dcterms:W3CDTF">2022-12-05T14:35:36Z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55F82EE6DFFB467C9A8BA0FFDAF7CD32</vt:lpwstr>
  </property>
</Properties>
</file>