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0"/>
  </p:notesMasterIdLst>
  <p:sldIdLst>
    <p:sldId id="291" r:id="rId2"/>
    <p:sldId id="280" r:id="rId3"/>
    <p:sldId id="281" r:id="rId4"/>
    <p:sldId id="282" r:id="rId5"/>
    <p:sldId id="283" r:id="rId6"/>
    <p:sldId id="284" r:id="rId7"/>
    <p:sldId id="292" r:id="rId8"/>
    <p:sldId id="285" r:id="rId9"/>
  </p:sldIdLst>
  <p:sldSz cx="9144000" cy="6858000" type="screen4x3"/>
  <p:notesSz cx="6858000" cy="9144000"/>
  <p:custDataLst>
    <p:tags r:id="rId1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EFF9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1162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95C161-AB57-4B24-9837-8925A0BE8F5D}" type="datetimeFigureOut">
              <a:rPr lang="en-US" smtClean="0"/>
              <a:t>16/01/2023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5DC7CB-22CF-46C1-8CC7-50B205A9A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480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39C6D-705B-4CB3-A477-E559EA636457}" type="datetimeFigureOut">
              <a:rPr lang="en-US" smtClean="0"/>
              <a:t>16/01/2023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11024-D906-444A-9189-63C41D4FC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361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39C6D-705B-4CB3-A477-E559EA636457}" type="datetimeFigureOut">
              <a:rPr lang="en-US" smtClean="0"/>
              <a:t>16/01/2023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11024-D906-444A-9189-63C41D4FC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115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39C6D-705B-4CB3-A477-E559EA636457}" type="datetimeFigureOut">
              <a:rPr lang="en-US" smtClean="0"/>
              <a:t>16/01/2023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11024-D906-444A-9189-63C41D4FC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389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39C6D-705B-4CB3-A477-E559EA636457}" type="datetimeFigureOut">
              <a:rPr lang="en-US" smtClean="0"/>
              <a:t>16/01/2023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11024-D906-444A-9189-63C41D4FC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976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39C6D-705B-4CB3-A477-E559EA636457}" type="datetimeFigureOut">
              <a:rPr lang="en-US" smtClean="0"/>
              <a:t>16/01/2023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11024-D906-444A-9189-63C41D4FC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291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39C6D-705B-4CB3-A477-E559EA636457}" type="datetimeFigureOut">
              <a:rPr lang="en-US" smtClean="0"/>
              <a:t>16/01/2023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11024-D906-444A-9189-63C41D4FC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335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39C6D-705B-4CB3-A477-E559EA636457}" type="datetimeFigureOut">
              <a:rPr lang="en-US" smtClean="0"/>
              <a:t>16/01/2023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11024-D906-444A-9189-63C41D4FC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941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39C6D-705B-4CB3-A477-E559EA636457}" type="datetimeFigureOut">
              <a:rPr lang="en-US" smtClean="0"/>
              <a:t>16/01/2023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11024-D906-444A-9189-63C41D4FC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270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39C6D-705B-4CB3-A477-E559EA636457}" type="datetimeFigureOut">
              <a:rPr lang="en-US" smtClean="0"/>
              <a:t>16/01/2023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11024-D906-444A-9189-63C41D4FC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083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39C6D-705B-4CB3-A477-E559EA636457}" type="datetimeFigureOut">
              <a:rPr lang="en-US" smtClean="0"/>
              <a:t>16/01/2023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11024-D906-444A-9189-63C41D4FC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601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39C6D-705B-4CB3-A477-E559EA636457}" type="datetimeFigureOut">
              <a:rPr lang="en-US" smtClean="0"/>
              <a:t>16/01/2023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11024-D906-444A-9189-63C41D4FC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038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839C6D-705B-4CB3-A477-E559EA636457}" type="datetimeFigureOut">
              <a:rPr lang="en-US" smtClean="0"/>
              <a:t>16/01/2023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811024-D906-444A-9189-63C41D4FC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500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smtClean="0">
                <a:solidFill>
                  <a:srgbClr val="0000FF"/>
                </a:solidFill>
              </a:rPr>
              <a:t>KHỞI ĐỘNG</a:t>
            </a:r>
            <a:endParaRPr lang="en-US" b="1">
              <a:solidFill>
                <a:srgbClr val="0000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Kia-Con-Buom-Vang-Cao-Le-Ha-Tra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3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110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112838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TIẾNG VIỆT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438400"/>
            <a:ext cx="8229600" cy="4525963"/>
          </a:xfrm>
        </p:spPr>
        <p:txBody>
          <a:bodyPr>
            <a:normAutofit/>
          </a:bodyPr>
          <a:lstStyle/>
          <a:p>
            <a:pPr marL="82296" indent="0" algn="ctr">
              <a:buNone/>
            </a:pPr>
            <a:r>
              <a:rPr lang="en-US" sz="4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43 : </a:t>
            </a:r>
            <a:r>
              <a:rPr lang="en-US" sz="4800" b="1" smtClean="0">
                <a:solidFill>
                  <a:srgbClr val="0000FF"/>
                </a:solidFill>
                <a:latin typeface=".VnAvant" panose="020B7200000000000000" pitchFamily="34" charset="0"/>
                <a:cs typeface="Times New Roman" pitchFamily="18" charset="0"/>
              </a:rPr>
              <a:t>au - ©u - ªu</a:t>
            </a:r>
          </a:p>
          <a:p>
            <a:pPr marL="82296" indent="0" algn="ctr">
              <a:buNone/>
            </a:pPr>
            <a:r>
              <a:rPr lang="en-US" sz="3600" b="1" i="1" smtClean="0">
                <a:latin typeface=".VnTime" pitchFamily="34" charset="0"/>
                <a:cs typeface="Times New Roman" pitchFamily="18" charset="0"/>
              </a:rPr>
              <a:t>TiÕt </a:t>
            </a:r>
            <a:r>
              <a:rPr lang="en-US" sz="3600" b="1" i="1" dirty="0" smtClean="0">
                <a:latin typeface=".VnTime" pitchFamily="34" charset="0"/>
                <a:cs typeface="Times New Roman" pitchFamily="18" charset="0"/>
              </a:rPr>
              <a:t>1 </a:t>
            </a:r>
            <a:endParaRPr lang="en-US" sz="3600" b="1" i="1" dirty="0">
              <a:latin typeface=".VnTime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180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76036" y="4383370"/>
            <a:ext cx="72058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smtClean="0">
                <a:latin typeface=".VnAvant" panose="020B7200000000000000" pitchFamily="34" charset="0"/>
              </a:rPr>
              <a:t>§µn sÎ n©u kªu rÝu rÝt ë sau nhµ</a:t>
            </a:r>
            <a:endParaRPr lang="en-US" sz="3600" dirty="0">
              <a:latin typeface=".VnAvant" panose="020B7200000000000000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042171" y="4402420"/>
            <a:ext cx="7809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>
                <a:solidFill>
                  <a:srgbClr val="FF0000"/>
                </a:solidFill>
                <a:latin typeface=".VnAvant" pitchFamily="34" charset="0"/>
              </a:rPr>
              <a:t>©</a:t>
            </a:r>
            <a:r>
              <a:rPr lang="en-US" sz="3600" smtClean="0">
                <a:solidFill>
                  <a:srgbClr val="FF0000"/>
                </a:solidFill>
                <a:latin typeface=".VnAvant" pitchFamily="34" charset="0"/>
              </a:rPr>
              <a:t>u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438900" y="4382914"/>
            <a:ext cx="7809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.VnAvant" pitchFamily="34" charset="0"/>
              </a:rPr>
              <a:t>au</a:t>
            </a:r>
            <a:endParaRPr lang="en-US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990192" y="4382413"/>
            <a:ext cx="7649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smtClean="0">
                <a:solidFill>
                  <a:srgbClr val="FF0000"/>
                </a:solidFill>
                <a:latin typeface=".VnAvant" panose="020B7200000000000000" pitchFamily="34" charset="0"/>
              </a:rPr>
              <a:t>ªu</a:t>
            </a:r>
            <a:endParaRPr lang="en-US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89" b="66667"/>
          <a:stretch/>
        </p:blipFill>
        <p:spPr>
          <a:xfrm>
            <a:off x="0" y="685800"/>
            <a:ext cx="9144000" cy="3208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563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SKY\Downloads\file-hinh-anh-sgk-tieng-viet-bo-ket-noi-tri-thuc-voi-cuoc-song\1\9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7" t="37191" r="76552" b="57076"/>
          <a:stretch/>
        </p:blipFill>
        <p:spPr bwMode="auto">
          <a:xfrm>
            <a:off x="381000" y="507672"/>
            <a:ext cx="2191296" cy="1175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83183" y="1652093"/>
            <a:ext cx="10855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smtClean="0">
                <a:solidFill>
                  <a:srgbClr val="FF0000"/>
                </a:solidFill>
                <a:latin typeface=".VnAvant" pitchFamily="34" charset="0"/>
              </a:rPr>
              <a:t>au</a:t>
            </a:r>
            <a:endParaRPr lang="en-US" sz="5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04903" y="2739164"/>
            <a:ext cx="548640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smtClean="0">
                <a:latin typeface=".VnAvant" pitchFamily="34" charset="0"/>
              </a:rPr>
              <a:t>s</a:t>
            </a:r>
            <a:endParaRPr lang="en-US" sz="5400" b="1" dirty="0">
              <a:latin typeface=".VnAvant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40188" y="4120757"/>
            <a:ext cx="1475014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latin typeface=".VnAvant" pitchFamily="34" charset="0"/>
              </a:rPr>
              <a:t>s</a:t>
            </a:r>
            <a:r>
              <a:rPr lang="en-US" sz="5400" b="1" dirty="0" err="1" smtClean="0">
                <a:solidFill>
                  <a:srgbClr val="FF0000"/>
                </a:solidFill>
                <a:latin typeface=".VnAvant" pitchFamily="34" charset="0"/>
              </a:rPr>
              <a:t>au</a:t>
            </a:r>
            <a:endParaRPr lang="en-US" sz="5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12738" y="2743200"/>
            <a:ext cx="1056700" cy="92333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5400" b="1" smtClean="0">
                <a:solidFill>
                  <a:srgbClr val="FF0000"/>
                </a:solidFill>
                <a:latin typeface=".VnAvant" pitchFamily="34" charset="0"/>
              </a:rPr>
              <a:t>au</a:t>
            </a:r>
            <a:endParaRPr lang="en-US" sz="5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92403" y="1652094"/>
            <a:ext cx="10567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smtClean="0">
                <a:solidFill>
                  <a:srgbClr val="FF0000"/>
                </a:solidFill>
                <a:latin typeface=".VnAvant" pitchFamily="34" charset="0"/>
              </a:rPr>
              <a:t>©u</a:t>
            </a:r>
            <a:endParaRPr lang="en-US" sz="5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09266" y="1652093"/>
            <a:ext cx="10438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.VnAvant" pitchFamily="34" charset="0"/>
              </a:rPr>
              <a:t>ª</a:t>
            </a:r>
            <a:r>
              <a:rPr lang="en-US" sz="5400" b="1" dirty="0" smtClean="0">
                <a:solidFill>
                  <a:srgbClr val="FF0000"/>
                </a:solidFill>
                <a:latin typeface=".VnAvant" pitchFamily="34" charset="0"/>
              </a:rPr>
              <a:t>u</a:t>
            </a:r>
            <a:endParaRPr lang="en-US" sz="54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952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10" grpId="0" animBg="1"/>
      <p:bldP spid="11" grpId="0" animBg="1"/>
      <p:bldP spid="13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3898" y="2448838"/>
            <a:ext cx="24304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smtClean="0">
                <a:latin typeface=".VnAvant" pitchFamily="34" charset="0"/>
              </a:rPr>
              <a:t>cau     tµu</a:t>
            </a:r>
            <a:endParaRPr lang="en-US" sz="3600" b="1" dirty="0">
              <a:latin typeface=".VnAvant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13541" y="2477398"/>
            <a:ext cx="26068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smtClean="0">
                <a:latin typeface=".VnAvant" pitchFamily="34" charset="0"/>
              </a:rPr>
              <a:t>bËu     gÊu</a:t>
            </a:r>
            <a:endParaRPr lang="en-US" sz="3600" b="1" dirty="0">
              <a:latin typeface=".VnAvan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6867" y="2466960"/>
            <a:ext cx="21275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.VnAvant" pitchFamily="34" charset="0"/>
              </a:rPr>
              <a:t>au</a:t>
            </a:r>
            <a:r>
              <a:rPr lang="en-US" sz="3600" b="1" smtClean="0">
                <a:latin typeface=".VnAvant" pitchFamily="34" charset="0"/>
              </a:rPr>
              <a:t>      </a:t>
            </a:r>
            <a:r>
              <a:rPr lang="en-US" sz="3600" b="1" smtClean="0">
                <a:solidFill>
                  <a:srgbClr val="FF0000"/>
                </a:solidFill>
                <a:latin typeface=".VnAvant" pitchFamily="34" charset="0"/>
              </a:rPr>
              <a:t>au</a:t>
            </a:r>
            <a:endParaRPr lang="en-US" sz="3600" b="1" dirty="0">
              <a:latin typeface=".VnAvan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24896" y="2324997"/>
            <a:ext cx="22990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.VnAvant" pitchFamily="34" charset="0"/>
              </a:rPr>
              <a:t>©</a:t>
            </a:r>
            <a:r>
              <a:rPr lang="en-US" sz="3600" b="1" smtClean="0">
                <a:solidFill>
                  <a:srgbClr val="FF0000"/>
                </a:solidFill>
                <a:latin typeface=".VnAvant" pitchFamily="34" charset="0"/>
              </a:rPr>
              <a:t>u  </a:t>
            </a:r>
            <a:r>
              <a:rPr lang="en-US" sz="4800" b="1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600" b="1" smtClean="0">
                <a:solidFill>
                  <a:srgbClr val="FF0000"/>
                </a:solidFill>
                <a:latin typeface=".VnAvant" pitchFamily="34" charset="0"/>
              </a:rPr>
              <a:t>    ©u</a:t>
            </a:r>
            <a:endParaRPr lang="en-US" sz="3600" b="1" dirty="0">
              <a:latin typeface=".VnAvan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9514" y="2445133"/>
            <a:ext cx="28200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smtClean="0">
                <a:latin typeface=".VnAvant" pitchFamily="34" charset="0"/>
              </a:rPr>
              <a:t>khÒu      rªu</a:t>
            </a:r>
            <a:endParaRPr lang="en-US" sz="3600" b="1" dirty="0">
              <a:latin typeface=".VnAvant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39726" y="2292732"/>
            <a:ext cx="22797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.VnAvant" pitchFamily="34" charset="0"/>
              </a:rPr>
              <a:t>ª</a:t>
            </a:r>
            <a:r>
              <a:rPr lang="en-US" sz="3600" b="1" smtClean="0">
                <a:solidFill>
                  <a:srgbClr val="FF0000"/>
                </a:solidFill>
                <a:latin typeface=".VnAvant" pitchFamily="34" charset="0"/>
              </a:rPr>
              <a:t>u  </a:t>
            </a:r>
            <a:r>
              <a:rPr lang="en-US" sz="4800" b="1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600" b="1" smtClean="0">
                <a:solidFill>
                  <a:srgbClr val="FF0000"/>
                </a:solidFill>
                <a:latin typeface=".VnAvant" pitchFamily="34" charset="0"/>
              </a:rPr>
              <a:t>    ªu</a:t>
            </a:r>
            <a:endParaRPr lang="en-US" sz="3600" b="1" dirty="0"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311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7" grpId="0" build="allAtOnce"/>
      <p:bldP spid="8" grpId="0" build="allAtOnce"/>
      <p:bldP spid="9" grpId="0" build="allAtOnce"/>
      <p:bldP spid="6" grpId="0" build="allAtOnce"/>
      <p:bldP spid="10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30856" y="2426111"/>
            <a:ext cx="16161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smtClean="0">
                <a:latin typeface=".VnAvant" pitchFamily="34" charset="0"/>
              </a:rPr>
              <a:t>rau cñ</a:t>
            </a:r>
            <a:endParaRPr lang="en-US" sz="3600" b="1" dirty="0">
              <a:latin typeface=".VnAvant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1144160" y="2337691"/>
            <a:ext cx="937917" cy="83682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466865" y="5491697"/>
            <a:ext cx="19399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smtClean="0">
                <a:latin typeface=".VnAvant" pitchFamily="34" charset="0"/>
              </a:rPr>
              <a:t>chó tÔu</a:t>
            </a:r>
            <a:endParaRPr lang="en-US" sz="3600" b="1" dirty="0">
              <a:latin typeface=".VnAvant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436843" y="5411251"/>
            <a:ext cx="969978" cy="72677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376047" y="2337691"/>
            <a:ext cx="21146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smtClean="0">
                <a:latin typeface=".VnAvant" pitchFamily="34" charset="0"/>
              </a:rPr>
              <a:t>con tr©u</a:t>
            </a:r>
            <a:endParaRPr lang="en-US" sz="3600" b="1" dirty="0">
              <a:latin typeface=".VnAvant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7376481" y="2242441"/>
            <a:ext cx="1114247" cy="83682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99" t="58635" r="60834" b="31496"/>
          <a:stretch/>
        </p:blipFill>
        <p:spPr>
          <a:xfrm>
            <a:off x="630045" y="389164"/>
            <a:ext cx="2817770" cy="184238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75" t="58821" r="33858" b="31310"/>
          <a:stretch/>
        </p:blipFill>
        <p:spPr>
          <a:xfrm>
            <a:off x="5936337" y="389164"/>
            <a:ext cx="2817770" cy="184238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83" t="58777" r="8650" b="31354"/>
          <a:stretch/>
        </p:blipFill>
        <p:spPr>
          <a:xfrm>
            <a:off x="3118567" y="3352800"/>
            <a:ext cx="2817770" cy="1842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944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10" grpId="0"/>
      <p:bldP spid="12" grpId="0" animBg="1"/>
      <p:bldP spid="13" grpId="0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 GIÃN</a:t>
            </a:r>
            <a:endParaRPr lang="en-US" b="1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hi-Ong-Nau-Va-Em-Be-Various-Artist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91000" y="47371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228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697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t="76632" r="28334" b="5952"/>
          <a:stretch/>
        </p:blipFill>
        <p:spPr>
          <a:xfrm>
            <a:off x="0" y="1143000"/>
            <a:ext cx="9197550" cy="3630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986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 - &amp;quot;TIẾNG VIỆT&amp;quot;&quot;/&gt;&lt;property id=&quot;20307&quot; value=&quot;257&quot;/&gt;&lt;/object&gt;&lt;object type=&quot;3&quot; unique_id=&quot;10005&quot;&gt;&lt;property id=&quot;20148&quot; value=&quot;5&quot;/&gt;&lt;property id=&quot;20300&quot; value=&quot;Slide 3&quot;/&gt;&lt;property id=&quot;20307&quot; value=&quot;258&quot;/&gt;&lt;/object&gt;&lt;object type=&quot;3&quot; unique_id=&quot;10006&quot;&gt;&lt;property id=&quot;20148&quot; value=&quot;5&quot;/&gt;&lt;property id=&quot;20300&quot; value=&quot;Slide 4&quot;/&gt;&lt;property id=&quot;20307&quot; value=&quot;259&quot;/&gt;&lt;/object&gt;&lt;object type=&quot;3&quot; unique_id=&quot;10007&quot;&gt;&lt;property id=&quot;20148&quot; value=&quot;5&quot;/&gt;&lt;property id=&quot;20300&quot; value=&quot;Slide 5&quot;/&gt;&lt;property id=&quot;20307&quot; value=&quot;260&quot;/&gt;&lt;/object&gt;&lt;object type=&quot;3&quot; unique_id=&quot;10008&quot;&gt;&lt;property id=&quot;20148&quot; value=&quot;5&quot;/&gt;&lt;property id=&quot;20300&quot; value=&quot;Slide 6&quot;/&gt;&lt;property id=&quot;20307&quot; value=&quot;261&quot;/&gt;&lt;/object&gt;&lt;object type=&quot;3&quot; unique_id=&quot;10009&quot;&gt;&lt;property id=&quot;20148&quot; value=&quot;5&quot;/&gt;&lt;property id=&quot;20300&quot; value=&quot;Slide 7&quot;/&gt;&lt;property id=&quot;20307&quot; value=&quot;262&quot;/&gt;&lt;/object&gt;&lt;object type=&quot;3&quot; unique_id=&quot;10010&quot;&gt;&lt;property id=&quot;20148&quot; value=&quot;5&quot;/&gt;&lt;property id=&quot;20300&quot; value=&quot;Slide 8 - &amp;quot;TIẾNG VIỆT&amp;quot;&quot;/&gt;&lt;property id=&quot;20307&quot; value=&quot;264&quot;/&gt;&lt;/object&gt;&lt;object type=&quot;3&quot; unique_id=&quot;10011&quot;&gt;&lt;property id=&quot;20148&quot; value=&quot;5&quot;/&gt;&lt;property id=&quot;20300&quot; value=&quot;Slide 9 - &amp;quot;ViÕt vë&amp;quot;&quot;/&gt;&lt;property id=&quot;20307&quot; value=&quot;265&quot;/&gt;&lt;/object&gt;&lt;object type=&quot;3&quot; unique_id=&quot;10012&quot;&gt;&lt;property id=&quot;20148&quot; value=&quot;5&quot;/&gt;&lt;property id=&quot;20300&quot; value=&quot;Slide 10&quot;/&gt;&lt;property id=&quot;20307&quot; value=&quot;266&quot;/&gt;&lt;/object&gt;&lt;object type=&quot;3&quot; unique_id=&quot;10013&quot;&gt;&lt;property id=&quot;20148&quot; value=&quot;5&quot;/&gt;&lt;property id=&quot;20300&quot; value=&quot;Slide 11&quot;/&gt;&lt;property id=&quot;20307&quot; value=&quot;267&quot;/&gt;&lt;/object&gt;&lt;object type=&quot;3&quot; unique_id=&quot;10014&quot;&gt;&lt;property id=&quot;20148&quot; value=&quot;5&quot;/&gt;&lt;property id=&quot;20300&quot; value=&quot;Slide 12&quot;/&gt;&lt;property id=&quot;20307&quot; value=&quot;268&quot;/&gt;&lt;/object&gt;&lt;object type=&quot;3&quot; unique_id=&quot;10015&quot;&gt;&lt;property id=&quot;20148&quot; value=&quot;5&quot;/&gt;&lt;property id=&quot;20300&quot; value=&quot;Slide 13 - &amp;quot;TIẾNG VIỆT&amp;quot;&quot;/&gt;&lt;property id=&quot;20307&quot; value=&quot;269&quot;/&gt;&lt;/object&gt;&lt;object type=&quot;3&quot; unique_id=&quot;10016&quot;&gt;&lt;property id=&quot;20148&quot; value=&quot;5&quot;/&gt;&lt;property id=&quot;20300&quot; value=&quot;Slide 14&quot;/&gt;&lt;property id=&quot;20307&quot; value=&quot;270&quot;/&gt;&lt;/object&gt;&lt;object type=&quot;3&quot; unique_id=&quot;10017&quot;&gt;&lt;property id=&quot;20148&quot; value=&quot;5&quot;/&gt;&lt;property id=&quot;20300&quot; value=&quot;Slide 15&quot;/&gt;&lt;property id=&quot;20307&quot; value=&quot;271&quot;/&gt;&lt;/object&gt;&lt;object type=&quot;3&quot; unique_id=&quot;10018&quot;&gt;&lt;property id=&quot;20148&quot; value=&quot;5&quot;/&gt;&lt;property id=&quot;20300&quot; value=&quot;Slide 16&quot;/&gt;&lt;property id=&quot;20307&quot; value=&quot;272&quot;/&gt;&lt;/object&gt;&lt;object type=&quot;3&quot; unique_id=&quot;10019&quot;&gt;&lt;property id=&quot;20148&quot; value=&quot;5&quot;/&gt;&lt;property id=&quot;20300&quot; value=&quot;Slide 17&quot;/&gt;&lt;property id=&quot;20307&quot; value=&quot;273&quot;/&gt;&lt;/object&gt;&lt;object type=&quot;3&quot; unique_id=&quot;10020&quot;&gt;&lt;property id=&quot;20148&quot; value=&quot;5&quot;/&gt;&lt;property id=&quot;20300&quot; value=&quot;Slide 18&quot;/&gt;&lt;property id=&quot;20307&quot; value=&quot;274&quot;/&gt;&lt;/object&gt;&lt;object type=&quot;3&quot; unique_id=&quot;10021&quot;&gt;&lt;property id=&quot;20148&quot; value=&quot;5&quot;/&gt;&lt;property id=&quot;20300&quot; value=&quot;Slide 19 - &amp;quot;TIẾNG VIỆT&amp;quot;&quot;/&gt;&lt;property id=&quot;20307&quot; value=&quot;275&quot;/&gt;&lt;/object&gt;&lt;object type=&quot;3&quot; unique_id=&quot;10022&quot;&gt;&lt;property id=&quot;20148&quot; value=&quot;5&quot;/&gt;&lt;property id=&quot;20300&quot; value=&quot;Slide 20 - &amp;quot;ViÕt vë&amp;quot;&quot;/&gt;&lt;property id=&quot;20307&quot; value=&quot;276&quot;/&gt;&lt;/object&gt;&lt;object type=&quot;3&quot; unique_id=&quot;10023&quot;&gt;&lt;property id=&quot;20148&quot; value=&quot;5&quot;/&gt;&lt;property id=&quot;20300&quot; value=&quot;Slide 21&quot;/&gt;&lt;property id=&quot;20307&quot; value=&quot;277&quot;/&gt;&lt;/object&gt;&lt;object type=&quot;3&quot; unique_id=&quot;10024&quot;&gt;&lt;property id=&quot;20148&quot; value=&quot;5&quot;/&gt;&lt;property id=&quot;20300&quot; value=&quot;Slide 22&quot;/&gt;&lt;property id=&quot;20307&quot; value=&quot;278&quot;/&gt;&lt;/object&gt;&lt;object type=&quot;3&quot; unique_id=&quot;10025&quot;&gt;&lt;property id=&quot;20148&quot; value=&quot;5&quot;/&gt;&lt;property id=&quot;20300&quot; value=&quot;Slide 23&quot;/&gt;&lt;property id=&quot;20307&quot; value=&quot;279&quot;/&gt;&lt;/object&gt;&lt;object type=&quot;3&quot; unique_id=&quot;10026&quot;&gt;&lt;property id=&quot;20148&quot; value=&quot;5&quot;/&gt;&lt;property id=&quot;20300&quot; value=&quot;Slide 24 - &amp;quot;TIẾNG VIỆT&amp;quot;&quot;/&gt;&lt;property id=&quot;20307&quot; value=&quot;280&quot;/&gt;&lt;/object&gt;&lt;object type=&quot;3&quot; unique_id=&quot;10027&quot;&gt;&lt;property id=&quot;20148&quot; value=&quot;5&quot;/&gt;&lt;property id=&quot;20300&quot; value=&quot;Slide 25&quot;/&gt;&lt;property id=&quot;20307&quot; value=&quot;281&quot;/&gt;&lt;/object&gt;&lt;object type=&quot;3&quot; unique_id=&quot;10028&quot;&gt;&lt;property id=&quot;20148&quot; value=&quot;5&quot;/&gt;&lt;property id=&quot;20300&quot; value=&quot;Slide 26&quot;/&gt;&lt;property id=&quot;20307&quot; value=&quot;282&quot;/&gt;&lt;/object&gt;&lt;object type=&quot;3&quot; unique_id=&quot;10029&quot;&gt;&lt;property id=&quot;20148&quot; value=&quot;5&quot;/&gt;&lt;property id=&quot;20300&quot; value=&quot;Slide 27&quot;/&gt;&lt;property id=&quot;20307&quot; value=&quot;283&quot;/&gt;&lt;/object&gt;&lt;object type=&quot;3&quot; unique_id=&quot;10030&quot;&gt;&lt;property id=&quot;20148&quot; value=&quot;5&quot;/&gt;&lt;property id=&quot;20300&quot; value=&quot;Slide 28&quot;/&gt;&lt;property id=&quot;20307&quot; value=&quot;284&quot;/&gt;&lt;/object&gt;&lt;object type=&quot;3&quot; unique_id=&quot;10031&quot;&gt;&lt;property id=&quot;20148&quot; value=&quot;5&quot;/&gt;&lt;property id=&quot;20300&quot; value=&quot;Slide 29&quot;/&gt;&lt;property id=&quot;20307&quot; value=&quot;285&quot;/&gt;&lt;/object&gt;&lt;object type=&quot;3&quot; unique_id=&quot;10032&quot;&gt;&lt;property id=&quot;20148&quot; value=&quot;5&quot;/&gt;&lt;property id=&quot;20300&quot; value=&quot;Slide 30 - &amp;quot;TIẾNG VIỆT&amp;quot;&quot;/&gt;&lt;property id=&quot;20307&quot; value=&quot;286&quot;/&gt;&lt;/object&gt;&lt;object type=&quot;3&quot; unique_id=&quot;10033&quot;&gt;&lt;property id=&quot;20148&quot; value=&quot;5&quot;/&gt;&lt;property id=&quot;20300&quot; value=&quot;Slide 31 - &amp;quot;ViÕt vë&amp;quot;&quot;/&gt;&lt;property id=&quot;20307&quot; value=&quot;287&quot;/&gt;&lt;/object&gt;&lt;object type=&quot;3&quot; unique_id=&quot;10034&quot;&gt;&lt;property id=&quot;20148&quot; value=&quot;5&quot;/&gt;&lt;property id=&quot;20300&quot; value=&quot;Slide 32&quot;/&gt;&lt;property id=&quot;20307&quot; value=&quot;288&quot;/&gt;&lt;/object&gt;&lt;object type=&quot;3&quot; unique_id=&quot;10035&quot;&gt;&lt;property id=&quot;20148&quot; value=&quot;5&quot;/&gt;&lt;property id=&quot;20300&quot; value=&quot;Slide 33&quot;/&gt;&lt;property id=&quot;20307&quot; value=&quot;290&quot;/&gt;&lt;/object&gt;&lt;object type=&quot;3&quot; unique_id=&quot;10036&quot;&gt;&lt;property id=&quot;20148&quot; value=&quot;5&quot;/&gt;&lt;property id=&quot;20300&quot; value=&quot;Slide 34&quot;/&gt;&lt;property id=&quot;20307&quot; value=&quot;289&quot;/&gt;&lt;/object&gt;&lt;object type=&quot;3&quot; unique_id=&quot;10037&quot;&gt;&lt;property id=&quot;20148&quot; value=&quot;5&quot;/&gt;&lt;property id=&quot;20300&quot; value=&quot;Slide 35&quot;/&gt;&lt;property id=&quot;20307&quot; value=&quot;291&quot;/&gt;&lt;/object&gt;&lt;/object&gt;&lt;object type=&quot;8&quot; unique_id=&quot;10074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222</TotalTime>
  <Words>58</Words>
  <Application>Microsoft Office PowerPoint</Application>
  <PresentationFormat>On-screen Show (4:3)</PresentationFormat>
  <Paragraphs>24</Paragraphs>
  <Slides>8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.VnAvant</vt:lpstr>
      <vt:lpstr>.VnTime</vt:lpstr>
      <vt:lpstr>Arial</vt:lpstr>
      <vt:lpstr>Calibri</vt:lpstr>
      <vt:lpstr>Times New Roman</vt:lpstr>
      <vt:lpstr>Office Theme</vt:lpstr>
      <vt:lpstr>KHỞI ĐỘNG</vt:lpstr>
      <vt:lpstr>TIẾNG VIỆT</vt:lpstr>
      <vt:lpstr>PowerPoint Presentation</vt:lpstr>
      <vt:lpstr>PowerPoint Presentation</vt:lpstr>
      <vt:lpstr>PowerPoint Presentation</vt:lpstr>
      <vt:lpstr>PowerPoint Presentation</vt:lpstr>
      <vt:lpstr>THƯ GIÃN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SKY</dc:creator>
  <cp:lastModifiedBy>P011021</cp:lastModifiedBy>
  <cp:revision>42</cp:revision>
  <dcterms:created xsi:type="dcterms:W3CDTF">2020-08-12T07:49:48Z</dcterms:created>
  <dcterms:modified xsi:type="dcterms:W3CDTF">2023-01-16T14:54:52Z</dcterms:modified>
</cp:coreProperties>
</file>