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0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2258" b="30661"/>
          <a:stretch/>
        </p:blipFill>
        <p:spPr>
          <a:xfrm>
            <a:off x="1421130" y="158538"/>
            <a:ext cx="6278880" cy="6661362"/>
          </a:xfrm>
        </p:spPr>
      </p:pic>
      <p:sp>
        <p:nvSpPr>
          <p:cNvPr id="5" name="TextBox 4"/>
          <p:cNvSpPr txBox="1"/>
          <p:nvPr/>
        </p:nvSpPr>
        <p:spPr>
          <a:xfrm>
            <a:off x="6891746" y="178144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1746" y="2845419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1746" y="380815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746" y="488765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5124" y="595318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71176" r="5074" b="8070"/>
          <a:stretch/>
        </p:blipFill>
        <p:spPr>
          <a:xfrm>
            <a:off x="246154" y="1133881"/>
            <a:ext cx="8047446" cy="2779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1726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1726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1726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7298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7298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7298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8130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8130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98130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23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363" t="19196" r="30032" b="6994"/>
          <a:stretch/>
        </p:blipFill>
        <p:spPr>
          <a:xfrm>
            <a:off x="1715407" y="1016559"/>
            <a:ext cx="5283200" cy="53993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3411" y="208053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411" y="2075208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3411" y="3741545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3411" y="3736222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+ 4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animBg="1"/>
      <p:bldP spid="27" grpId="0" uiExpand="1" animBg="1"/>
      <p:bldP spid="28" grpId="0" uiExpand="1" animBg="1"/>
      <p:bldP spid="29" grpId="0" uiExpand="1" animBg="1"/>
      <p:bldP spid="30" grpId="0" uiExpand="1" animBg="1"/>
      <p:bldP spid="31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70899" r="20196" b="11112"/>
          <a:stretch/>
        </p:blipFill>
        <p:spPr>
          <a:xfrm>
            <a:off x="216444" y="1193785"/>
            <a:ext cx="8465810" cy="2866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4432" y="225775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460" y="3202766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8684" y="224843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7712" y="3193442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animBg="1"/>
      <p:bldP spid="13" grpId="0" uiExpand="1" animBg="1"/>
      <p:bldP spid="14" grpId="0" uiExpand="1" animBg="1"/>
      <p:bldP spid="15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62</Words>
  <Application>Microsoft Office PowerPoint</Application>
  <PresentationFormat>On-screen Show (4:3)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Tiết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H231020</cp:lastModifiedBy>
  <cp:revision>20</cp:revision>
  <dcterms:created xsi:type="dcterms:W3CDTF">2020-08-11T08:01:10Z</dcterms:created>
  <dcterms:modified xsi:type="dcterms:W3CDTF">2022-12-15T13:16:43Z</dcterms:modified>
</cp:coreProperties>
</file>