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57" r:id="rId3"/>
    <p:sldId id="271" r:id="rId4"/>
    <p:sldId id="272" r:id="rId5"/>
    <p:sldId id="273" r:id="rId6"/>
    <p:sldId id="274" r:id="rId7"/>
    <p:sldId id="258" r:id="rId8"/>
    <p:sldId id="268" r:id="rId9"/>
    <p:sldId id="259" r:id="rId10"/>
    <p:sldId id="260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FF"/>
    <a:srgbClr val="FF0066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79892" autoAdjust="0"/>
  </p:normalViewPr>
  <p:slideViewPr>
    <p:cSldViewPr snapToGrid="0">
      <p:cViewPr>
        <p:scale>
          <a:sx n="64" d="100"/>
          <a:sy n="64" d="100"/>
        </p:scale>
        <p:origin x="-900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2607D-8C6A-479D-9E6F-9D359973C701}" type="datetimeFigureOut">
              <a:rPr lang="en-GB" smtClean="0"/>
              <a:pPr/>
              <a:t>13/09/2021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0AC54-6E2D-4C2A-8EE7-5D3712BE859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8721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DA896-240A-4B1F-BAC3-8FE09F96BEE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162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09751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PSTP </a:t>
            </a:r>
            <a:r>
              <a:rPr lang="en-US" dirty="0" err="1"/>
              <a:t>trên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Qua BT 1,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65820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PS </a:t>
            </a:r>
            <a:r>
              <a:rPr lang="en-US" baseline="0" dirty="0" err="1"/>
              <a:t>này</a:t>
            </a:r>
            <a:r>
              <a:rPr lang="en-US" baseline="0" dirty="0"/>
              <a:t>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</a:t>
            </a:r>
            <a:r>
              <a:rPr lang="en-US" baseline="0" dirty="0" err="1"/>
              <a:t>thành</a:t>
            </a:r>
            <a:r>
              <a:rPr lang="en-US" baseline="0" dirty="0"/>
              <a:t> </a:t>
            </a:r>
            <a:r>
              <a:rPr lang="en-US" baseline="0" dirty="0" err="1"/>
              <a:t>những</a:t>
            </a:r>
            <a:r>
              <a:rPr lang="en-US" baseline="0" dirty="0"/>
              <a:t> PSTP </a:t>
            </a:r>
            <a:r>
              <a:rPr lang="en-US" baseline="0" dirty="0" err="1"/>
              <a:t>nào</a:t>
            </a:r>
            <a:r>
              <a:rPr lang="en-US" baseline="0" dirty="0"/>
              <a:t> </a:t>
            </a:r>
            <a:r>
              <a:rPr lang="en-US" baseline="0" dirty="0" err="1"/>
              <a:t>khác</a:t>
            </a:r>
            <a:r>
              <a:rPr lang="en-US" baseline="0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 </a:t>
            </a:r>
            <a:r>
              <a:rPr lang="en-US" baseline="0" dirty="0" err="1"/>
              <a:t>Để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PS </a:t>
            </a:r>
            <a:r>
              <a:rPr lang="en-US" baseline="0" dirty="0" err="1"/>
              <a:t>thành</a:t>
            </a:r>
            <a:r>
              <a:rPr lang="en-US" baseline="0" dirty="0"/>
              <a:t> PSTP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bằng</a:t>
            </a:r>
            <a:r>
              <a:rPr lang="en-US" baseline="0" dirty="0"/>
              <a:t> </a:t>
            </a:r>
            <a:r>
              <a:rPr lang="en-US" baseline="0" dirty="0" err="1"/>
              <a:t>cách</a:t>
            </a:r>
            <a:r>
              <a:rPr lang="en-US" baseline="0" dirty="0"/>
              <a:t> </a:t>
            </a:r>
            <a:r>
              <a:rPr lang="en-US" baseline="0" dirty="0" err="1"/>
              <a:t>nào</a:t>
            </a:r>
            <a:r>
              <a:rPr lang="en-US" baseline="0" dirty="0"/>
              <a:t>? </a:t>
            </a:r>
            <a:r>
              <a:rPr lang="en-US" baseline="0" dirty="0" smtClean="0"/>
              <a:t>(</a:t>
            </a:r>
            <a:r>
              <a:rPr lang="en-US" baseline="0" dirty="0" err="1" smtClean="0"/>
              <a:t>áp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dụng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tính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chất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bản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YC HS </a:t>
            </a:r>
            <a:r>
              <a:rPr lang="en-US" baseline="0" dirty="0" err="1" smtClean="0"/>
              <a:t>nhắc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lại</a:t>
            </a:r>
            <a:r>
              <a:rPr lang="en-US" baseline="0" dirty="0" smtClean="0"/>
              <a:t> t/c </a:t>
            </a:r>
            <a:r>
              <a:rPr lang="en-US" baseline="0" dirty="0" err="1" smtClean="0"/>
              <a:t>cơ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bản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PS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05034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Muốn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PS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là 100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PS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viết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là 10?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GB" dirty="0" smtClean="0"/>
              <a:t>Qua </a:t>
            </a:r>
            <a:r>
              <a:rPr lang="en-GB" dirty="0"/>
              <a:t>BT 2 </a:t>
            </a:r>
            <a:r>
              <a:rPr lang="en-GB" dirty="0" err="1"/>
              <a:t>và</a:t>
            </a:r>
            <a:r>
              <a:rPr lang="en-GB" dirty="0"/>
              <a:t> 3 con </a:t>
            </a:r>
            <a:r>
              <a:rPr lang="en-GB" dirty="0" err="1"/>
              <a:t>đã</a:t>
            </a:r>
            <a:r>
              <a:rPr lang="en-GB" dirty="0"/>
              <a:t> </a:t>
            </a:r>
            <a:r>
              <a:rPr lang="en-GB" dirty="0" err="1"/>
              <a:t>đạt</a:t>
            </a:r>
            <a:r>
              <a:rPr lang="en-GB" dirty="0"/>
              <a:t> </a:t>
            </a:r>
            <a:r>
              <a:rPr lang="en-GB" dirty="0" err="1"/>
              <a:t>được</a:t>
            </a:r>
            <a:r>
              <a:rPr lang="en-GB" dirty="0"/>
              <a:t> </a:t>
            </a:r>
            <a:r>
              <a:rPr lang="en-GB" dirty="0" err="1"/>
              <a:t>mục</a:t>
            </a:r>
            <a:r>
              <a:rPr lang="en-GB" dirty="0"/>
              <a:t> </a:t>
            </a:r>
            <a:r>
              <a:rPr lang="en-GB" dirty="0" err="1"/>
              <a:t>tiêu</a:t>
            </a:r>
            <a:r>
              <a:rPr lang="en-GB" dirty="0"/>
              <a:t> </a:t>
            </a:r>
            <a:r>
              <a:rPr lang="en-GB" dirty="0" err="1"/>
              <a:t>nào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/>
              <a:t>bài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 smtClean="0"/>
              <a:t>?</a:t>
            </a:r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0238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Chốt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PS.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-&gt;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GV: Ở BT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dễ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endParaRPr lang="en-GB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68904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ở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? (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5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4293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9296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7210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426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734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803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71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228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266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916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660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05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F4546-BBB7-4C99-A854-314C28C058B4}" type="datetimeFigureOut">
              <a:rPr lang="en-US" smtClean="0"/>
              <a:pPr/>
              <a:t>13/09/2021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3B8A9-9490-40DC-8054-C19641FEE7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957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slide" Target="slide7.xml"/><Relationship Id="rId3" Type="http://schemas.openxmlformats.org/officeDocument/2006/relationships/image" Target="../media/image3.jpeg"/><Relationship Id="rId7" Type="http://schemas.openxmlformats.org/officeDocument/2006/relationships/slide" Target="slide5.xml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slide" Target="slide4.xml"/><Relationship Id="rId5" Type="http://schemas.openxmlformats.org/officeDocument/2006/relationships/image" Target="../media/image5.jpeg"/><Relationship Id="rId10" Type="http://schemas.openxmlformats.org/officeDocument/2006/relationships/image" Target="../media/image8.jpeg"/><Relationship Id="rId4" Type="http://schemas.openxmlformats.org/officeDocument/2006/relationships/image" Target="../media/image4.jpeg"/><Relationship Id="rId9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7792" y="2539816"/>
            <a:ext cx="23941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48972" y="3429000"/>
            <a:ext cx="748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(Trang 9)</a:t>
            </a:r>
          </a:p>
        </p:txBody>
      </p:sp>
    </p:spTree>
    <p:extLst>
      <p:ext uri="{BB962C8B-B14F-4D97-AF65-F5344CB8AC3E}">
        <p14:creationId xmlns="" xmlns:p14="http://schemas.microsoft.com/office/powerpoint/2010/main" val="96536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2798" y="497335"/>
            <a:ext cx="10101943" cy="1786314"/>
            <a:chOff x="725713" y="500290"/>
            <a:chExt cx="10101943" cy="1786314"/>
          </a:xfrm>
        </p:grpSpPr>
        <p:sp>
          <p:nvSpPr>
            <p:cNvPr id="4" name="Text Box 49"/>
            <p:cNvSpPr txBox="1">
              <a:spLocks noChangeArrowheads="1"/>
            </p:cNvSpPr>
            <p:nvPr/>
          </p:nvSpPr>
          <p:spPr bwMode="auto">
            <a:xfrm>
              <a:off x="725713" y="500290"/>
              <a:ext cx="1010194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457200" indent="-4572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r>
                <a:rPr lang="en-US" altLang="en-US" b="1" dirty="0">
                  <a:latin typeface="Times New Roman" panose="02020603050405020304" pitchFamily="18" charset="0"/>
                </a:rPr>
                <a:t>    </a:t>
              </a:r>
              <a:r>
                <a:rPr lang="en-US" altLang="en-US" b="1" u="sng" dirty="0" err="1">
                  <a:latin typeface="Times New Roman" panose="02020603050405020304" pitchFamily="18" charset="0"/>
                </a:rPr>
                <a:t>Bài</a:t>
              </a:r>
              <a:r>
                <a:rPr lang="en-US" altLang="en-US" b="1" u="sng" dirty="0">
                  <a:latin typeface="Times New Roman" panose="02020603050405020304" pitchFamily="18" charset="0"/>
                </a:rPr>
                <a:t> 2</a:t>
              </a:r>
              <a:r>
                <a:rPr lang="en-US" altLang="en-US" b="1" dirty="0">
                  <a:latin typeface="Times New Roman" panose="02020603050405020304" pitchFamily="18" charset="0"/>
                </a:rPr>
                <a:t>: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Viết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các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sau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thành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thập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endParaRPr lang="en-US" altLang="en-US" b="1" dirty="0"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𝟏𝟓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7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4301512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64998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</p:grp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vi-VN" sz="3200" b="0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375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31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 smtClean="0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62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35485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928913" y="377145"/>
            <a:ext cx="10101943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3: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sau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thành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</a:rPr>
              <a:t> 100.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Text Box 19"/>
              <p:cNvSpPr txBox="1">
                <a:spLocks noChangeArrowheads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Text Box 19"/>
              <p:cNvSpPr txBox="1">
                <a:spLocks noChangeArrowheads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75684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9170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vi-VN" sz="3200" b="1" i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vi-VN" sz="32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08246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5028" y="559307"/>
            <a:ext cx="10101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4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465943" y="1553029"/>
            <a:ext cx="900046" cy="2322285"/>
            <a:chOff x="1756229" y="1248229"/>
            <a:chExt cx="754742" cy="2322285"/>
          </a:xfrm>
        </p:grpSpPr>
        <p:sp>
          <p:nvSpPr>
            <p:cNvPr id="6" name="Rectangle 5"/>
            <p:cNvSpPr/>
            <p:nvPr/>
          </p:nvSpPr>
          <p:spPr>
            <a:xfrm>
              <a:off x="1756229" y="1248229"/>
              <a:ext cx="754742" cy="2322285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99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652" y="1362480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&gt;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26652" y="2008811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&lt;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26652" y="2760633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=</a:t>
              </a:r>
            </a:p>
          </p:txBody>
        </p:sp>
      </p:grp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1" name="Text Box 19"/>
              <p:cNvSpPr txBox="1">
                <a:spLocks noChangeArrowheads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blipFill>
                <a:blip r:embed="rId3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blipFill>
                <a:blip r:embed="rId4"/>
                <a:stretch>
                  <a:fillRect b="-308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𝟗𝟐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blipFill>
                <a:blip r:embed="rId5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Text Box 19"/>
              <p:cNvSpPr txBox="1">
                <a:spLocks noChangeArrowheads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blipFill>
                <a:blip r:embed="rId6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821954" y="295994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07101" y="155050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62509" y="1530985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&lt;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02755" y="3065433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46895BC-1DB9-4B3C-A041-2E92660F13F0}"/>
              </a:ext>
            </a:extLst>
          </p:cNvPr>
          <p:cNvSpPr txBox="1"/>
          <p:nvPr/>
        </p:nvSpPr>
        <p:spPr>
          <a:xfrm>
            <a:off x="2315688" y="2313611"/>
            <a:ext cx="58308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168924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Text Box 15"/>
              <p:cNvSpPr txBox="1">
                <a:spLocks noChangeArrowheads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u="sng" dirty="0" err="1">
                    <a:latin typeface="Times New Roman" panose="02020603050405020304" pitchFamily="18" charset="0"/>
                  </a:rPr>
                  <a:t>Bài</a:t>
                </a:r>
                <a:r>
                  <a:rPr lang="en-US" altLang="en-US" sz="2400" b="1" u="sng" dirty="0">
                    <a:latin typeface="Times New Roman" panose="02020603050405020304" pitchFamily="18" charset="0"/>
                  </a:rPr>
                  <a:t> 5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: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Một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30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trong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.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/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?</a:t>
                </a:r>
              </a:p>
            </p:txBody>
          </p:sp>
        </mc:Choice>
        <mc:Fallback>
          <p:sp>
            <p:nvSpPr>
              <p:cNvPr id="4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blipFill>
                <a:blip r:embed="rId3"/>
                <a:stretch>
                  <a:fillRect l="-905" r="-362" b="-714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46931" y="2456075"/>
            <a:ext cx="1183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9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blipFill>
                <a:blip r:embed="rId4"/>
                <a:stretch>
                  <a:fillRect l="-2536" t="-4494" r="-2355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Tiếng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Việt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blipFill>
                <a:blip r:embed="rId5"/>
                <a:stretch>
                  <a:fillRect l="-1946" t="-4494" r="-1647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423555" y="5298082"/>
            <a:ext cx="51207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6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262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9315" y="3018971"/>
            <a:ext cx="71192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HƠN? </a:t>
            </a:r>
          </a:p>
        </p:txBody>
      </p:sp>
    </p:spTree>
    <p:extLst>
      <p:ext uri="{BB962C8B-B14F-4D97-AF65-F5344CB8AC3E}">
        <p14:creationId xmlns="" xmlns:p14="http://schemas.microsoft.com/office/powerpoint/2010/main" val="397284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86" y="725327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1343025" y="319266"/>
            <a:ext cx="9005661" cy="1887244"/>
            <a:chOff x="9957465" y="3135855"/>
            <a:chExt cx="789704" cy="782211"/>
          </a:xfrm>
          <a:solidFill>
            <a:schemeClr val="bg1"/>
          </a:solidFill>
        </p:grpSpPr>
        <p:sp>
          <p:nvSpPr>
            <p:cNvPr id="14" name="Rectangle: Folded Corner 11"/>
            <p:cNvSpPr/>
            <p:nvPr/>
          </p:nvSpPr>
          <p:spPr>
            <a:xfrm>
              <a:off x="9985160" y="3211390"/>
              <a:ext cx="762009" cy="706676"/>
            </a:xfrm>
            <a:prstGeom prst="foldedCorner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19275679">
              <a:off x="9957465" y="3135855"/>
              <a:ext cx="80579" cy="159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99"/>
                            </a:solidFill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(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PS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giống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  <a:blipFill>
                <a:blip r:embed="rId3"/>
                <a:stretch>
                  <a:fillRect l="-1462" b="-11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219257" y="2618278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658854" y="3686629"/>
            <a:ext cx="9313946" cy="2946400"/>
            <a:chOff x="1658854" y="3686629"/>
            <a:chExt cx="9313946" cy="2946400"/>
          </a:xfrm>
          <a:solidFill>
            <a:schemeClr val="bg1"/>
          </a:solidFill>
        </p:grpSpPr>
        <p:sp>
          <p:nvSpPr>
            <p:cNvPr id="20" name="Rounded Rectangle 19"/>
            <p:cNvSpPr/>
            <p:nvPr/>
          </p:nvSpPr>
          <p:spPr>
            <a:xfrm>
              <a:off x="1658854" y="3686629"/>
              <a:ext cx="9313946" cy="2946400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4="http://schemas.microsoft.com/office/drawing/2010/main" xmlns=""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4="http://schemas.microsoft.com/office/drawing/2010/main" xmlns=""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4="http://schemas.microsoft.com/office/drawing/2010/main" xmlns=""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1677299" y="4274049"/>
              <a:ext cx="101341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0913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9058" y="1981200"/>
            <a:ext cx="8305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nb-N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đặc điểm của mẫu số của các phân số có thể viết thành phân số thập phân.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06958" y="890086"/>
            <a:ext cx="3810000" cy="788984"/>
          </a:xfrm>
          <a:prstGeom prst="rect">
            <a:avLst/>
          </a:prstGeom>
          <a:noFill/>
        </p:spPr>
        <p:txBody>
          <a:bodyPr wrap="square" lIns="49834" tIns="24917" rIns="49834" bIns="24917">
            <a:spAutoFit/>
          </a:bodyPr>
          <a:lstStyle/>
          <a:p>
            <a:pPr algn="ctr">
              <a:defRPr/>
            </a:pP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F222655-76DA-46DC-9784-0AA52BFFB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9058" y="3631929"/>
            <a:ext cx="10011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Chevron 1">
            <a:extLst>
              <a:ext uri="{FF2B5EF4-FFF2-40B4-BE49-F238E27FC236}">
                <a16:creationId xmlns="" xmlns:a16="http://schemas.microsoft.com/office/drawing/2014/main" id="{AF096C16-4BDB-4886-B9B7-9D53B299A3C5}"/>
              </a:ext>
            </a:extLst>
          </p:cNvPr>
          <p:cNvSpPr/>
          <p:nvPr/>
        </p:nvSpPr>
        <p:spPr>
          <a:xfrm>
            <a:off x="1562929" y="2213152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Arrow: Chevron 7">
            <a:extLst>
              <a:ext uri="{FF2B5EF4-FFF2-40B4-BE49-F238E27FC236}">
                <a16:creationId xmlns="" xmlns:a16="http://schemas.microsoft.com/office/drawing/2014/main" id="{271CC798-EDD3-4BC6-A389-DDBEE902C8EF}"/>
              </a:ext>
            </a:extLst>
          </p:cNvPr>
          <p:cNvSpPr/>
          <p:nvPr/>
        </p:nvSpPr>
        <p:spPr>
          <a:xfrm>
            <a:off x="1562928" y="3779239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49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6525" y="2252036"/>
            <a:ext cx="442613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="" xmlns:p14="http://schemas.microsoft.com/office/powerpoint/2010/main" val="7182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284" y="3713246"/>
            <a:ext cx="1017646" cy="14090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189" y="3713246"/>
            <a:ext cx="1017646" cy="1409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657600"/>
            <a:ext cx="1017646" cy="14090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290" y="3350862"/>
            <a:ext cx="2928325" cy="354286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935928" y="5694809"/>
            <a:ext cx="479315" cy="652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288097" y="5840953"/>
            <a:ext cx="465502" cy="63395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632878" y="6078415"/>
            <a:ext cx="479315" cy="652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047251" y="6118623"/>
            <a:ext cx="479315" cy="652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502703" y="6158831"/>
            <a:ext cx="479315" cy="65276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813994" y="706727"/>
            <a:ext cx="873470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ẤP TRỨNG GÀ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4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476" y="2895601"/>
            <a:ext cx="2072200" cy="2814047"/>
          </a:xfrm>
          <a:prstGeom prst="rect">
            <a:avLst/>
          </a:prstGeom>
        </p:spPr>
      </p:pic>
      <p:pic>
        <p:nvPicPr>
          <p:cNvPr id="26" name="Picture 25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88" y="2970309"/>
            <a:ext cx="1984713" cy="2695240"/>
          </a:xfrm>
          <a:prstGeom prst="rect">
            <a:avLst/>
          </a:prstGeom>
        </p:spPr>
      </p:pic>
      <p:pic>
        <p:nvPicPr>
          <p:cNvPr id="24" name="Picture 23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48" y="3038387"/>
            <a:ext cx="2060380" cy="2647475"/>
          </a:xfrm>
          <a:prstGeom prst="rect">
            <a:avLst/>
          </a:prstGeom>
        </p:spPr>
      </p:pic>
      <p:sp>
        <p:nvSpPr>
          <p:cNvPr id="2" name="Action Button: Forward or Next 1">
            <a:hlinkClick r:id="rId13" action="ppaction://hlinksldjump" highlightClick="1"/>
          </p:cNvPr>
          <p:cNvSpPr/>
          <p:nvPr/>
        </p:nvSpPr>
        <p:spPr>
          <a:xfrm>
            <a:off x="11058801" y="6223718"/>
            <a:ext cx="784485" cy="559208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67005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173" y="732101"/>
            <a:ext cx="98771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blipFill rotWithShape="0">
                <a:blip r:embed="rId3"/>
                <a:stretch>
                  <a:fillRect l="-4455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blipFill rotWithShape="0">
                <a:blip r:embed="rId4"/>
                <a:stretch>
                  <a:fillRect l="-3979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blipFill rotWithShape="0">
                <a:blip r:embed="rId5"/>
                <a:stretch>
                  <a:fillRect l="-7177" b="-15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488355" y="1889428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rId6" action="ppaction://hlinksldjump" highlightClick="1"/>
          </p:cNvPr>
          <p:cNvSpPr/>
          <p:nvPr/>
        </p:nvSpPr>
        <p:spPr>
          <a:xfrm>
            <a:off x="790873" y="5948088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84506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471" y="544286"/>
            <a:ext cx="113483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7145" y="2506047"/>
            <a:ext cx="59929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5251" y="3458816"/>
            <a:ext cx="5548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Sai</a:t>
            </a:r>
          </a:p>
        </p:txBody>
      </p:sp>
      <p:sp>
        <p:nvSpPr>
          <p:cNvPr id="8" name="Oval 7"/>
          <p:cNvSpPr/>
          <p:nvPr/>
        </p:nvSpPr>
        <p:spPr>
          <a:xfrm>
            <a:off x="2317145" y="3458816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9" name="Action Button: Home 8">
            <a:hlinkClick r:id="rId4" action="ppaction://hlinksldjump" highlightClick="1"/>
          </p:cNvPr>
          <p:cNvSpPr/>
          <p:nvPr/>
        </p:nvSpPr>
        <p:spPr>
          <a:xfrm>
            <a:off x="424543" y="5934139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538189" y="3458816"/>
            <a:ext cx="4751614" cy="1932480"/>
            <a:chOff x="5600700" y="3700877"/>
            <a:chExt cx="4751614" cy="1932480"/>
          </a:xfrm>
        </p:grpSpPr>
        <p:sp>
          <p:nvSpPr>
            <p:cNvPr id="7" name="Cloud Callout 6"/>
            <p:cNvSpPr/>
            <p:nvPr/>
          </p:nvSpPr>
          <p:spPr>
            <a:xfrm>
              <a:off x="5600700" y="3700877"/>
              <a:ext cx="4751614" cy="1932480"/>
            </a:xfrm>
            <a:prstGeom prst="cloud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43650" y="4323810"/>
              <a:ext cx="339868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Lấy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họa</a:t>
              </a:r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0184960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thể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thập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blipFill rotWithShape="1">
                <a:blip r:embed="rId3"/>
                <a:stretch>
                  <a:fillRect l="-2252" b="-16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blipFill rotWithShape="0">
                <a:blip r:embed="rId4"/>
                <a:stretch>
                  <a:fillRect l="-4069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blipFill rotWithShape="0">
                <a:blip r:embed="rId5"/>
                <a:stretch>
                  <a:fillRect l="-2990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blipFill rotWithShape="0">
                <a:blip r:embed="rId6"/>
                <a:stretch>
                  <a:fillRect l="-3766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ction Button: Home 6">
            <a:hlinkClick r:id="rId7" action="ppaction://hlinksldjump" highlightClick="1"/>
          </p:cNvPr>
          <p:cNvSpPr/>
          <p:nvPr/>
        </p:nvSpPr>
        <p:spPr>
          <a:xfrm>
            <a:off x="0" y="6324600"/>
            <a:ext cx="762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70944" y="4683470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10" name="Oval 9"/>
          <p:cNvSpPr/>
          <p:nvPr/>
        </p:nvSpPr>
        <p:spPr>
          <a:xfrm>
            <a:off x="2281999" y="2170973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</p:spTree>
    <p:extLst>
      <p:ext uri="{BB962C8B-B14F-4D97-AF65-F5344CB8AC3E}">
        <p14:creationId xmlns="" xmlns:p14="http://schemas.microsoft.com/office/powerpoint/2010/main" val="339128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20642" y="4588534"/>
            <a:ext cx="9781239" cy="954107"/>
            <a:chOff x="898574" y="4682149"/>
            <a:chExt cx="8645807" cy="953492"/>
          </a:xfrm>
        </p:grpSpPr>
        <p:sp>
          <p:nvSpPr>
            <p:cNvPr id="5" name="Freeform 11"/>
            <p:cNvSpPr/>
            <p:nvPr/>
          </p:nvSpPr>
          <p:spPr>
            <a:xfrm>
              <a:off x="898574" y="4749713"/>
              <a:ext cx="625836" cy="455319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1654416" y="4682149"/>
              <a:ext cx="7889965" cy="953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920642" y="2394065"/>
            <a:ext cx="10634049" cy="954107"/>
            <a:chOff x="833998" y="2683948"/>
            <a:chExt cx="8000582" cy="952975"/>
          </a:xfrm>
        </p:grpSpPr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1477341" y="2683948"/>
              <a:ext cx="7357239" cy="952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1"/>
            <p:cNvSpPr/>
            <p:nvPr/>
          </p:nvSpPr>
          <p:spPr>
            <a:xfrm>
              <a:off x="833998" y="275147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920642" y="3510137"/>
            <a:ext cx="9959735" cy="954107"/>
            <a:chOff x="907706" y="3670788"/>
            <a:chExt cx="9959683" cy="954105"/>
          </a:xfrm>
        </p:grpSpPr>
        <p:sp>
          <p:nvSpPr>
            <p:cNvPr id="11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954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10692" y="1397106"/>
            <a:ext cx="4368810" cy="80821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</p:spTree>
    <p:extLst>
      <p:ext uri="{BB962C8B-B14F-4D97-AF65-F5344CB8AC3E}">
        <p14:creationId xmlns="" xmlns:p14="http://schemas.microsoft.com/office/powerpoint/2010/main" val="145305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647" y="2406416"/>
            <a:ext cx="595686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="" xmlns:p14="http://schemas.microsoft.com/office/powerpoint/2010/main" val="364284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17039" y="697984"/>
            <a:ext cx="10145485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</a:rPr>
              <a:t> d</a:t>
            </a:r>
            <a:r>
              <a:rPr lang="vi-VN" altLang="en-US" b="1" dirty="0">
                <a:latin typeface="Times New Roman" panose="02020603050405020304" pitchFamily="18" charset="0"/>
              </a:rPr>
              <a:t>ư</a:t>
            </a:r>
            <a:r>
              <a:rPr lang="en-US" altLang="en-US" b="1" dirty="0" err="1">
                <a:latin typeface="Times New Roman" panose="02020603050405020304" pitchFamily="18" charset="0"/>
              </a:rPr>
              <a:t>ới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vạch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tia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928915" y="2188026"/>
            <a:ext cx="10363199" cy="2009002"/>
            <a:chOff x="928915" y="2188026"/>
            <a:chExt cx="10363199" cy="2009002"/>
          </a:xfrm>
        </p:grpSpPr>
        <p:grpSp>
          <p:nvGrpSpPr>
            <p:cNvPr id="43" name="Group 42"/>
            <p:cNvGrpSpPr/>
            <p:nvPr/>
          </p:nvGrpSpPr>
          <p:grpSpPr>
            <a:xfrm>
              <a:off x="928915" y="2917367"/>
              <a:ext cx="10363199" cy="333834"/>
              <a:chOff x="928915" y="2685139"/>
              <a:chExt cx="10363199" cy="333834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flipV="1">
                <a:off x="928915" y="2859311"/>
                <a:ext cx="10363199" cy="3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35200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834742" y="2699656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020456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135085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934857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705599" y="2685140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461828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7561943" y="2699657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9332685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78857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10218056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 Box 19"/>
            <p:cNvSpPr txBox="1">
              <a:spLocks noChangeArrowheads="1"/>
            </p:cNvSpPr>
            <p:nvPr/>
          </p:nvSpPr>
          <p:spPr bwMode="auto">
            <a:xfrm>
              <a:off x="1183594" y="3410851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4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4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4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4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 Box 19"/>
            <p:cNvSpPr txBox="1">
              <a:spLocks noChangeArrowheads="1"/>
            </p:cNvSpPr>
            <p:nvPr/>
          </p:nvSpPr>
          <p:spPr bwMode="auto">
            <a:xfrm>
              <a:off x="10022793" y="2188026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5509187" y="3513216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3722938" y="3503672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459067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817862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427698" y="3511550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7295436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046364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59" name="Text Box 19"/>
              <p:cNvSpPr txBox="1">
                <a:spLocks noChangeArrowheads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9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1" name="Text Box 19"/>
              <p:cNvSpPr txBox="1">
                <a:spLocks noChangeArrowheads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2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3" name="Text Box 19"/>
              <p:cNvSpPr txBox="1">
                <a:spLocks noChangeArrowheads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4" name="Text Box 19"/>
              <p:cNvSpPr txBox="1">
                <a:spLocks noChangeArrowheads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5" name="Text Box 19"/>
              <p:cNvSpPr txBox="1">
                <a:spLocks noChangeArrowheads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6" name="Text Box 19"/>
              <p:cNvSpPr txBox="1">
                <a:spLocks noChangeArrowheads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34574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7" grpId="0"/>
      <p:bldP spid="59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452</Words>
  <Application>Microsoft Office PowerPoint</Application>
  <PresentationFormat>Custom</PresentationFormat>
  <Paragraphs>111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KHỞI ĐỘNG</vt:lpstr>
      <vt:lpstr>Slide 3</vt:lpstr>
      <vt:lpstr>Slide 4</vt:lpstr>
      <vt:lpstr>Slide 5</vt:lpstr>
      <vt:lpstr>Slide 6</vt:lpstr>
      <vt:lpstr>Slide 7</vt:lpstr>
      <vt:lpstr>THỰC HÀNH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Win7H</cp:lastModifiedBy>
  <cp:revision>21</cp:revision>
  <dcterms:created xsi:type="dcterms:W3CDTF">2021-08-20T13:24:13Z</dcterms:created>
  <dcterms:modified xsi:type="dcterms:W3CDTF">2021-09-13T01:01:04Z</dcterms:modified>
</cp:coreProperties>
</file>