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60" r:id="rId1"/>
  </p:sldMasterIdLst>
  <p:notesMasterIdLst>
    <p:notesMasterId r:id="rId20"/>
  </p:notesMasterIdLst>
  <p:sldIdLst>
    <p:sldId id="304" r:id="rId2"/>
    <p:sldId id="305" r:id="rId3"/>
    <p:sldId id="307" r:id="rId4"/>
    <p:sldId id="315" r:id="rId5"/>
    <p:sldId id="259" r:id="rId6"/>
    <p:sldId id="309" r:id="rId7"/>
    <p:sldId id="272" r:id="rId8"/>
    <p:sldId id="301" r:id="rId9"/>
    <p:sldId id="294" r:id="rId10"/>
    <p:sldId id="312" r:id="rId11"/>
    <p:sldId id="283" r:id="rId12"/>
    <p:sldId id="285" r:id="rId13"/>
    <p:sldId id="310" r:id="rId14"/>
    <p:sldId id="264" r:id="rId15"/>
    <p:sldId id="265" r:id="rId16"/>
    <p:sldId id="313" r:id="rId17"/>
    <p:sldId id="314" r:id="rId18"/>
    <p:sldId id="316" r:id="rId19"/>
  </p:sldIdLst>
  <p:sldSz cx="12192000" cy="6858000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00"/>
    <a:srgbClr val="0000FF"/>
    <a:srgbClr val="00CC00"/>
    <a:srgbClr val="00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 autoAdjust="0"/>
    <p:restoredTop sz="94660" autoAdjust="0"/>
  </p:normalViewPr>
  <p:slideViewPr>
    <p:cSldViewPr>
      <p:cViewPr varScale="1">
        <p:scale>
          <a:sx n="60" d="100"/>
          <a:sy n="60" d="100"/>
        </p:scale>
        <p:origin x="558" y="48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198" cy="7619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>
            <a:extLst>
              <a:ext uri="{FF2B5EF4-FFF2-40B4-BE49-F238E27FC236}">
                <a16:creationId xmlns:a16="http://schemas.microsoft.com/office/drawing/2014/main" id="{C5AC3BDE-07A4-4883-9E99-FA523A38C698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buFont typeface="Arial" charset="0"/>
              <a:buNone/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16387" name="Rectangle 3">
            <a:extLst>
              <a:ext uri="{FF2B5EF4-FFF2-40B4-BE49-F238E27FC236}">
                <a16:creationId xmlns:a16="http://schemas.microsoft.com/office/drawing/2014/main" id="{7FFAE81F-5ABB-4C80-B13C-E11F6D46827F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buFont typeface="Arial" charset="0"/>
              <a:buNone/>
              <a:defRPr sz="1200">
                <a:latin typeface="Arial" charset="0"/>
              </a:defRPr>
            </a:lvl1pPr>
          </a:lstStyle>
          <a:p>
            <a:pPr>
              <a:defRPr/>
            </a:pPr>
            <a:fld id="{19A8D05B-E63B-4C30-A2B8-DFE54A8FD326}" type="datetimeFigureOut">
              <a:rPr lang="vi-VN"/>
              <a:pPr>
                <a:defRPr/>
              </a:pPr>
              <a:t>26/11/2021</a:t>
            </a:fld>
            <a:endParaRPr lang="vi-VN"/>
          </a:p>
        </p:txBody>
      </p:sp>
      <p:sp>
        <p:nvSpPr>
          <p:cNvPr id="21508" name="Rectangle 4">
            <a:extLst>
              <a:ext uri="{FF2B5EF4-FFF2-40B4-BE49-F238E27FC236}">
                <a16:creationId xmlns:a16="http://schemas.microsoft.com/office/drawing/2014/main" id="{E5EE93EB-6518-49CE-B73A-100733237126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6389" name="Rectangle 5">
            <a:extLst>
              <a:ext uri="{FF2B5EF4-FFF2-40B4-BE49-F238E27FC236}">
                <a16:creationId xmlns:a16="http://schemas.microsoft.com/office/drawing/2014/main" id="{BC3D7A0F-C097-4EE8-AA65-167007133F8C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vi-VN" noProof="0"/>
              <a:t>Click to edit Master text styles</a:t>
            </a:r>
          </a:p>
          <a:p>
            <a:pPr lvl="1"/>
            <a:r>
              <a:rPr lang="vi-VN" noProof="0"/>
              <a:t>Second level</a:t>
            </a:r>
          </a:p>
          <a:p>
            <a:pPr lvl="2"/>
            <a:r>
              <a:rPr lang="vi-VN" noProof="0"/>
              <a:t>Third level</a:t>
            </a:r>
          </a:p>
          <a:p>
            <a:pPr lvl="3"/>
            <a:r>
              <a:rPr lang="vi-VN" noProof="0"/>
              <a:t>Fourth level</a:t>
            </a:r>
          </a:p>
          <a:p>
            <a:pPr lvl="4"/>
            <a:r>
              <a:rPr lang="vi-VN" noProof="0"/>
              <a:t>Fifth level</a:t>
            </a:r>
          </a:p>
        </p:txBody>
      </p:sp>
      <p:sp>
        <p:nvSpPr>
          <p:cNvPr id="16390" name="Rectangle 6">
            <a:extLst>
              <a:ext uri="{FF2B5EF4-FFF2-40B4-BE49-F238E27FC236}">
                <a16:creationId xmlns:a16="http://schemas.microsoft.com/office/drawing/2014/main" id="{8FD4DD47-EF0A-4D20-B52A-107C6F32CC83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buFont typeface="Arial" charset="0"/>
              <a:buNone/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16391" name="Rectangle 7">
            <a:extLst>
              <a:ext uri="{FF2B5EF4-FFF2-40B4-BE49-F238E27FC236}">
                <a16:creationId xmlns:a16="http://schemas.microsoft.com/office/drawing/2014/main" id="{FF55D59E-F8FB-44A4-B397-0B0005BEFA5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buFont typeface="Arial" panose="020B0604020202020204" pitchFamily="34" charset="0"/>
              <a:buNone/>
              <a:defRPr sz="1200"/>
            </a:lvl1pPr>
          </a:lstStyle>
          <a:p>
            <a:fld id="{D44C1287-0DA6-4401-A378-BA63FF3323A6}" type="slidenum">
              <a:rPr lang="vi-VN" altLang="en-US"/>
              <a:pPr/>
              <a:t>‹#›</a:t>
            </a:fld>
            <a:endParaRPr lang="vi-VN" altLang="en-US"/>
          </a:p>
        </p:txBody>
      </p:sp>
    </p:spTree>
    <p:extLst>
      <p:ext uri="{BB962C8B-B14F-4D97-AF65-F5344CB8AC3E}">
        <p14:creationId xmlns:p14="http://schemas.microsoft.com/office/powerpoint/2010/main" val="378302194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Slide Image Placeholder 1">
            <a:extLst>
              <a:ext uri="{FF2B5EF4-FFF2-40B4-BE49-F238E27FC236}">
                <a16:creationId xmlns:a16="http://schemas.microsoft.com/office/drawing/2014/main" id="{6D442811-AB66-4E14-8BF5-3786C5F97555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22531" name="Notes Placeholder 2">
            <a:extLst>
              <a:ext uri="{FF2B5EF4-FFF2-40B4-BE49-F238E27FC236}">
                <a16:creationId xmlns:a16="http://schemas.microsoft.com/office/drawing/2014/main" id="{50FD25BB-0DCE-4450-9A46-40DB6B5E4D0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  <p:sp>
        <p:nvSpPr>
          <p:cNvPr id="22532" name="Slide Number Placeholder 3">
            <a:extLst>
              <a:ext uri="{FF2B5EF4-FFF2-40B4-BE49-F238E27FC236}">
                <a16:creationId xmlns:a16="http://schemas.microsoft.com/office/drawing/2014/main" id="{EF634B0A-E79A-4413-B20A-2F0460404D1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6DA05CB0-E2D9-48BA-88B9-4BFA5FBA3FE8}" type="slidenum">
              <a:rPr lang="vi-VN" altLang="en-US">
                <a:cs typeface="Arial" panose="020B0604020202020204" pitchFamily="34" charset="0"/>
              </a:rPr>
              <a:pPr/>
              <a:t>16</a:t>
            </a:fld>
            <a:endParaRPr lang="vi-VN" altLang="en-US"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lide Image Placeholder 1">
            <a:extLst>
              <a:ext uri="{FF2B5EF4-FFF2-40B4-BE49-F238E27FC236}">
                <a16:creationId xmlns:a16="http://schemas.microsoft.com/office/drawing/2014/main" id="{8C46410A-2A03-4EEA-99DC-7F6AB14B3E9F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23555" name="Notes Placeholder 2">
            <a:extLst>
              <a:ext uri="{FF2B5EF4-FFF2-40B4-BE49-F238E27FC236}">
                <a16:creationId xmlns:a16="http://schemas.microsoft.com/office/drawing/2014/main" id="{B68688B5-83B3-450E-B0CD-BDB68B16ED6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vi-VN" altLang="en-US"/>
          </a:p>
        </p:txBody>
      </p:sp>
      <p:sp>
        <p:nvSpPr>
          <p:cNvPr id="23556" name="Slide Number Placeholder 3">
            <a:extLst>
              <a:ext uri="{FF2B5EF4-FFF2-40B4-BE49-F238E27FC236}">
                <a16:creationId xmlns:a16="http://schemas.microsoft.com/office/drawing/2014/main" id="{3591E567-B49B-4767-A1B4-C4798AC3EDB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ACC9D820-8697-423E-9879-0003E577E6A2}" type="slidenum">
              <a:rPr lang="en-US" altLang="en-US">
                <a:latin typeface="Calibri" panose="020F0502020204030204" pitchFamily="34" charset="0"/>
              </a:rPr>
              <a:pPr/>
              <a:t>17</a:t>
            </a:fld>
            <a:endParaRPr lang="en-US" altLang="en-US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zh-C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C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BAF578-517B-465C-ADF4-4AC966B785E7}" type="slidenum">
              <a:rPr lang="en-US" altLang="zh-CN" smtClean="0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6164451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zh-C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C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A7DF04-DB3F-4E1E-B0A6-A64D6FC06F92}" type="slidenum">
              <a:rPr lang="en-US" altLang="zh-CN" smtClean="0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9521507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zh-C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C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60E96A-8000-4A57-9DE8-5DB282A26AAA}" type="slidenum">
              <a:rPr lang="en-US" altLang="zh-CN" smtClean="0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4856509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zh-C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C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D2CACC-C4EC-43AF-AB31-5DBD24BDD77E}" type="slidenum">
              <a:rPr lang="en-US" altLang="zh-CN" smtClean="0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4693615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zh-C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C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2D479E-7EB3-4A5F-9640-20A46FF5FF20}" type="slidenum">
              <a:rPr lang="en-US" altLang="zh-CN" smtClean="0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921699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zh-C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C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46ED8A-79E2-40B3-A6B6-DF5ED70D0BE5}" type="slidenum">
              <a:rPr lang="en-US" altLang="zh-CN" smtClean="0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6339480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zh-C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C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798C63-8E6B-4D9F-81CD-AEA3B857A5BD}" type="slidenum">
              <a:rPr lang="en-US" altLang="zh-CN" smtClean="0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6338442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zh-C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C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2B7624-6DA2-413B-9F74-766010651E6F}" type="slidenum">
              <a:rPr lang="en-US" altLang="zh-CN" smtClean="0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6995296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zh-C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C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B5FC1B-3FC8-41DE-8E56-C556A226E6D3}" type="slidenum">
              <a:rPr lang="en-US" altLang="zh-CN" smtClean="0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7061249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zh-C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C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1BC272-72C2-4C41-9227-E2CC890D75EC}" type="slidenum">
              <a:rPr lang="en-US" altLang="zh-CN" smtClean="0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247680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zh-C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C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406E10-565A-45E6-AC27-47D52772AC82}" type="slidenum">
              <a:rPr lang="en-US" altLang="zh-CN" smtClean="0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4594535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244B10-1ACC-4940-AA80-BFE9598B4B44}" type="slidenum">
              <a:rPr lang="en-US" altLang="zh-CN" smtClean="0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1428095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gif"/><Relationship Id="rId4" Type="http://schemas.openxmlformats.org/officeDocument/2006/relationships/image" Target="../media/image8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gif"/><Relationship Id="rId4" Type="http://schemas.openxmlformats.org/officeDocument/2006/relationships/image" Target="../media/image10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audio" Target="file:///G:\Chu_voi_con_o_ban_Don_-_Pham_Tuyen.mp3" TargetMode="External"/><Relationship Id="rId4" Type="http://schemas.openxmlformats.org/officeDocument/2006/relationships/image" Target="../media/image12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20060925112621337">
            <a:extLst>
              <a:ext uri="{FF2B5EF4-FFF2-40B4-BE49-F238E27FC236}">
                <a16:creationId xmlns:a16="http://schemas.microsoft.com/office/drawing/2014/main" id="{8C119EC4-1286-42D0-89E6-E20E13D8CEC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5" descr="nature%20(54)">
            <a:extLst>
              <a:ext uri="{FF2B5EF4-FFF2-40B4-BE49-F238E27FC236}">
                <a16:creationId xmlns:a16="http://schemas.microsoft.com/office/drawing/2014/main" id="{2AAC6E1D-5359-4AFD-B173-E2281D3C8BAE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10726" y="4867276"/>
            <a:ext cx="1057275" cy="199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6" descr="nature%20(54)">
            <a:extLst>
              <a:ext uri="{FF2B5EF4-FFF2-40B4-BE49-F238E27FC236}">
                <a16:creationId xmlns:a16="http://schemas.microsoft.com/office/drawing/2014/main" id="{76DAE26F-3C55-47E6-8679-8847643E5F19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942" y="4847158"/>
            <a:ext cx="1057275" cy="199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Hộp Văn bản 1">
            <a:extLst>
              <a:ext uri="{FF2B5EF4-FFF2-40B4-BE49-F238E27FC236}">
                <a16:creationId xmlns:a16="http://schemas.microsoft.com/office/drawing/2014/main" id="{F4D5C8D5-EB6F-A046-827A-CB8889498A6B}"/>
              </a:ext>
            </a:extLst>
          </p:cNvPr>
          <p:cNvSpPr txBox="1"/>
          <p:nvPr/>
        </p:nvSpPr>
        <p:spPr>
          <a:xfrm>
            <a:off x="1524001" y="400735"/>
            <a:ext cx="9144000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en-US" sz="2800" b="1" dirty="0">
                <a:latin typeface="Times New Roman" panose="02020603050405020304" pitchFamily="18" charset="0"/>
              </a:rPr>
              <a:t> </a:t>
            </a:r>
            <a:r>
              <a:rPr lang="en-US" altLang="en-US" sz="2800" b="1">
                <a:latin typeface="Times New Roman" panose="02020603050405020304" pitchFamily="18" charset="0"/>
              </a:rPr>
              <a:t>Thứ sáu ngày 26 </a:t>
            </a:r>
            <a:r>
              <a:rPr lang="en-US" altLang="en-US" sz="2800" b="1" dirty="0">
                <a:latin typeface="Times New Roman" panose="02020603050405020304" pitchFamily="18" charset="0"/>
              </a:rPr>
              <a:t>tháng 11 năm 20</a:t>
            </a:r>
            <a:r>
              <a:rPr lang="vi-VN" altLang="en-US" sz="2800" b="1" dirty="0">
                <a:latin typeface="Times New Roman" panose="02020603050405020304" pitchFamily="18" charset="0"/>
              </a:rPr>
              <a:t>2</a:t>
            </a:r>
            <a:r>
              <a:rPr lang="en-US" altLang="en-US" sz="2800" b="1" dirty="0">
                <a:latin typeface="Times New Roman" panose="02020603050405020304" pitchFamily="18" charset="0"/>
              </a:rPr>
              <a:t>1</a:t>
            </a:r>
            <a:endParaRPr lang="en-US" altLang="en-US" sz="2500" b="1" dirty="0"/>
          </a:p>
          <a:p>
            <a:pPr algn="ctr"/>
            <a:r>
              <a:rPr lang="en-US" altLang="en-US" sz="2500" b="1" dirty="0">
                <a:latin typeface="Times New Roman" panose="02020603050405020304" pitchFamily="18" charset="0"/>
              </a:rPr>
              <a:t>LUYỆN TỪ VÀ CÂU</a:t>
            </a:r>
          </a:p>
          <a:p>
            <a:pPr algn="ctr"/>
            <a:r>
              <a:rPr lang="en-US" altLang="en-US" sz="25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TÍNH TỪ </a:t>
            </a:r>
            <a:r>
              <a:rPr lang="en-US" altLang="en-US" sz="2500" b="1" dirty="0">
                <a:latin typeface="Times New Roman" panose="02020603050405020304" pitchFamily="18" charset="0"/>
              </a:rPr>
              <a:t>( TIẾP THEO)</a:t>
            </a:r>
            <a:endParaRPr lang="en-US" altLang="en-US" sz="2800" b="1" dirty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>
            <a:extLst>
              <a:ext uri="{FF2B5EF4-FFF2-40B4-BE49-F238E27FC236}">
                <a16:creationId xmlns:a16="http://schemas.microsoft.com/office/drawing/2014/main" id="{E89B3EE1-E6DA-4EAD-984D-F56536C34E2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228600"/>
            <a:ext cx="8763000" cy="548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1" name="Rectangle 3">
            <a:extLst>
              <a:ext uri="{FF2B5EF4-FFF2-40B4-BE49-F238E27FC236}">
                <a16:creationId xmlns:a16="http://schemas.microsoft.com/office/drawing/2014/main" id="{D0B90515-8637-4ABE-A449-CFA2E3F3617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97413" y="6019800"/>
            <a:ext cx="2144712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3200" b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Hoa cà phê</a:t>
            </a:r>
            <a:endParaRPr lang="en-US" altLang="en-US" sz="32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83" name="Rectangle 20490">
            <a:extLst>
              <a:ext uri="{FF2B5EF4-FFF2-40B4-BE49-F238E27FC236}">
                <a16:creationId xmlns:a16="http://schemas.microsoft.com/office/drawing/2014/main" id="{62F4A41F-9D61-4643-AA6B-3553A1826404}"/>
              </a:ext>
            </a:extLst>
          </p:cNvPr>
          <p:cNvSpPr>
            <a:spLocks noChangeArrowheads="1"/>
          </p:cNvSpPr>
          <p:nvPr/>
        </p:nvSpPr>
        <p:spPr bwMode="auto">
          <a:xfrm>
            <a:off x="990734" y="123119"/>
            <a:ext cx="9981938" cy="1323439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en-US" sz="4000" b="1" dirty="0">
                <a:latin typeface="Times New Roman" pitchFamily="18" charset="0"/>
              </a:rPr>
              <a:t>2. </a:t>
            </a:r>
            <a:r>
              <a:rPr lang="en-US" sz="4000" b="1" dirty="0" err="1">
                <a:latin typeface="Times New Roman" pitchFamily="18" charset="0"/>
              </a:rPr>
              <a:t>Hãy</a:t>
            </a:r>
            <a:r>
              <a:rPr lang="en-US" sz="4000" b="1" dirty="0">
                <a:latin typeface="Times New Roman" pitchFamily="18" charset="0"/>
              </a:rPr>
              <a:t> </a:t>
            </a:r>
            <a:r>
              <a:rPr lang="en-US" sz="4000" b="1" dirty="0" err="1">
                <a:latin typeface="Times New Roman" pitchFamily="18" charset="0"/>
              </a:rPr>
              <a:t>tìm</a:t>
            </a:r>
            <a:r>
              <a:rPr lang="en-US" sz="4000" b="1" dirty="0">
                <a:latin typeface="Times New Roman" pitchFamily="18" charset="0"/>
              </a:rPr>
              <a:t> </a:t>
            </a:r>
            <a:r>
              <a:rPr lang="en-US" sz="4000" b="1" dirty="0" err="1">
                <a:latin typeface="Times New Roman" pitchFamily="18" charset="0"/>
              </a:rPr>
              <a:t>những</a:t>
            </a:r>
            <a:r>
              <a:rPr lang="en-US" sz="4000" b="1" dirty="0">
                <a:latin typeface="Times New Roman" pitchFamily="18" charset="0"/>
              </a:rPr>
              <a:t> </a:t>
            </a:r>
            <a:r>
              <a:rPr lang="en-US" sz="4000" b="1" dirty="0" err="1">
                <a:latin typeface="Times New Roman" pitchFamily="18" charset="0"/>
              </a:rPr>
              <a:t>từ</a:t>
            </a:r>
            <a:r>
              <a:rPr lang="en-US" sz="4000" b="1" dirty="0">
                <a:latin typeface="Times New Roman" pitchFamily="18" charset="0"/>
              </a:rPr>
              <a:t> </a:t>
            </a:r>
            <a:r>
              <a:rPr lang="en-US" sz="4000" b="1" dirty="0" err="1">
                <a:latin typeface="Times New Roman" pitchFamily="18" charset="0"/>
              </a:rPr>
              <a:t>ngữ</a:t>
            </a:r>
            <a:r>
              <a:rPr lang="en-US" sz="4000" b="1" dirty="0">
                <a:latin typeface="Times New Roman" pitchFamily="18" charset="0"/>
              </a:rPr>
              <a:t> </a:t>
            </a:r>
            <a:r>
              <a:rPr lang="en-US" sz="4000" b="1" dirty="0" err="1">
                <a:latin typeface="Times New Roman" pitchFamily="18" charset="0"/>
              </a:rPr>
              <a:t>miêu</a:t>
            </a:r>
            <a:r>
              <a:rPr lang="en-US" sz="4000" b="1" dirty="0">
                <a:latin typeface="Times New Roman" pitchFamily="18" charset="0"/>
              </a:rPr>
              <a:t> </a:t>
            </a:r>
            <a:r>
              <a:rPr lang="en-US" sz="4000" b="1" dirty="0" err="1">
                <a:latin typeface="Times New Roman" pitchFamily="18" charset="0"/>
              </a:rPr>
              <a:t>tả</a:t>
            </a:r>
            <a:r>
              <a:rPr lang="en-US" sz="4000" b="1" dirty="0">
                <a:latin typeface="Times New Roman" pitchFamily="18" charset="0"/>
              </a:rPr>
              <a:t> </a:t>
            </a:r>
            <a:r>
              <a:rPr lang="en-US" sz="4000" b="1" dirty="0" err="1">
                <a:latin typeface="Times New Roman" pitchFamily="18" charset="0"/>
              </a:rPr>
              <a:t>mức</a:t>
            </a:r>
            <a:r>
              <a:rPr lang="en-US" sz="4000" b="1" dirty="0">
                <a:latin typeface="Times New Roman" pitchFamily="18" charset="0"/>
              </a:rPr>
              <a:t> </a:t>
            </a:r>
            <a:r>
              <a:rPr lang="en-US" sz="4000" b="1" dirty="0" err="1">
                <a:latin typeface="Times New Roman" pitchFamily="18" charset="0"/>
              </a:rPr>
              <a:t>độ</a:t>
            </a:r>
            <a:r>
              <a:rPr lang="en-US" sz="4000" b="1" dirty="0">
                <a:latin typeface="Times New Roman" pitchFamily="18" charset="0"/>
              </a:rPr>
              <a:t> </a:t>
            </a:r>
            <a:r>
              <a:rPr lang="en-US" sz="4000" b="1" dirty="0" err="1">
                <a:latin typeface="Times New Roman" pitchFamily="18" charset="0"/>
              </a:rPr>
              <a:t>khác</a:t>
            </a:r>
            <a:r>
              <a:rPr lang="en-US" sz="4000" b="1" dirty="0">
                <a:latin typeface="Times New Roman" pitchFamily="18" charset="0"/>
              </a:rPr>
              <a:t> </a:t>
            </a:r>
            <a:r>
              <a:rPr lang="en-US" sz="4000" b="1" dirty="0" err="1">
                <a:latin typeface="Times New Roman" pitchFamily="18" charset="0"/>
              </a:rPr>
              <a:t>nhau</a:t>
            </a:r>
            <a:r>
              <a:rPr lang="en-US" sz="4000" b="1" dirty="0">
                <a:latin typeface="Times New Roman" pitchFamily="18" charset="0"/>
              </a:rPr>
              <a:t> </a:t>
            </a:r>
            <a:r>
              <a:rPr lang="en-US" sz="4000" b="1" dirty="0" err="1">
                <a:latin typeface="Times New Roman" pitchFamily="18" charset="0"/>
              </a:rPr>
              <a:t>của</a:t>
            </a:r>
            <a:r>
              <a:rPr lang="en-US" sz="4000" b="1" dirty="0">
                <a:latin typeface="Times New Roman" pitchFamily="18" charset="0"/>
              </a:rPr>
              <a:t> </a:t>
            </a:r>
            <a:r>
              <a:rPr lang="en-US" sz="4000" b="1" dirty="0" err="1">
                <a:latin typeface="Times New Roman" pitchFamily="18" charset="0"/>
              </a:rPr>
              <a:t>các</a:t>
            </a:r>
            <a:r>
              <a:rPr lang="en-US" sz="4000" b="1" dirty="0">
                <a:latin typeface="Times New Roman" pitchFamily="18" charset="0"/>
              </a:rPr>
              <a:t> </a:t>
            </a:r>
            <a:r>
              <a:rPr lang="en-US" sz="4000" b="1" dirty="0" err="1">
                <a:latin typeface="Times New Roman" pitchFamily="18" charset="0"/>
              </a:rPr>
              <a:t>đặc</a:t>
            </a:r>
            <a:r>
              <a:rPr lang="en-US" sz="4000" b="1" dirty="0">
                <a:latin typeface="Times New Roman" pitchFamily="18" charset="0"/>
              </a:rPr>
              <a:t> </a:t>
            </a:r>
            <a:r>
              <a:rPr lang="en-US" sz="4000" b="1" dirty="0" err="1">
                <a:latin typeface="Times New Roman" pitchFamily="18" charset="0"/>
              </a:rPr>
              <a:t>điểm</a:t>
            </a:r>
            <a:r>
              <a:rPr lang="en-US" sz="4000" b="1" dirty="0">
                <a:latin typeface="Times New Roman" pitchFamily="18" charset="0"/>
              </a:rPr>
              <a:t> </a:t>
            </a:r>
            <a:r>
              <a:rPr lang="en-US" sz="4000" b="1" dirty="0" err="1">
                <a:latin typeface="Times New Roman" pitchFamily="18" charset="0"/>
              </a:rPr>
              <a:t>sau</a:t>
            </a:r>
            <a:r>
              <a:rPr lang="en-US" sz="4000" b="1" dirty="0">
                <a:latin typeface="Times New Roman" pitchFamily="18" charset="0"/>
              </a:rPr>
              <a:t>: </a:t>
            </a:r>
            <a:r>
              <a:rPr lang="en-US" sz="4000" b="1" i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đỏ</a:t>
            </a:r>
            <a:r>
              <a:rPr lang="en-US" sz="4000" b="1" i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, </a:t>
            </a:r>
            <a:r>
              <a:rPr lang="en-US" sz="4000" b="1" i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cao</a:t>
            </a:r>
            <a:r>
              <a:rPr lang="en-US" sz="4000" b="1" i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, </a:t>
            </a:r>
            <a:r>
              <a:rPr lang="en-US" sz="4000" b="1" i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vui</a:t>
            </a:r>
            <a:r>
              <a:rPr lang="en-US" sz="4000" b="1" dirty="0">
                <a:solidFill>
                  <a:srgbClr val="0000FF"/>
                </a:solidFill>
                <a:latin typeface="Times New Roman" pitchFamily="18" charset="0"/>
              </a:rPr>
              <a:t>.</a:t>
            </a:r>
          </a:p>
        </p:txBody>
      </p:sp>
      <p:sp>
        <p:nvSpPr>
          <p:cNvPr id="24584" name="Line 8">
            <a:extLst>
              <a:ext uri="{FF2B5EF4-FFF2-40B4-BE49-F238E27FC236}">
                <a16:creationId xmlns:a16="http://schemas.microsoft.com/office/drawing/2014/main" id="{D2C34630-C604-453A-B439-3F5A49A7C230}"/>
              </a:ext>
            </a:extLst>
          </p:cNvPr>
          <p:cNvSpPr>
            <a:spLocks noChangeShapeType="1"/>
          </p:cNvSpPr>
          <p:nvPr/>
        </p:nvSpPr>
        <p:spPr bwMode="auto">
          <a:xfrm>
            <a:off x="1066872" y="1295456"/>
            <a:ext cx="2286000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graphicFrame>
        <p:nvGraphicFramePr>
          <p:cNvPr id="14" name="Group 6">
            <a:extLst>
              <a:ext uri="{FF2B5EF4-FFF2-40B4-BE49-F238E27FC236}">
                <a16:creationId xmlns:a16="http://schemas.microsoft.com/office/drawing/2014/main" id="{91D51BD2-EE35-4629-AD72-9C2DFDC9E4D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06411510"/>
              </p:ext>
            </p:extLst>
          </p:nvPr>
        </p:nvGraphicFramePr>
        <p:xfrm>
          <a:off x="685942" y="1828842"/>
          <a:ext cx="11124907" cy="4800474"/>
        </p:xfrm>
        <a:graphic>
          <a:graphicData uri="http://schemas.openxmlformats.org/drawingml/2006/table">
            <a:tbl>
              <a:tblPr/>
              <a:tblGrid>
                <a:gridCol w="425826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4512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26269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15270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6488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vi-VN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24" marB="4572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vi-VN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</a:rPr>
                        <a:t>đỏ</a:t>
                      </a:r>
                    </a:p>
                  </a:txBody>
                  <a:tcPr marT="45724" marB="457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vi-VN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</a:rPr>
                        <a:t>cao</a:t>
                      </a:r>
                    </a:p>
                  </a:txBody>
                  <a:tcPr marT="45724" marB="457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vi-VN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</a:rPr>
                        <a:t>vui</a:t>
                      </a:r>
                    </a:p>
                  </a:txBody>
                  <a:tcPr marT="45724" marB="457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58157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vi-VN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1. Tạo ra các </a:t>
                      </a:r>
                      <a:r>
                        <a:rPr kumimoji="0" lang="vi-VN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</a:rPr>
                        <a:t>từ ghép</a:t>
                      </a:r>
                      <a:r>
                        <a:rPr kumimoji="0" lang="vi-VN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hoặc </a:t>
                      </a:r>
                      <a:r>
                        <a:rPr kumimoji="0" lang="vi-VN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</a:rPr>
                        <a:t>từ láy</a:t>
                      </a:r>
                      <a:r>
                        <a:rPr kumimoji="0" lang="vi-VN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với tính từ đã cho.</a:t>
                      </a:r>
                    </a:p>
                  </a:txBody>
                  <a:tcPr marT="45724" marB="4572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vi-VN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24" marB="457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vi-VN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24" marB="457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vi-VN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24" marB="457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58157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vi-VN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2. Thêm các từ </a:t>
                      </a:r>
                      <a:r>
                        <a:rPr kumimoji="0" lang="vi-VN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</a:rPr>
                        <a:t>rất, quá, lắm,..</a:t>
                      </a:r>
                      <a:r>
                        <a:rPr kumimoji="0" lang="vi-VN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Vào trước hoặc sau tính từ.</a:t>
                      </a:r>
                    </a:p>
                  </a:txBody>
                  <a:tcPr marT="45724" marB="4572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vi-VN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24" marB="457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vi-VN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24" marB="457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vi-VN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24" marB="457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8848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vi-VN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3. Tạo ra phép so sánh.</a:t>
                      </a:r>
                    </a:p>
                  </a:txBody>
                  <a:tcPr marT="45724" marB="4572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vi-VN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24" marB="457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vi-VN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24" marB="457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vi-VN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24" marB="457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45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245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8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8" name="Rectangle 20490">
            <a:extLst>
              <a:ext uri="{FF2B5EF4-FFF2-40B4-BE49-F238E27FC236}">
                <a16:creationId xmlns:a16="http://schemas.microsoft.com/office/drawing/2014/main" id="{9C33CC92-11AC-4FAB-9EBB-8431D78697A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76400" y="1"/>
            <a:ext cx="8839200" cy="88582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en-US" sz="2600" b="1" dirty="0">
                <a:latin typeface="Times New Roman" pitchFamily="18" charset="0"/>
              </a:rPr>
              <a:t>2. </a:t>
            </a:r>
            <a:r>
              <a:rPr lang="en-US" sz="2600" b="1" dirty="0" err="1">
                <a:latin typeface="Times New Roman" pitchFamily="18" charset="0"/>
              </a:rPr>
              <a:t>Hãy</a:t>
            </a:r>
            <a:r>
              <a:rPr lang="en-US" sz="2600" b="1" dirty="0">
                <a:latin typeface="Times New Roman" pitchFamily="18" charset="0"/>
              </a:rPr>
              <a:t> </a:t>
            </a:r>
            <a:r>
              <a:rPr lang="en-US" sz="2600" b="1" dirty="0" err="1">
                <a:latin typeface="Times New Roman" pitchFamily="18" charset="0"/>
              </a:rPr>
              <a:t>tìm</a:t>
            </a:r>
            <a:r>
              <a:rPr lang="en-US" sz="2600" b="1" dirty="0">
                <a:latin typeface="Times New Roman" pitchFamily="18" charset="0"/>
              </a:rPr>
              <a:t> </a:t>
            </a:r>
            <a:r>
              <a:rPr lang="en-US" sz="2600" b="1" dirty="0" err="1">
                <a:latin typeface="Times New Roman" pitchFamily="18" charset="0"/>
              </a:rPr>
              <a:t>những</a:t>
            </a:r>
            <a:r>
              <a:rPr lang="en-US" sz="2600" b="1" dirty="0">
                <a:latin typeface="Times New Roman" pitchFamily="18" charset="0"/>
              </a:rPr>
              <a:t> </a:t>
            </a:r>
            <a:r>
              <a:rPr lang="en-US" sz="2600" b="1" dirty="0" err="1">
                <a:latin typeface="Times New Roman" pitchFamily="18" charset="0"/>
              </a:rPr>
              <a:t>từ</a:t>
            </a:r>
            <a:r>
              <a:rPr lang="en-US" sz="2600" b="1" dirty="0">
                <a:latin typeface="Times New Roman" pitchFamily="18" charset="0"/>
              </a:rPr>
              <a:t> </a:t>
            </a:r>
            <a:r>
              <a:rPr lang="en-US" sz="2600" b="1" dirty="0" err="1">
                <a:latin typeface="Times New Roman" pitchFamily="18" charset="0"/>
              </a:rPr>
              <a:t>ngữ</a:t>
            </a:r>
            <a:r>
              <a:rPr lang="en-US" sz="2600" b="1" dirty="0">
                <a:latin typeface="Times New Roman" pitchFamily="18" charset="0"/>
              </a:rPr>
              <a:t> </a:t>
            </a:r>
            <a:r>
              <a:rPr lang="en-US" sz="2600" b="1" dirty="0" err="1">
                <a:latin typeface="Times New Roman" pitchFamily="18" charset="0"/>
              </a:rPr>
              <a:t>miêu</a:t>
            </a:r>
            <a:r>
              <a:rPr lang="en-US" sz="2600" b="1" dirty="0">
                <a:latin typeface="Times New Roman" pitchFamily="18" charset="0"/>
              </a:rPr>
              <a:t> </a:t>
            </a:r>
            <a:r>
              <a:rPr lang="en-US" sz="2600" b="1" dirty="0" err="1">
                <a:latin typeface="Times New Roman" pitchFamily="18" charset="0"/>
              </a:rPr>
              <a:t>tả</a:t>
            </a:r>
            <a:r>
              <a:rPr lang="en-US" sz="2600" b="1" dirty="0">
                <a:latin typeface="Times New Roman" pitchFamily="18" charset="0"/>
              </a:rPr>
              <a:t> </a:t>
            </a:r>
            <a:r>
              <a:rPr lang="en-US" sz="2600" b="1" dirty="0" err="1">
                <a:latin typeface="Times New Roman" pitchFamily="18" charset="0"/>
              </a:rPr>
              <a:t>mức</a:t>
            </a:r>
            <a:r>
              <a:rPr lang="en-US" sz="2600" b="1" dirty="0">
                <a:latin typeface="Times New Roman" pitchFamily="18" charset="0"/>
              </a:rPr>
              <a:t> </a:t>
            </a:r>
            <a:r>
              <a:rPr lang="en-US" sz="2600" b="1" dirty="0" err="1">
                <a:latin typeface="Times New Roman" pitchFamily="18" charset="0"/>
              </a:rPr>
              <a:t>độ</a:t>
            </a:r>
            <a:r>
              <a:rPr lang="en-US" sz="2600" b="1" dirty="0">
                <a:latin typeface="Times New Roman" pitchFamily="18" charset="0"/>
              </a:rPr>
              <a:t> </a:t>
            </a:r>
            <a:r>
              <a:rPr lang="en-US" sz="2600" b="1" dirty="0" err="1">
                <a:latin typeface="Times New Roman" pitchFamily="18" charset="0"/>
              </a:rPr>
              <a:t>khác</a:t>
            </a:r>
            <a:r>
              <a:rPr lang="en-US" sz="2600" b="1" dirty="0">
                <a:latin typeface="Times New Roman" pitchFamily="18" charset="0"/>
              </a:rPr>
              <a:t> </a:t>
            </a:r>
            <a:r>
              <a:rPr lang="en-US" sz="2600" b="1" dirty="0" err="1">
                <a:latin typeface="Times New Roman" pitchFamily="18" charset="0"/>
              </a:rPr>
              <a:t>nhau</a:t>
            </a:r>
            <a:r>
              <a:rPr lang="en-US" sz="2600" b="1" dirty="0">
                <a:latin typeface="Times New Roman" pitchFamily="18" charset="0"/>
              </a:rPr>
              <a:t> </a:t>
            </a:r>
            <a:r>
              <a:rPr lang="en-US" sz="2600" b="1" dirty="0" err="1">
                <a:latin typeface="Times New Roman" pitchFamily="18" charset="0"/>
              </a:rPr>
              <a:t>của</a:t>
            </a:r>
            <a:r>
              <a:rPr lang="en-US" sz="2600" b="1" dirty="0">
                <a:latin typeface="Times New Roman" pitchFamily="18" charset="0"/>
              </a:rPr>
              <a:t> </a:t>
            </a:r>
            <a:r>
              <a:rPr lang="en-US" sz="2600" b="1" dirty="0" err="1">
                <a:latin typeface="Times New Roman" pitchFamily="18" charset="0"/>
              </a:rPr>
              <a:t>các</a:t>
            </a:r>
            <a:r>
              <a:rPr lang="en-US" sz="2600" b="1" dirty="0">
                <a:latin typeface="Times New Roman" pitchFamily="18" charset="0"/>
              </a:rPr>
              <a:t> </a:t>
            </a:r>
            <a:r>
              <a:rPr lang="en-US" sz="2600" b="1" dirty="0" err="1">
                <a:latin typeface="Times New Roman" pitchFamily="18" charset="0"/>
              </a:rPr>
              <a:t>đặc</a:t>
            </a:r>
            <a:r>
              <a:rPr lang="en-US" sz="2600" b="1" dirty="0">
                <a:latin typeface="Times New Roman" pitchFamily="18" charset="0"/>
              </a:rPr>
              <a:t> </a:t>
            </a:r>
            <a:r>
              <a:rPr lang="en-US" sz="2600" b="1" dirty="0" err="1">
                <a:latin typeface="Times New Roman" pitchFamily="18" charset="0"/>
              </a:rPr>
              <a:t>điểm</a:t>
            </a:r>
            <a:r>
              <a:rPr lang="en-US" sz="2600" b="1" dirty="0">
                <a:latin typeface="Times New Roman" pitchFamily="18" charset="0"/>
              </a:rPr>
              <a:t> </a:t>
            </a:r>
            <a:r>
              <a:rPr lang="en-US" sz="2600" b="1" dirty="0" err="1">
                <a:latin typeface="Times New Roman" pitchFamily="18" charset="0"/>
              </a:rPr>
              <a:t>sau</a:t>
            </a:r>
            <a:r>
              <a:rPr lang="en-US" sz="2600" b="1" dirty="0">
                <a:latin typeface="Times New Roman" pitchFamily="18" charset="0"/>
              </a:rPr>
              <a:t>: </a:t>
            </a:r>
            <a:r>
              <a:rPr lang="en-US" sz="2600" b="1" i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đỏ</a:t>
            </a:r>
            <a:r>
              <a:rPr lang="en-US" sz="2600" b="1" i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, </a:t>
            </a:r>
            <a:r>
              <a:rPr lang="en-US" sz="2600" b="1" i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cao</a:t>
            </a:r>
            <a:r>
              <a:rPr lang="en-US" sz="2600" b="1" i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, </a:t>
            </a:r>
            <a:r>
              <a:rPr lang="en-US" sz="2600" b="1" i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vui</a:t>
            </a:r>
            <a:r>
              <a:rPr lang="en-US" sz="2600" b="1" dirty="0">
                <a:solidFill>
                  <a:srgbClr val="0000FF"/>
                </a:solidFill>
                <a:latin typeface="Times New Roman" pitchFamily="18" charset="0"/>
              </a:rPr>
              <a:t>.</a:t>
            </a:r>
          </a:p>
        </p:txBody>
      </p:sp>
      <p:sp>
        <p:nvSpPr>
          <p:cNvPr id="12291" name="Line 5">
            <a:extLst>
              <a:ext uri="{FF2B5EF4-FFF2-40B4-BE49-F238E27FC236}">
                <a16:creationId xmlns:a16="http://schemas.microsoft.com/office/drawing/2014/main" id="{EBF384BC-A8D4-4767-9C49-1BDF06FCA57D}"/>
              </a:ext>
            </a:extLst>
          </p:cNvPr>
          <p:cNvSpPr>
            <a:spLocks noChangeShapeType="1"/>
          </p:cNvSpPr>
          <p:nvPr/>
        </p:nvSpPr>
        <p:spPr bwMode="auto">
          <a:xfrm>
            <a:off x="5410200" y="442913"/>
            <a:ext cx="3657600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graphicFrame>
        <p:nvGraphicFramePr>
          <p:cNvPr id="26688" name="Group 64">
            <a:extLst>
              <a:ext uri="{FF2B5EF4-FFF2-40B4-BE49-F238E27FC236}">
                <a16:creationId xmlns:a16="http://schemas.microsoft.com/office/drawing/2014/main" id="{5F491DCE-E980-4894-B58A-220AA8C361F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30095476"/>
              </p:ext>
            </p:extLst>
          </p:nvPr>
        </p:nvGraphicFramePr>
        <p:xfrm>
          <a:off x="1219328" y="809625"/>
          <a:ext cx="9600948" cy="6091238"/>
        </p:xfrm>
        <a:graphic>
          <a:graphicData uri="http://schemas.openxmlformats.org/drawingml/2006/table">
            <a:tbl>
              <a:tblPr/>
              <a:tblGrid>
                <a:gridCol w="212909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84766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11540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50878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8769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vi-VN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22" marB="4572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vi-VN" sz="2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</a:rPr>
                        <a:t>đỏ</a:t>
                      </a:r>
                    </a:p>
                  </a:txBody>
                  <a:tcPr marT="45722" marB="4572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vi-VN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</a:rPr>
                        <a:t>cao</a:t>
                      </a:r>
                    </a:p>
                  </a:txBody>
                  <a:tcPr marT="45722" marB="4572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vi-VN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</a:rPr>
                        <a:t>vui</a:t>
                      </a:r>
                    </a:p>
                  </a:txBody>
                  <a:tcPr marT="45722" marB="4572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05554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vi-VN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1. Tạo ra các </a:t>
                      </a:r>
                      <a:r>
                        <a:rPr kumimoji="0" lang="vi-VN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</a:rPr>
                        <a:t>từ ghép</a:t>
                      </a:r>
                      <a:r>
                        <a:rPr kumimoji="0" lang="vi-VN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hoặc </a:t>
                      </a:r>
                      <a:r>
                        <a:rPr kumimoji="0" lang="vi-VN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</a:rPr>
                        <a:t>từ láy</a:t>
                      </a:r>
                      <a:r>
                        <a:rPr kumimoji="0" lang="vi-VN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với tính từ đã cho.</a:t>
                      </a:r>
                    </a:p>
                  </a:txBody>
                  <a:tcPr marT="45722" marB="4572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22" marB="4572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22" marB="4572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22" marB="4572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99344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vi-VN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2. Thêm các từ </a:t>
                      </a:r>
                      <a:r>
                        <a:rPr kumimoji="0" lang="vi-VN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</a:rPr>
                        <a:t>rất, quá, lắm,</a:t>
                      </a:r>
                      <a:r>
                        <a:rPr kumimoji="0" lang="en-GB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</a:rPr>
                        <a:t> .</a:t>
                      </a:r>
                      <a:r>
                        <a:rPr kumimoji="0" lang="vi-VN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</a:rPr>
                        <a:t>..</a:t>
                      </a:r>
                      <a:r>
                        <a:rPr kumimoji="0" lang="vi-VN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Vào trước hoặc sau tính từ.</a:t>
                      </a:r>
                    </a:p>
                  </a:txBody>
                  <a:tcPr marT="45722" marB="4572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vi-VN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22" marB="4572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22" marB="4572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22" marB="4572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55454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vi-VN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3. Tạo ra phép so sánh.</a:t>
                      </a:r>
                    </a:p>
                  </a:txBody>
                  <a:tcPr marT="45722" marB="4572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22" marB="4572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22" marB="4572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vi-VN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22" marB="4572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2" name="TextBox 1">
            <a:extLst>
              <a:ext uri="{FF2B5EF4-FFF2-40B4-BE49-F238E27FC236}">
                <a16:creationId xmlns:a16="http://schemas.microsoft.com/office/drawing/2014/main" id="{1F1853EA-0AE1-40C4-99FD-7A18CABEAE2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33800" y="1366838"/>
            <a:ext cx="12192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2400" b="1">
                <a:latin typeface="Times New Roman" panose="02020603050405020304" pitchFamily="18" charset="0"/>
              </a:rPr>
              <a:t>- đo đỏ, </a:t>
            </a:r>
            <a:endParaRPr lang="en-GB" altLang="en-US" sz="240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9752230-04DC-4DF3-ABA7-9BC7BCA2641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76800" y="1366838"/>
            <a:ext cx="12192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2400" b="1">
                <a:latin typeface="Times New Roman" panose="02020603050405020304" pitchFamily="18" charset="0"/>
              </a:rPr>
              <a:t>đỏ rực, </a:t>
            </a:r>
            <a:endParaRPr lang="en-GB" altLang="en-US" sz="240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828FB1C-DE65-43A9-B333-D0612C3B97D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57600" y="1824038"/>
            <a:ext cx="1423988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2400" b="1">
                <a:latin typeface="Times New Roman" panose="02020603050405020304" pitchFamily="18" charset="0"/>
              </a:rPr>
              <a:t>đỏ hồng, </a:t>
            </a:r>
            <a:endParaRPr lang="en-GB" altLang="en-US" sz="240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C6A7092-D52F-44D1-B04A-9E1769D99EE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53000" y="1828801"/>
            <a:ext cx="12192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2400" b="1">
                <a:latin typeface="Times New Roman" panose="02020603050405020304" pitchFamily="18" charset="0"/>
              </a:rPr>
              <a:t>đỏ chót, </a:t>
            </a:r>
            <a:endParaRPr lang="en-GB" altLang="en-US" sz="240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5685A1E3-DC1D-411D-966E-AD43774EC5C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33800" y="2286001"/>
            <a:ext cx="12192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2400" b="1">
                <a:latin typeface="Times New Roman" panose="02020603050405020304" pitchFamily="18" charset="0"/>
              </a:rPr>
              <a:t>đỏ chói, </a:t>
            </a:r>
            <a:endParaRPr lang="en-GB" altLang="en-US" sz="240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F2BD063D-3B8E-4177-82B5-28E32900B42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76800" y="2286001"/>
            <a:ext cx="13716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2400" b="1" dirty="0" err="1">
                <a:latin typeface="Times New Roman" panose="02020603050405020304" pitchFamily="18" charset="0"/>
              </a:rPr>
              <a:t>đỏ</a:t>
            </a:r>
            <a:r>
              <a:rPr lang="en-US" altLang="en-US" sz="2400" b="1" dirty="0"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</a:rPr>
              <a:t>choét</a:t>
            </a:r>
            <a:r>
              <a:rPr lang="en-US" altLang="en-US" sz="2400" b="1" dirty="0">
                <a:latin typeface="Times New Roman" panose="02020603050405020304" pitchFamily="18" charset="0"/>
              </a:rPr>
              <a:t>, </a:t>
            </a:r>
            <a:endParaRPr lang="en-GB" altLang="en-US" sz="2400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81E5E091-A6FE-41C5-B67A-75D85DAC4A6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24600" y="1371601"/>
            <a:ext cx="15240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2400" b="1">
                <a:latin typeface="Times New Roman" panose="02020603050405020304" pitchFamily="18" charset="0"/>
              </a:rPr>
              <a:t>- cao cao, </a:t>
            </a:r>
            <a:endParaRPr lang="en-GB" altLang="en-US" sz="240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28FBAFA6-7097-4CFE-ADAF-38684B147D4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29400" y="1836738"/>
            <a:ext cx="12192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2400" b="1">
                <a:latin typeface="Times New Roman" panose="02020603050405020304" pitchFamily="18" charset="0"/>
              </a:rPr>
              <a:t>cao vút, </a:t>
            </a:r>
            <a:endParaRPr lang="en-GB" altLang="en-US" sz="240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E01A1CF1-5F26-4F4F-8F50-0E74FBEC203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24600" y="2303463"/>
            <a:ext cx="20574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2400" b="1">
                <a:latin typeface="Times New Roman" panose="02020603050405020304" pitchFamily="18" charset="0"/>
              </a:rPr>
              <a:t>cao chót vót, </a:t>
            </a:r>
            <a:endParaRPr lang="en-GB" altLang="en-US" sz="2400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E0677CD9-6AFD-4620-B335-9DB5B49AC87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29600" y="1389063"/>
            <a:ext cx="1341438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2400" b="1">
                <a:latin typeface="Times New Roman" panose="02020603050405020304" pitchFamily="18" charset="0"/>
              </a:rPr>
              <a:t>- vui vui, </a:t>
            </a:r>
            <a:endParaRPr lang="en-GB" altLang="en-US" sz="2400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04DB72D0-1B32-4A25-807F-9FE0B091D53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448800" y="1371601"/>
            <a:ext cx="1157288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2400" b="1">
                <a:latin typeface="Times New Roman" panose="02020603050405020304" pitchFamily="18" charset="0"/>
              </a:rPr>
              <a:t>vui vẻ, </a:t>
            </a:r>
            <a:endParaRPr lang="en-GB" altLang="en-US" sz="2400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316A19A2-293B-4659-B03C-CF56F292D36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29600" y="1828801"/>
            <a:ext cx="16764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2400" b="1">
                <a:latin typeface="Times New Roman" panose="02020603050405020304" pitchFamily="18" charset="0"/>
              </a:rPr>
              <a:t>vui sướng, </a:t>
            </a:r>
            <a:endParaRPr lang="en-GB" altLang="en-US" sz="2400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719239CC-B342-415F-8E04-2F2B5AC7F66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75638" y="2316163"/>
            <a:ext cx="1554162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2400" b="1">
                <a:latin typeface="Times New Roman" panose="02020603050405020304" pitchFamily="18" charset="0"/>
              </a:rPr>
              <a:t>vui mừng, </a:t>
            </a:r>
            <a:endParaRPr lang="en-GB" altLang="en-US" sz="2400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3E67C34C-44FC-4512-835C-5C035B9BA6E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05801" y="2743201"/>
            <a:ext cx="1725613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2400" b="1">
                <a:latin typeface="Times New Roman" panose="02020603050405020304" pitchFamily="18" charset="0"/>
              </a:rPr>
              <a:t>sướng vui, </a:t>
            </a:r>
            <a:endParaRPr lang="en-GB" altLang="en-US" sz="2400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D59983A5-D79B-47F7-BC21-685AB52ACD4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57600" y="3429001"/>
            <a:ext cx="12192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2400" b="1">
                <a:latin typeface="Times New Roman" panose="02020603050405020304" pitchFamily="18" charset="0"/>
              </a:rPr>
              <a:t>rất đỏ, </a:t>
            </a:r>
            <a:endParaRPr lang="en-GB" altLang="en-US" sz="2400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38928DA8-5A04-4D09-AE45-37E960C97FC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48200" y="3429001"/>
            <a:ext cx="12192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2400" b="1">
                <a:latin typeface="Times New Roman" panose="02020603050405020304" pitchFamily="18" charset="0"/>
              </a:rPr>
              <a:t>đỏ lắm, </a:t>
            </a:r>
            <a:endParaRPr lang="en-GB" altLang="en-US" sz="2400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F63B98E4-631E-4119-80B4-1FDE1D1218B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59176" y="3890963"/>
            <a:ext cx="124142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2400" b="1">
                <a:latin typeface="Times New Roman" panose="02020603050405020304" pitchFamily="18" charset="0"/>
              </a:rPr>
              <a:t>đỏ quá, </a:t>
            </a:r>
            <a:endParaRPr lang="en-GB" altLang="en-US" sz="2400"/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BB94E2D2-2503-435B-8B17-158F2E9754D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25976" y="3890963"/>
            <a:ext cx="147002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2400" b="1">
                <a:latin typeface="Times New Roman" panose="02020603050405020304" pitchFamily="18" charset="0"/>
              </a:rPr>
              <a:t>quá đỏ, </a:t>
            </a:r>
            <a:endParaRPr lang="en-GB" altLang="en-US" sz="2400"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FD193306-FD7B-4A0D-AB33-CE14A9BBEE9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57600" y="4352926"/>
            <a:ext cx="220980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2400" b="1">
                <a:latin typeface="Times New Roman" panose="02020603050405020304" pitchFamily="18" charset="0"/>
              </a:rPr>
              <a:t>đỏ vô cùng, …</a:t>
            </a:r>
            <a:endParaRPr lang="en-GB" altLang="en-US" sz="2400"/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08FC9ABB-C8BD-4AEC-A84D-7873DC4FCD7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81400" y="2743201"/>
            <a:ext cx="10287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2400" b="1">
                <a:latin typeface="Times New Roman" panose="02020603050405020304" pitchFamily="18" charset="0"/>
              </a:rPr>
              <a:t>đỏ tía, </a:t>
            </a:r>
            <a:endParaRPr lang="en-GB" altLang="en-US" sz="2400"/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90B0648B-1CBF-46DB-9A4E-129B77B6A24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33900" y="2760663"/>
            <a:ext cx="17145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2400" b="1">
                <a:latin typeface="Times New Roman" panose="02020603050405020304" pitchFamily="18" charset="0"/>
              </a:rPr>
              <a:t>đỏ thắm,… </a:t>
            </a:r>
            <a:endParaRPr lang="en-GB" altLang="en-US" sz="2400"/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C83A69B3-C9C4-49C8-99B0-E47F5BFF2F1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26176" y="3421064"/>
            <a:ext cx="1317625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2400" b="1">
                <a:latin typeface="Times New Roman" panose="02020603050405020304" pitchFamily="18" charset="0"/>
              </a:rPr>
              <a:t>rất cao, </a:t>
            </a:r>
            <a:endParaRPr lang="en-GB" altLang="en-US" sz="2400"/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CB35901B-DD24-4683-9F1D-753399F12D1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24600" y="3879851"/>
            <a:ext cx="12954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2400" b="1">
                <a:latin typeface="Times New Roman" panose="02020603050405020304" pitchFamily="18" charset="0"/>
              </a:rPr>
              <a:t>cao quá, </a:t>
            </a:r>
            <a:endParaRPr lang="en-GB" altLang="en-US" sz="2400"/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B779C874-B1BE-4639-82F2-E26C790ED4B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72200" y="4356101"/>
            <a:ext cx="13716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2400" b="1">
                <a:latin typeface="Times New Roman" panose="02020603050405020304" pitchFamily="18" charset="0"/>
              </a:rPr>
              <a:t>cao lắm, </a:t>
            </a:r>
            <a:endParaRPr lang="en-GB" altLang="en-US" sz="2400"/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7D086CB8-F014-4B1D-8A5D-78CB01F1A62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18238" y="4818063"/>
            <a:ext cx="1858962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2400" b="1">
                <a:latin typeface="Times New Roman" panose="02020603050405020304" pitchFamily="18" charset="0"/>
              </a:rPr>
              <a:t>quá cao , … </a:t>
            </a:r>
            <a:endParaRPr lang="en-GB" altLang="en-US" sz="2400"/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F65A638D-BB06-46D2-A5DE-2675EFF5514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05800" y="3417888"/>
            <a:ext cx="11430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2400" b="1">
                <a:latin typeface="Times New Roman" panose="02020603050405020304" pitchFamily="18" charset="0"/>
              </a:rPr>
              <a:t>rất vui, </a:t>
            </a:r>
            <a:endParaRPr lang="en-GB" altLang="en-US" sz="2400"/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9DD46BA0-9539-4641-ACD0-3C374DB32D6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342438" y="3433763"/>
            <a:ext cx="126365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2400" b="1">
                <a:latin typeface="Times New Roman" panose="02020603050405020304" pitchFamily="18" charset="0"/>
              </a:rPr>
              <a:t>vui lắm, </a:t>
            </a:r>
            <a:endParaRPr lang="en-GB" altLang="en-US" sz="2400"/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FC415F9D-2467-46F0-BBEF-6D719151298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23264" y="3890963"/>
            <a:ext cx="124777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2400" b="1">
                <a:latin typeface="Times New Roman" panose="02020603050405020304" pitchFamily="18" charset="0"/>
              </a:rPr>
              <a:t>vui quá, </a:t>
            </a:r>
            <a:endParaRPr lang="en-GB" altLang="en-US" sz="2400"/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A507B27F-66D3-48AD-89F1-3CF6C511BB3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83575" y="4341813"/>
            <a:ext cx="1690688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2400" b="1">
                <a:latin typeface="Times New Roman" panose="02020603050405020304" pitchFamily="18" charset="0"/>
              </a:rPr>
              <a:t>quá vui, … </a:t>
            </a:r>
            <a:endParaRPr lang="en-GB" altLang="en-US" sz="2400"/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7333876B-0AC7-4607-8E12-A80AD5AE800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48400" y="2755901"/>
            <a:ext cx="12954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2400" b="1">
                <a:latin typeface="Times New Roman" panose="02020603050405020304" pitchFamily="18" charset="0"/>
              </a:rPr>
              <a:t>cao vợi, </a:t>
            </a:r>
            <a:endParaRPr lang="en-GB" altLang="en-US" sz="2400"/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52C7653D-E35F-4A0B-BD0E-DA2255C1040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57600" y="5410201"/>
            <a:ext cx="12192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2400" b="1">
                <a:latin typeface="Times New Roman" panose="02020603050405020304" pitchFamily="18" charset="0"/>
              </a:rPr>
              <a:t>đỏ hơn, </a:t>
            </a:r>
            <a:endParaRPr lang="en-GB" altLang="en-US" sz="2400"/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C36720E3-5247-4011-BDA9-82DA84767C5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62500" y="5410201"/>
            <a:ext cx="12954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2400" b="1">
                <a:latin typeface="Times New Roman" panose="02020603050405020304" pitchFamily="18" charset="0"/>
              </a:rPr>
              <a:t>đỏ nhất, </a:t>
            </a:r>
            <a:endParaRPr lang="en-GB" altLang="en-US" sz="2400"/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88F11607-6292-4265-A85E-74599A6DF15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59188" y="5791201"/>
            <a:ext cx="17018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2400" b="1">
                <a:latin typeface="Times New Roman" panose="02020603050405020304" pitchFamily="18" charset="0"/>
              </a:rPr>
              <a:t>đỏ như son, </a:t>
            </a:r>
            <a:endParaRPr lang="en-GB" altLang="en-US" sz="2400"/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7E1B9D30-9BC4-4741-B60A-E16DA00E3AD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33800" y="6172201"/>
            <a:ext cx="22098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2400" b="1">
                <a:latin typeface="Times New Roman" panose="02020603050405020304" pitchFamily="18" charset="0"/>
              </a:rPr>
              <a:t>đỏ hơn son, … </a:t>
            </a:r>
            <a:endParaRPr lang="en-GB" altLang="en-US" sz="2400"/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A4BEDE84-D9DD-4237-B3C8-C7F40B663C8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26176" y="5410201"/>
            <a:ext cx="139382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2400" b="1">
                <a:latin typeface="Times New Roman" panose="02020603050405020304" pitchFamily="18" charset="0"/>
              </a:rPr>
              <a:t>cao hơn, </a:t>
            </a:r>
            <a:endParaRPr lang="en-GB" altLang="en-US" sz="2400"/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7D46F4F9-A0F5-4C5B-A160-D85E740DE51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67450" y="5872163"/>
            <a:ext cx="150495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2400" b="1">
                <a:latin typeface="Times New Roman" panose="02020603050405020304" pitchFamily="18" charset="0"/>
              </a:rPr>
              <a:t>cao nhất, </a:t>
            </a:r>
            <a:endParaRPr lang="en-GB" altLang="en-US" sz="2400"/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DCAEDD4E-5D2B-40E6-9012-493FBF2EFC1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26175" y="6334126"/>
            <a:ext cx="205740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2400" b="1">
                <a:latin typeface="Times New Roman" panose="02020603050405020304" pitchFamily="18" charset="0"/>
              </a:rPr>
              <a:t>cao như núi, </a:t>
            </a:r>
            <a:endParaRPr lang="en-GB" altLang="en-US" sz="2400"/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66CEA0FE-4A0F-4FFD-A3EF-48F3C58BFCA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75638" y="5410201"/>
            <a:ext cx="12954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2400" b="1">
                <a:latin typeface="Times New Roman" panose="02020603050405020304" pitchFamily="18" charset="0"/>
              </a:rPr>
              <a:t>vui hơn, </a:t>
            </a:r>
            <a:endParaRPr lang="en-GB" altLang="en-US" sz="2400"/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0301A371-5AB0-4C69-9E45-808E122A527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64538" y="5862638"/>
            <a:ext cx="1541462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2400" b="1">
                <a:latin typeface="Times New Roman" panose="02020603050405020304" pitchFamily="18" charset="0"/>
              </a:rPr>
              <a:t>vui nhất, </a:t>
            </a:r>
            <a:endParaRPr lang="en-GB" altLang="en-US" sz="2400"/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5E2D9FDD-63EF-4988-9994-EEB2B732923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64538" y="6289676"/>
            <a:ext cx="1998662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2400" b="1">
                <a:latin typeface="Times New Roman" panose="02020603050405020304" pitchFamily="18" charset="0"/>
              </a:rPr>
              <a:t>vui hơn Tết, </a:t>
            </a:r>
            <a:endParaRPr lang="en-GB" altLang="en-US" sz="24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66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66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2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2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500"/>
                                        <p:tgtEl>
                                          <p:spTgt spid="266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 nodeType="clickPar">
                      <p:stCondLst>
                        <p:cond delay="indefinite"/>
                      </p:stCondLst>
                      <p:childTnLst>
                        <p:par>
                          <p:cTn id="5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 nodeType="clickPar">
                      <p:stCondLst>
                        <p:cond delay="indefinite"/>
                      </p:stCondLst>
                      <p:childTnLst>
                        <p:par>
                          <p:cTn id="5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 nodeType="clickPar">
                      <p:stCondLst>
                        <p:cond delay="indefinite"/>
                      </p:stCondLst>
                      <p:childTnLst>
                        <p:par>
                          <p:cTn id="6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 nodeType="clickPar">
                      <p:stCondLst>
                        <p:cond delay="indefinite"/>
                      </p:stCondLst>
                      <p:childTnLst>
                        <p:par>
                          <p:cTn id="6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 nodeType="clickPar">
                      <p:stCondLst>
                        <p:cond delay="indefinite"/>
                      </p:stCondLst>
                      <p:childTnLst>
                        <p:par>
                          <p:cTn id="7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 nodeType="clickPar">
                      <p:stCondLst>
                        <p:cond delay="indefinite"/>
                      </p:stCondLst>
                      <p:childTnLst>
                        <p:par>
                          <p:cTn id="8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 nodeType="clickPar">
                      <p:stCondLst>
                        <p:cond delay="indefinite"/>
                      </p:stCondLst>
                      <p:childTnLst>
                        <p:par>
                          <p:cTn id="8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 nodeType="clickPar">
                      <p:stCondLst>
                        <p:cond delay="indefinite"/>
                      </p:stCondLst>
                      <p:childTnLst>
                        <p:par>
                          <p:cTn id="9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 nodeType="clickPar">
                      <p:stCondLst>
                        <p:cond delay="indefinite"/>
                      </p:stCondLst>
                      <p:childTnLst>
                        <p:par>
                          <p:cTn id="9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2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 nodeType="clickPar">
                      <p:stCondLst>
                        <p:cond delay="indefinite"/>
                      </p:stCondLst>
                      <p:childTnLst>
                        <p:par>
                          <p:cTn id="10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8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9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 nodeType="clickPar">
                      <p:stCondLst>
                        <p:cond delay="indefinite"/>
                      </p:stCondLst>
                      <p:childTnLst>
                        <p:par>
                          <p:cTn id="1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4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5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 nodeType="clickPar">
                      <p:stCondLst>
                        <p:cond delay="indefinite"/>
                      </p:stCondLst>
                      <p:childTnLst>
                        <p:par>
                          <p:cTn id="1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0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1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 nodeType="clickPar">
                      <p:stCondLst>
                        <p:cond delay="indefinite"/>
                      </p:stCondLst>
                      <p:childTnLst>
                        <p:par>
                          <p:cTn id="1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 nodeType="clickPar">
                      <p:stCondLst>
                        <p:cond delay="indefinite"/>
                      </p:stCondLst>
                      <p:childTnLst>
                        <p:par>
                          <p:cTn id="1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 nodeType="clickPar">
                      <p:stCondLst>
                        <p:cond delay="indefinite"/>
                      </p:stCondLst>
                      <p:childTnLst>
                        <p:par>
                          <p:cTn id="1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0" fill="hold" nodeType="clickPar">
                      <p:stCondLst>
                        <p:cond delay="indefinite"/>
                      </p:stCondLst>
                      <p:childTnLst>
                        <p:par>
                          <p:cTn id="1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4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5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6" fill="hold" nodeType="clickPar">
                      <p:stCondLst>
                        <p:cond delay="indefinite"/>
                      </p:stCondLst>
                      <p:childTnLst>
                        <p:par>
                          <p:cTn id="1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0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2" fill="hold" nodeType="clickPar">
                      <p:stCondLst>
                        <p:cond delay="indefinite"/>
                      </p:stCondLst>
                      <p:childTnLst>
                        <p:par>
                          <p:cTn id="1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6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8" fill="hold" nodeType="clickPar">
                      <p:stCondLst>
                        <p:cond delay="indefinite"/>
                      </p:stCondLst>
                      <p:childTnLst>
                        <p:par>
                          <p:cTn id="1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3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4" fill="hold" nodeType="clickPar">
                      <p:stCondLst>
                        <p:cond delay="indefinite"/>
                      </p:stCondLst>
                      <p:childTnLst>
                        <p:par>
                          <p:cTn id="16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0" fill="hold" nodeType="clickPar">
                      <p:stCondLst>
                        <p:cond delay="indefinite"/>
                      </p:stCondLst>
                      <p:childTnLst>
                        <p:par>
                          <p:cTn id="17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4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5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6" fill="hold" nodeType="clickPar">
                      <p:stCondLst>
                        <p:cond delay="indefinite"/>
                      </p:stCondLst>
                      <p:childTnLst>
                        <p:par>
                          <p:cTn id="17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0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1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2" fill="hold" nodeType="clickPar">
                      <p:stCondLst>
                        <p:cond delay="indefinite"/>
                      </p:stCondLst>
                      <p:childTnLst>
                        <p:par>
                          <p:cTn id="18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6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7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8" fill="hold" nodeType="clickPar">
                      <p:stCondLst>
                        <p:cond delay="indefinite"/>
                      </p:stCondLst>
                      <p:childTnLst>
                        <p:par>
                          <p:cTn id="18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4" fill="hold" nodeType="clickPar">
                      <p:stCondLst>
                        <p:cond delay="indefinite"/>
                      </p:stCondLst>
                      <p:childTnLst>
                        <p:par>
                          <p:cTn id="19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0" fill="hold" nodeType="clickPar">
                      <p:stCondLst>
                        <p:cond delay="indefinite"/>
                      </p:stCondLst>
                      <p:childTnLst>
                        <p:par>
                          <p:cTn id="20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6" fill="hold" nodeType="clickPar">
                      <p:stCondLst>
                        <p:cond delay="indefinite"/>
                      </p:stCondLst>
                      <p:childTnLst>
                        <p:par>
                          <p:cTn id="20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2" fill="hold" nodeType="clickPar">
                      <p:stCondLst>
                        <p:cond delay="indefinite"/>
                      </p:stCondLst>
                      <p:childTnLst>
                        <p:par>
                          <p:cTn id="2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8" fill="hold" nodeType="clickPar">
                      <p:stCondLst>
                        <p:cond delay="indefinite"/>
                      </p:stCondLst>
                      <p:childTnLst>
                        <p:par>
                          <p:cTn id="2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2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3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4" fill="hold" nodeType="clickPar">
                      <p:stCondLst>
                        <p:cond delay="indefinite"/>
                      </p:stCondLst>
                      <p:childTnLst>
                        <p:par>
                          <p:cTn id="2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9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0" fill="hold" nodeType="clickPar">
                      <p:stCondLst>
                        <p:cond delay="indefinite"/>
                      </p:stCondLst>
                      <p:childTnLst>
                        <p:par>
                          <p:cTn id="2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4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5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6" fill="hold" nodeType="clickPar">
                      <p:stCondLst>
                        <p:cond delay="indefinite"/>
                      </p:stCondLst>
                      <p:childTnLst>
                        <p:par>
                          <p:cTn id="2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0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1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2" fill="hold" nodeType="clickPar">
                      <p:stCondLst>
                        <p:cond delay="indefinite"/>
                      </p:stCondLst>
                      <p:childTnLst>
                        <p:par>
                          <p:cTn id="2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6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7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8" fill="hold" nodeType="clickPar">
                      <p:stCondLst>
                        <p:cond delay="indefinite"/>
                      </p:stCondLst>
                      <p:childTnLst>
                        <p:par>
                          <p:cTn id="2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2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3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4" fill="hold" nodeType="clickPar">
                      <p:stCondLst>
                        <p:cond delay="indefinite"/>
                      </p:stCondLst>
                      <p:childTnLst>
                        <p:par>
                          <p:cTn id="25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8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9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28" grpId="0"/>
      <p:bldP spid="2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19" grpId="0"/>
      <p:bldP spid="20" grpId="0"/>
      <p:bldP spid="21" grpId="0"/>
      <p:bldP spid="22" grpId="0"/>
      <p:bldP spid="23" grpId="0"/>
      <p:bldP spid="24" grpId="0"/>
      <p:bldP spid="25" grpId="0"/>
      <p:bldP spid="26" grpId="0"/>
      <p:bldP spid="27" grpId="0"/>
      <p:bldP spid="28" grpId="0"/>
      <p:bldP spid="29" grpId="0"/>
      <p:bldP spid="30" grpId="0"/>
      <p:bldP spid="31" grpId="0"/>
      <p:bldP spid="32" grpId="0"/>
      <p:bldP spid="33" grpId="0"/>
      <p:bldP spid="34" grpId="0"/>
      <p:bldP spid="35" grpId="0"/>
      <p:bldP spid="36" grpId="0"/>
      <p:bldP spid="37" grpId="0"/>
      <p:bldP spid="38" grpId="0"/>
      <p:bldP spid="39" grpId="0"/>
      <p:bldP spid="40" grpId="0"/>
      <p:bldP spid="41" grpId="0"/>
      <p:bldP spid="42" grpId="0"/>
      <p:bldP spid="43" grpId="0"/>
      <p:bldP spid="44" grpId="0"/>
      <p:bldP spid="45" grpId="0"/>
      <p:bldP spid="46" grpId="0"/>
      <p:bldP spid="47" grpId="0"/>
      <p:bldP spid="48" grpId="0"/>
      <p:bldP spid="4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0490">
            <a:extLst>
              <a:ext uri="{FF2B5EF4-FFF2-40B4-BE49-F238E27FC236}">
                <a16:creationId xmlns:a16="http://schemas.microsoft.com/office/drawing/2014/main" id="{B5D24773-2A1A-43A9-910A-19A4AF8C8702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9308" y="261503"/>
            <a:ext cx="11204227" cy="144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4400" b="1" dirty="0">
                <a:latin typeface="Times New Roman" panose="02020603050405020304" pitchFamily="18" charset="0"/>
              </a:rPr>
              <a:t>3. </a:t>
            </a:r>
            <a:r>
              <a:rPr lang="en-US" altLang="en-US" sz="4400" b="1" dirty="0" err="1">
                <a:latin typeface="Times New Roman" panose="02020603050405020304" pitchFamily="18" charset="0"/>
              </a:rPr>
              <a:t>Đặt</a:t>
            </a:r>
            <a:r>
              <a:rPr lang="en-US" altLang="en-US" sz="4400" b="1" dirty="0">
                <a:latin typeface="Times New Roman" panose="02020603050405020304" pitchFamily="18" charset="0"/>
              </a:rPr>
              <a:t> </a:t>
            </a:r>
            <a:r>
              <a:rPr lang="en-US" altLang="en-US" sz="4400" b="1" dirty="0" err="1">
                <a:latin typeface="Times New Roman" panose="02020603050405020304" pitchFamily="18" charset="0"/>
              </a:rPr>
              <a:t>câu</a:t>
            </a:r>
            <a:r>
              <a:rPr lang="en-US" altLang="en-US" sz="4400" b="1" dirty="0">
                <a:latin typeface="Times New Roman" panose="02020603050405020304" pitchFamily="18" charset="0"/>
              </a:rPr>
              <a:t> </a:t>
            </a:r>
            <a:r>
              <a:rPr lang="en-US" altLang="en-US" sz="4400" b="1" dirty="0" err="1">
                <a:latin typeface="Times New Roman" panose="02020603050405020304" pitchFamily="18" charset="0"/>
              </a:rPr>
              <a:t>với</a:t>
            </a:r>
            <a:r>
              <a:rPr lang="en-US" altLang="en-US" sz="4400" b="1" dirty="0">
                <a:latin typeface="Times New Roman" panose="02020603050405020304" pitchFamily="18" charset="0"/>
              </a:rPr>
              <a:t> </a:t>
            </a:r>
            <a:r>
              <a:rPr lang="en-US" altLang="en-US" sz="4400" b="1" dirty="0" err="1">
                <a:latin typeface="Times New Roman" panose="02020603050405020304" pitchFamily="18" charset="0"/>
              </a:rPr>
              <a:t>một</a:t>
            </a:r>
            <a:r>
              <a:rPr lang="en-US" altLang="en-US" sz="4400" b="1" dirty="0">
                <a:latin typeface="Times New Roman" panose="02020603050405020304" pitchFamily="18" charset="0"/>
              </a:rPr>
              <a:t> </a:t>
            </a:r>
            <a:r>
              <a:rPr lang="en-US" altLang="en-US" sz="4400" b="1" dirty="0" err="1">
                <a:latin typeface="Times New Roman" panose="02020603050405020304" pitchFamily="18" charset="0"/>
              </a:rPr>
              <a:t>từ</a:t>
            </a:r>
            <a:r>
              <a:rPr lang="en-US" altLang="en-US" sz="4400" b="1" dirty="0">
                <a:latin typeface="Times New Roman" panose="02020603050405020304" pitchFamily="18" charset="0"/>
              </a:rPr>
              <a:t> </a:t>
            </a:r>
            <a:r>
              <a:rPr lang="en-US" altLang="en-US" sz="4400" b="1" dirty="0" err="1">
                <a:latin typeface="Times New Roman" panose="02020603050405020304" pitchFamily="18" charset="0"/>
              </a:rPr>
              <a:t>ngữ</a:t>
            </a:r>
            <a:r>
              <a:rPr lang="en-US" altLang="en-US" sz="4400" b="1" dirty="0">
                <a:latin typeface="Times New Roman" panose="02020603050405020304" pitchFamily="18" charset="0"/>
              </a:rPr>
              <a:t> </a:t>
            </a:r>
            <a:r>
              <a:rPr lang="en-US" altLang="en-US" sz="4400" b="1" dirty="0" err="1">
                <a:latin typeface="Times New Roman" panose="02020603050405020304" pitchFamily="18" charset="0"/>
              </a:rPr>
              <a:t>em</a:t>
            </a:r>
            <a:r>
              <a:rPr lang="en-US" altLang="en-US" sz="4400" b="1" dirty="0">
                <a:latin typeface="Times New Roman" panose="02020603050405020304" pitchFamily="18" charset="0"/>
              </a:rPr>
              <a:t> </a:t>
            </a:r>
            <a:r>
              <a:rPr lang="en-US" altLang="en-US" sz="4400" b="1" dirty="0" err="1">
                <a:latin typeface="Times New Roman" panose="02020603050405020304" pitchFamily="18" charset="0"/>
              </a:rPr>
              <a:t>vừa</a:t>
            </a:r>
            <a:r>
              <a:rPr lang="en-US" altLang="en-US" sz="4400" b="1" dirty="0">
                <a:latin typeface="Times New Roman" panose="02020603050405020304" pitchFamily="18" charset="0"/>
              </a:rPr>
              <a:t> </a:t>
            </a:r>
            <a:r>
              <a:rPr lang="en-US" altLang="en-US" sz="4400" b="1" dirty="0" err="1">
                <a:latin typeface="Times New Roman" panose="02020603050405020304" pitchFamily="18" charset="0"/>
              </a:rPr>
              <a:t>tìm</a:t>
            </a:r>
            <a:r>
              <a:rPr lang="en-US" altLang="en-US" sz="4400" b="1" dirty="0">
                <a:latin typeface="Times New Roman" panose="02020603050405020304" pitchFamily="18" charset="0"/>
              </a:rPr>
              <a:t> </a:t>
            </a:r>
            <a:r>
              <a:rPr lang="en-US" altLang="en-US" sz="4400" b="1" dirty="0" err="1">
                <a:latin typeface="Times New Roman" panose="02020603050405020304" pitchFamily="18" charset="0"/>
              </a:rPr>
              <a:t>được</a:t>
            </a:r>
            <a:r>
              <a:rPr lang="en-US" altLang="en-US" sz="4400" b="1" dirty="0">
                <a:latin typeface="Times New Roman" panose="02020603050405020304" pitchFamily="18" charset="0"/>
              </a:rPr>
              <a:t> ở </a:t>
            </a:r>
            <a:r>
              <a:rPr lang="en-US" altLang="en-US" sz="4400" b="1" dirty="0" err="1">
                <a:latin typeface="Times New Roman" panose="02020603050405020304" pitchFamily="18" charset="0"/>
              </a:rPr>
              <a:t>bài</a:t>
            </a:r>
            <a:r>
              <a:rPr lang="en-US" altLang="en-US" sz="4400" b="1" dirty="0">
                <a:latin typeface="Times New Roman" panose="02020603050405020304" pitchFamily="18" charset="0"/>
              </a:rPr>
              <a:t> </a:t>
            </a:r>
            <a:r>
              <a:rPr lang="en-US" altLang="en-US" sz="4400" b="1" dirty="0" err="1">
                <a:latin typeface="Times New Roman" panose="02020603050405020304" pitchFamily="18" charset="0"/>
              </a:rPr>
              <a:t>tập</a:t>
            </a:r>
            <a:r>
              <a:rPr lang="en-US" altLang="en-US" sz="4400" b="1" dirty="0">
                <a:latin typeface="Times New Roman" panose="02020603050405020304" pitchFamily="18" charset="0"/>
              </a:rPr>
              <a:t> 2.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2431A77-A9E5-42A6-88D2-219753B727B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5999" y="1447801"/>
            <a:ext cx="6117475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GB" altLang="en-US" sz="4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GB" altLang="en-US" sz="4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GB" altLang="en-US" sz="4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en-US" sz="4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ớt</a:t>
            </a:r>
            <a:r>
              <a:rPr lang="en-GB" altLang="en-US" sz="4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en-US" sz="4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đỏ</a:t>
            </a:r>
            <a:r>
              <a:rPr lang="en-GB" altLang="en-US" sz="4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en-US" sz="4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chót</a:t>
            </a:r>
            <a:r>
              <a:rPr lang="en-GB" altLang="en-US" sz="4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4DAD5AA-9A64-4E33-9698-B6825192AB9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5999" y="2295545"/>
            <a:ext cx="6117475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GB" altLang="en-US" sz="4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GB" altLang="en-US" sz="4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Mặt</a:t>
            </a:r>
            <a:r>
              <a:rPr lang="en-GB" altLang="en-US" sz="4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en-US" sz="4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rời</a:t>
            </a:r>
            <a:r>
              <a:rPr lang="en-GB" altLang="en-US" sz="4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en-US" sz="4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đỏ</a:t>
            </a:r>
            <a:r>
              <a:rPr lang="en-GB" altLang="en-US" sz="4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en-US" sz="4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chói</a:t>
            </a:r>
            <a:r>
              <a:rPr lang="en-GB" altLang="en-US" sz="4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9546B29-1055-4C55-AB76-C312F05A125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5999" y="3143289"/>
            <a:ext cx="7605510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GB" altLang="en-US" sz="4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GB" altLang="en-US" sz="4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Bầu</a:t>
            </a:r>
            <a:r>
              <a:rPr lang="en-GB" altLang="en-US" sz="4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en-US" sz="4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trời</a:t>
            </a:r>
            <a:r>
              <a:rPr lang="en-GB" altLang="en-US" sz="4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en-US" sz="4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cao</a:t>
            </a:r>
            <a:r>
              <a:rPr lang="en-GB" altLang="en-US" sz="4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en-US" sz="4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vời</a:t>
            </a:r>
            <a:r>
              <a:rPr lang="en-GB" altLang="en-US" sz="4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en-US" sz="4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vợi</a:t>
            </a:r>
            <a:r>
              <a:rPr lang="en-GB" altLang="en-US" sz="4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E009255-3D71-45A4-8AE1-1B5D6BABDAA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5999" y="3991033"/>
            <a:ext cx="8762870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GB" altLang="en-US" sz="4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GB" altLang="en-US" sz="4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r>
              <a:rPr lang="en-GB" altLang="en-US" sz="4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en-US" sz="4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GB" altLang="en-US" sz="4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en-US" sz="4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GB" altLang="en-US" sz="4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en-US" sz="4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GB" altLang="en-US" sz="4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en-US" sz="4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vui</a:t>
            </a:r>
            <a:r>
              <a:rPr lang="en-GB" altLang="en-US" sz="4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en-US" sz="4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quá</a:t>
            </a:r>
            <a:r>
              <a:rPr lang="en-GB" altLang="en-US" sz="4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2B4200F-1BA6-4E77-ACE6-E3208B191CE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5999" y="4838777"/>
            <a:ext cx="7770847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GB" altLang="en-US" sz="4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GB" altLang="en-US" sz="4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Mũi</a:t>
            </a:r>
            <a:r>
              <a:rPr lang="en-GB" altLang="en-US" sz="4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en-US" sz="4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</a:t>
            </a:r>
            <a:r>
              <a:rPr lang="en-GB" altLang="en-US" sz="4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en-US" sz="4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hề</a:t>
            </a:r>
            <a:r>
              <a:rPr lang="en-GB" altLang="en-US" sz="4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en-US" sz="4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đỏ</a:t>
            </a:r>
            <a:r>
              <a:rPr lang="en-GB" altLang="en-US" sz="4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en-US" sz="4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chót</a:t>
            </a:r>
            <a:r>
              <a:rPr lang="en-GB" altLang="en-US" sz="4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3652419-C5F6-44B3-B5A3-59F01C3B156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5999" y="5686521"/>
            <a:ext cx="6778824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GB" altLang="en-US" sz="4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GB" altLang="en-US" sz="4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Bầu</a:t>
            </a:r>
            <a:r>
              <a:rPr lang="en-GB" altLang="en-US" sz="4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en-US" sz="4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trời</a:t>
            </a:r>
            <a:r>
              <a:rPr lang="en-GB" altLang="en-US" sz="4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en-US" sz="4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cao</a:t>
            </a:r>
            <a:r>
              <a:rPr lang="en-GB" altLang="en-US" sz="4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en-US" sz="4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vời</a:t>
            </a:r>
            <a:r>
              <a:rPr lang="en-GB" altLang="en-US" sz="4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en-US" sz="4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vợi</a:t>
            </a:r>
            <a:r>
              <a:rPr lang="en-GB" altLang="en-US" sz="4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  <p:bldP spid="7" grpId="0"/>
      <p:bldP spid="8" grpId="0"/>
      <p:bldP spid="9" grpId="0"/>
      <p:bldP spid="10" grpId="0"/>
      <p:bldP spid="11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5" name="Text Box 10244">
            <a:extLst>
              <a:ext uri="{FF2B5EF4-FFF2-40B4-BE49-F238E27FC236}">
                <a16:creationId xmlns:a16="http://schemas.microsoft.com/office/drawing/2014/main" id="{FFC8CB33-5616-4C90-8784-542C03A6BA6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00318" y="1083141"/>
            <a:ext cx="8382000" cy="4400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 typeface="Arial" panose="020B0604020202020204" pitchFamily="34" charset="0"/>
              <a:buNone/>
            </a:pPr>
            <a:r>
              <a:rPr lang="en-US" altLang="en-US" dirty="0"/>
              <a:t>                   </a:t>
            </a:r>
            <a:r>
              <a:rPr lang="en-US" altLang="en-US" sz="2800" b="1" dirty="0">
                <a:latin typeface="Times New Roman" panose="02020603050405020304" pitchFamily="18" charset="0"/>
              </a:rPr>
              <a:t>TRÒ CHƠI:  AI NHANH - AI ĐÚNG</a:t>
            </a:r>
          </a:p>
          <a:p>
            <a:pPr eaLnBrk="1" hangingPunct="1">
              <a:spcBef>
                <a:spcPct val="50000"/>
              </a:spcBef>
              <a:buFont typeface="Arial" panose="020B0604020202020204" pitchFamily="34" charset="0"/>
              <a:buNone/>
            </a:pPr>
            <a:r>
              <a:rPr lang="en-US" altLang="en-US" sz="24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1/ </a:t>
            </a:r>
            <a:r>
              <a:rPr lang="en-US" alt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Tìm</a:t>
            </a:r>
            <a:r>
              <a:rPr lang="en-US" altLang="en-US" sz="24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 </a:t>
            </a:r>
            <a:r>
              <a:rPr lang="en-US" alt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từ</a:t>
            </a:r>
            <a:r>
              <a:rPr lang="en-US" altLang="en-US" sz="24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chỉ</a:t>
            </a:r>
            <a:r>
              <a:rPr lang="en-US" altLang="en-US" sz="24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mức</a:t>
            </a:r>
            <a:r>
              <a:rPr lang="en-US" altLang="en-US" sz="24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độ</a:t>
            </a:r>
            <a:r>
              <a:rPr lang="en-US" altLang="en-US" sz="24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của</a:t>
            </a:r>
            <a:r>
              <a:rPr lang="en-US" altLang="en-US" sz="24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đặc</a:t>
            </a:r>
            <a:r>
              <a:rPr lang="en-US" altLang="en-US" sz="24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điểm</a:t>
            </a:r>
            <a:r>
              <a:rPr lang="en-US" altLang="en-US" sz="24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, </a:t>
            </a:r>
            <a:r>
              <a:rPr lang="en-US" alt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tính</a:t>
            </a:r>
            <a:r>
              <a:rPr lang="en-US" altLang="en-US" sz="24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chất</a:t>
            </a:r>
            <a:r>
              <a:rPr lang="en-US" altLang="en-US" sz="24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trong</a:t>
            </a:r>
            <a:r>
              <a:rPr lang="en-US" altLang="en-US" sz="24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câu</a:t>
            </a:r>
            <a:r>
              <a:rPr lang="en-US" altLang="en-US" sz="24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sau</a:t>
            </a:r>
            <a:r>
              <a:rPr lang="en-US" altLang="en-US" sz="24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:</a:t>
            </a:r>
          </a:p>
          <a:p>
            <a:pPr eaLnBrk="1" hangingPunct="1">
              <a:spcBef>
                <a:spcPct val="50000"/>
              </a:spcBef>
              <a:buFont typeface="Arial" panose="020B0604020202020204" pitchFamily="34" charset="0"/>
              <a:buNone/>
            </a:pPr>
            <a:r>
              <a:rPr lang="en-US" altLang="en-US" sz="2400" b="1" dirty="0">
                <a:latin typeface="Times New Roman" panose="02020603050405020304" pitchFamily="18" charset="0"/>
              </a:rPr>
              <a:t>                         </a:t>
            </a:r>
            <a:r>
              <a:rPr lang="en-US" alt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Mái</a:t>
            </a:r>
            <a:r>
              <a:rPr lang="en-US" altLang="en-US" sz="24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tóc</a:t>
            </a:r>
            <a:r>
              <a:rPr lang="en-US" altLang="en-US" sz="24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bé</a:t>
            </a:r>
            <a:r>
              <a:rPr lang="en-US" altLang="en-US" sz="24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màu</a:t>
            </a:r>
            <a:r>
              <a:rPr lang="en-US" altLang="en-US" sz="24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nâu</a:t>
            </a:r>
            <a:r>
              <a:rPr lang="en-US" altLang="en-US" sz="24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sẫm</a:t>
            </a:r>
            <a:r>
              <a:rPr lang="en-US" altLang="en-US" sz="24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.</a:t>
            </a:r>
          </a:p>
          <a:p>
            <a:pPr eaLnBrk="1" hangingPunct="1">
              <a:spcBef>
                <a:spcPct val="50000"/>
              </a:spcBef>
              <a:buFont typeface="Arial" panose="020B0604020202020204" pitchFamily="34" charset="0"/>
              <a:buNone/>
            </a:pPr>
            <a:r>
              <a:rPr lang="en-US" altLang="en-US" sz="2400" b="1" dirty="0">
                <a:latin typeface="Times New Roman" panose="02020603050405020304" pitchFamily="18" charset="0"/>
              </a:rPr>
              <a:t>             A.   </a:t>
            </a:r>
            <a:r>
              <a:rPr lang="en-US" altLang="en-US" sz="2400" b="1" dirty="0" err="1">
                <a:latin typeface="Times New Roman" panose="02020603050405020304" pitchFamily="18" charset="0"/>
              </a:rPr>
              <a:t>Màu</a:t>
            </a:r>
            <a:r>
              <a:rPr lang="en-US" altLang="en-US" sz="2400" b="1" dirty="0">
                <a:latin typeface="Times New Roman" panose="02020603050405020304" pitchFamily="18" charset="0"/>
              </a:rPr>
              <a:t>                  B.   </a:t>
            </a:r>
            <a:r>
              <a:rPr lang="en-US" altLang="en-US" sz="2400" b="1" dirty="0" err="1">
                <a:latin typeface="Times New Roman" panose="02020603050405020304" pitchFamily="18" charset="0"/>
              </a:rPr>
              <a:t>nâu</a:t>
            </a:r>
            <a:r>
              <a:rPr lang="en-US" altLang="en-US" sz="2400" b="1" dirty="0">
                <a:latin typeface="Times New Roman" panose="02020603050405020304" pitchFamily="18" charset="0"/>
              </a:rPr>
              <a:t>.                      C.   </a:t>
            </a:r>
            <a:r>
              <a:rPr lang="en-US" altLang="en-US" sz="2400" b="1" dirty="0" err="1">
                <a:latin typeface="Times New Roman" panose="02020603050405020304" pitchFamily="18" charset="0"/>
              </a:rPr>
              <a:t>sẫm</a:t>
            </a:r>
            <a:r>
              <a:rPr lang="en-US" altLang="en-US" sz="2400" b="1" dirty="0">
                <a:latin typeface="Times New Roman" panose="02020603050405020304" pitchFamily="18" charset="0"/>
              </a:rPr>
              <a:t>.                         </a:t>
            </a:r>
          </a:p>
          <a:p>
            <a:pPr eaLnBrk="1" hangingPunct="1">
              <a:spcBef>
                <a:spcPct val="50000"/>
              </a:spcBef>
              <a:buFont typeface="Arial" panose="020B0604020202020204" pitchFamily="34" charset="0"/>
              <a:buNone/>
            </a:pPr>
            <a:r>
              <a:rPr lang="en-US" altLang="en-US" sz="24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2/ </a:t>
            </a:r>
            <a:r>
              <a:rPr lang="en-US" alt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Tìm</a:t>
            </a:r>
            <a:r>
              <a:rPr lang="en-US" altLang="en-US" sz="24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các</a:t>
            </a:r>
            <a:r>
              <a:rPr lang="en-US" altLang="en-US" sz="24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từ</a:t>
            </a:r>
            <a:r>
              <a:rPr lang="en-US" altLang="en-US" sz="24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chỉ</a:t>
            </a:r>
            <a:r>
              <a:rPr lang="en-US" altLang="en-US" sz="24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mức</a:t>
            </a:r>
            <a:r>
              <a:rPr lang="en-US" altLang="en-US" sz="24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độ</a:t>
            </a:r>
            <a:r>
              <a:rPr lang="en-US" altLang="en-US" sz="24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thấp</a:t>
            </a:r>
            <a:r>
              <a:rPr lang="en-US" altLang="en-US" sz="24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của</a:t>
            </a:r>
            <a:r>
              <a:rPr lang="en-US" altLang="en-US" sz="24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đặc</a:t>
            </a:r>
            <a:r>
              <a:rPr lang="en-US" altLang="en-US" sz="24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điểm</a:t>
            </a:r>
            <a:r>
              <a:rPr lang="en-US" altLang="en-US" sz="24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, </a:t>
            </a:r>
            <a:r>
              <a:rPr lang="en-US" alt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tính</a:t>
            </a:r>
            <a:r>
              <a:rPr lang="en-US" altLang="en-US" sz="24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chất</a:t>
            </a:r>
            <a:r>
              <a:rPr lang="en-US" altLang="en-US" sz="24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:</a:t>
            </a:r>
          </a:p>
          <a:p>
            <a:pPr eaLnBrk="1" hangingPunct="1">
              <a:spcBef>
                <a:spcPct val="50000"/>
              </a:spcBef>
              <a:buFont typeface="Arial" panose="020B0604020202020204" pitchFamily="34" charset="0"/>
              <a:buNone/>
            </a:pPr>
            <a:r>
              <a:rPr lang="en-US" altLang="en-US" sz="2400" b="1" dirty="0">
                <a:latin typeface="Times New Roman" panose="02020603050405020304" pitchFamily="18" charset="0"/>
              </a:rPr>
              <a:t>             A.  </a:t>
            </a:r>
            <a:r>
              <a:rPr lang="en-US" altLang="en-US" sz="2400" b="1" dirty="0" err="1">
                <a:latin typeface="Times New Roman" panose="02020603050405020304" pitchFamily="18" charset="0"/>
              </a:rPr>
              <a:t>tim</a:t>
            </a:r>
            <a:r>
              <a:rPr lang="en-US" altLang="en-US" sz="2400" b="1" dirty="0"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</a:rPr>
              <a:t>tím</a:t>
            </a:r>
            <a:r>
              <a:rPr lang="en-US" altLang="en-US" sz="2400" b="1" dirty="0">
                <a:latin typeface="Times New Roman" panose="02020603050405020304" pitchFamily="18" charset="0"/>
              </a:rPr>
              <a:t>, </a:t>
            </a:r>
            <a:r>
              <a:rPr lang="en-US" altLang="en-US" sz="2400" b="1" dirty="0" err="1">
                <a:latin typeface="Times New Roman" panose="02020603050405020304" pitchFamily="18" charset="0"/>
              </a:rPr>
              <a:t>trăng</a:t>
            </a:r>
            <a:r>
              <a:rPr lang="en-US" altLang="en-US" sz="2400" b="1" dirty="0"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</a:rPr>
              <a:t>trắng</a:t>
            </a:r>
            <a:r>
              <a:rPr lang="en-US" altLang="en-US" sz="2400" b="1" dirty="0">
                <a:latin typeface="Times New Roman" panose="02020603050405020304" pitchFamily="18" charset="0"/>
              </a:rPr>
              <a:t>, </a:t>
            </a:r>
            <a:r>
              <a:rPr lang="en-US" altLang="en-US" sz="2400" b="1" dirty="0" err="1">
                <a:latin typeface="Times New Roman" panose="02020603050405020304" pitchFamily="18" charset="0"/>
              </a:rPr>
              <a:t>trắng</a:t>
            </a:r>
            <a:r>
              <a:rPr lang="en-US" altLang="en-US" sz="2400" b="1" dirty="0"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</a:rPr>
              <a:t>quá</a:t>
            </a:r>
            <a:r>
              <a:rPr lang="en-US" altLang="en-US" sz="2400" b="1" dirty="0">
                <a:latin typeface="Times New Roman" panose="02020603050405020304" pitchFamily="18" charset="0"/>
              </a:rPr>
              <a:t>.</a:t>
            </a:r>
          </a:p>
          <a:p>
            <a:pPr eaLnBrk="1" hangingPunct="1">
              <a:spcBef>
                <a:spcPct val="50000"/>
              </a:spcBef>
              <a:buFont typeface="Arial" panose="020B0604020202020204" pitchFamily="34" charset="0"/>
              <a:buNone/>
            </a:pPr>
            <a:r>
              <a:rPr lang="en-US" altLang="en-US" sz="2400" b="1" dirty="0">
                <a:latin typeface="Times New Roman" panose="02020603050405020304" pitchFamily="18" charset="0"/>
              </a:rPr>
              <a:t>             B.   </a:t>
            </a:r>
            <a:r>
              <a:rPr lang="en-US" altLang="en-US" sz="2400" b="1" dirty="0" err="1">
                <a:latin typeface="Times New Roman" panose="02020603050405020304" pitchFamily="18" charset="0"/>
              </a:rPr>
              <a:t>tim</a:t>
            </a:r>
            <a:r>
              <a:rPr lang="en-US" altLang="en-US" sz="2400" b="1" dirty="0"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</a:rPr>
              <a:t>tím</a:t>
            </a:r>
            <a:r>
              <a:rPr lang="en-US" altLang="en-US" sz="2400" b="1" dirty="0">
                <a:latin typeface="Times New Roman" panose="02020603050405020304" pitchFamily="18" charset="0"/>
              </a:rPr>
              <a:t>, </a:t>
            </a:r>
            <a:r>
              <a:rPr lang="en-US" altLang="en-US" sz="2400" b="1" dirty="0" err="1">
                <a:latin typeface="Times New Roman" panose="02020603050405020304" pitchFamily="18" charset="0"/>
              </a:rPr>
              <a:t>trăng</a:t>
            </a:r>
            <a:r>
              <a:rPr lang="en-US" altLang="en-US" sz="2400" b="1" dirty="0"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</a:rPr>
              <a:t>trắng</a:t>
            </a:r>
            <a:r>
              <a:rPr lang="en-US" altLang="en-US" sz="2400" b="1" dirty="0">
                <a:latin typeface="Times New Roman" panose="02020603050405020304" pitchFamily="18" charset="0"/>
              </a:rPr>
              <a:t>, </a:t>
            </a:r>
            <a:r>
              <a:rPr lang="en-US" altLang="en-US" sz="2400" b="1" dirty="0" err="1">
                <a:latin typeface="Times New Roman" panose="02020603050405020304" pitchFamily="18" charset="0"/>
              </a:rPr>
              <a:t>xam</a:t>
            </a:r>
            <a:r>
              <a:rPr lang="en-US" altLang="en-US" sz="2400" b="1" dirty="0"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</a:rPr>
              <a:t>xám</a:t>
            </a:r>
            <a:r>
              <a:rPr lang="en-US" altLang="en-US" sz="2400" b="1" dirty="0">
                <a:latin typeface="Times New Roman" panose="02020603050405020304" pitchFamily="18" charset="0"/>
              </a:rPr>
              <a:t>, </a:t>
            </a:r>
            <a:r>
              <a:rPr lang="en-US" altLang="en-US" sz="2400" b="1" dirty="0" err="1">
                <a:latin typeface="Times New Roman" panose="02020603050405020304" pitchFamily="18" charset="0"/>
              </a:rPr>
              <a:t>cong</a:t>
            </a:r>
            <a:r>
              <a:rPr lang="en-US" altLang="en-US" sz="2400" b="1" dirty="0">
                <a:latin typeface="Times New Roman" panose="02020603050405020304" pitchFamily="18" charset="0"/>
              </a:rPr>
              <a:t> cong.</a:t>
            </a:r>
          </a:p>
          <a:p>
            <a:pPr eaLnBrk="1" hangingPunct="1">
              <a:spcBef>
                <a:spcPct val="50000"/>
              </a:spcBef>
              <a:buFont typeface="Arial" panose="020B0604020202020204" pitchFamily="34" charset="0"/>
              <a:buNone/>
            </a:pPr>
            <a:r>
              <a:rPr lang="en-US" altLang="en-US" sz="2400" b="1" dirty="0">
                <a:latin typeface="Times New Roman" panose="02020603050405020304" pitchFamily="18" charset="0"/>
              </a:rPr>
              <a:t>             C.   </a:t>
            </a:r>
            <a:r>
              <a:rPr lang="en-US" altLang="en-US" sz="2400" b="1" dirty="0" err="1">
                <a:latin typeface="Times New Roman" panose="02020603050405020304" pitchFamily="18" charset="0"/>
              </a:rPr>
              <a:t>tim</a:t>
            </a:r>
            <a:r>
              <a:rPr lang="en-US" altLang="en-US" sz="2400" b="1" dirty="0"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</a:rPr>
              <a:t>tím</a:t>
            </a:r>
            <a:r>
              <a:rPr lang="en-US" altLang="en-US" sz="2400" b="1" dirty="0">
                <a:latin typeface="Times New Roman" panose="02020603050405020304" pitchFamily="18" charset="0"/>
              </a:rPr>
              <a:t>, </a:t>
            </a:r>
            <a:r>
              <a:rPr lang="en-US" altLang="en-US" sz="2400" b="1" dirty="0" err="1">
                <a:latin typeface="Times New Roman" panose="02020603050405020304" pitchFamily="18" charset="0"/>
              </a:rPr>
              <a:t>trăng</a:t>
            </a:r>
            <a:r>
              <a:rPr lang="en-US" altLang="en-US" sz="2400" b="1" dirty="0"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</a:rPr>
              <a:t>trắng</a:t>
            </a:r>
            <a:r>
              <a:rPr lang="en-US" altLang="en-US" sz="2400" b="1" dirty="0">
                <a:latin typeface="Times New Roman" panose="02020603050405020304" pitchFamily="18" charset="0"/>
              </a:rPr>
              <a:t>, </a:t>
            </a:r>
            <a:r>
              <a:rPr lang="en-US" altLang="en-US" sz="2400" b="1" dirty="0" err="1">
                <a:latin typeface="Times New Roman" panose="02020603050405020304" pitchFamily="18" charset="0"/>
              </a:rPr>
              <a:t>xam</a:t>
            </a:r>
            <a:r>
              <a:rPr lang="en-US" altLang="en-US" sz="2400" b="1" dirty="0"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</a:rPr>
              <a:t>xám</a:t>
            </a:r>
            <a:r>
              <a:rPr lang="en-US" altLang="en-US" sz="2400" b="1" dirty="0">
                <a:latin typeface="Times New Roman" panose="02020603050405020304" pitchFamily="18" charset="0"/>
              </a:rPr>
              <a:t>, </a:t>
            </a:r>
            <a:r>
              <a:rPr lang="en-US" altLang="en-US" sz="2400" b="1" dirty="0" err="1">
                <a:latin typeface="Times New Roman" panose="02020603050405020304" pitchFamily="18" charset="0"/>
              </a:rPr>
              <a:t>trắng</a:t>
            </a:r>
            <a:r>
              <a:rPr lang="en-US" altLang="en-US" sz="2400" b="1" dirty="0"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</a:rPr>
              <a:t>như</a:t>
            </a:r>
            <a:r>
              <a:rPr lang="en-US" altLang="en-US" sz="2400" b="1" dirty="0"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</a:rPr>
              <a:t>tuyết</a:t>
            </a:r>
            <a:r>
              <a:rPr lang="en-US" altLang="en-US" sz="2400" b="1" dirty="0">
                <a:latin typeface="Times New Roman" panose="02020603050405020304" pitchFamily="18" charset="0"/>
              </a:rPr>
              <a:t>.</a:t>
            </a:r>
          </a:p>
        </p:txBody>
      </p:sp>
      <p:sp>
        <p:nvSpPr>
          <p:cNvPr id="10248" name="Oval 10247">
            <a:extLst>
              <a:ext uri="{FF2B5EF4-FFF2-40B4-BE49-F238E27FC236}">
                <a16:creationId xmlns:a16="http://schemas.microsoft.com/office/drawing/2014/main" id="{AE2BA20C-2FCD-4E8E-8AE3-1B57E6F67313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96158" y="2750016"/>
            <a:ext cx="762000" cy="533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buFont typeface="Arial" panose="020B0604020202020204" pitchFamily="34" charset="0"/>
              <a:buNone/>
            </a:pPr>
            <a:r>
              <a:rPr lang="en-US" altLang="en-US" sz="2400" b="1">
                <a:solidFill>
                  <a:srgbClr val="FF0000"/>
                </a:solidFill>
                <a:latin typeface="Times New Roman" panose="02020603050405020304" pitchFamily="18" charset="0"/>
              </a:rPr>
              <a:t>C</a:t>
            </a:r>
          </a:p>
        </p:txBody>
      </p:sp>
      <p:sp>
        <p:nvSpPr>
          <p:cNvPr id="10250" name="Oval 10249">
            <a:extLst>
              <a:ext uri="{FF2B5EF4-FFF2-40B4-BE49-F238E27FC236}">
                <a16:creationId xmlns:a16="http://schemas.microsoft.com/office/drawing/2014/main" id="{1E1501B6-1936-4B12-8B19-20C3BFF4BD2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16112" y="4351171"/>
            <a:ext cx="762000" cy="533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buFont typeface="Arial" panose="020B0604020202020204" pitchFamily="34" charset="0"/>
              <a:buNone/>
            </a:pPr>
            <a:r>
              <a:rPr lang="en-US" altLang="en-US" sz="2400">
                <a:solidFill>
                  <a:srgbClr val="FF0000"/>
                </a:solidFill>
                <a:latin typeface="Times New Roman" panose="02020603050405020304" pitchFamily="18" charset="0"/>
              </a:rPr>
              <a:t>B</a:t>
            </a:r>
          </a:p>
        </p:txBody>
      </p:sp>
      <p:pic>
        <p:nvPicPr>
          <p:cNvPr id="16389" name="Picture 10253" descr="139">
            <a:extLst>
              <a:ext uri="{FF2B5EF4-FFF2-40B4-BE49-F238E27FC236}">
                <a16:creationId xmlns:a16="http://schemas.microsoft.com/office/drawing/2014/main" id="{9D0C2686-3DEF-457D-B174-E99B860E21C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77422" y="533476"/>
            <a:ext cx="1371600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Rectangle 4">
            <a:extLst>
              <a:ext uri="{FF2B5EF4-FFF2-40B4-BE49-F238E27FC236}">
                <a16:creationId xmlns:a16="http://schemas.microsoft.com/office/drawing/2014/main" id="{73B1A8D7-1C2A-45A1-BA61-191CF3D641B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515484" y="4699000"/>
            <a:ext cx="1303338" cy="508000"/>
          </a:xfrm>
          <a:prstGeom prst="rect">
            <a:avLst/>
          </a:prstGeom>
          <a:solidFill>
            <a:srgbClr val="FFFF00"/>
          </a:solidFill>
          <a:ln w="63500">
            <a:solidFill>
              <a:srgbClr val="00CC66"/>
            </a:solidFill>
            <a:miter lim="800000"/>
            <a:headEnd/>
            <a:tailEnd/>
          </a:ln>
        </p:spPr>
        <p:txBody>
          <a:bodyPr wrap="none" lIns="86182" tIns="43091" rIns="86182" bIns="43091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en-US" sz="2600" b="1">
                <a:solidFill>
                  <a:srgbClr val="FF3300"/>
                </a:solidFill>
                <a:latin typeface=".VnArial" pitchFamily="34" charset="0"/>
              </a:rPr>
              <a:t>HÕt giê</a:t>
            </a:r>
          </a:p>
        </p:txBody>
      </p:sp>
      <p:sp>
        <p:nvSpPr>
          <p:cNvPr id="14" name="Oval 9">
            <a:extLst>
              <a:ext uri="{FF2B5EF4-FFF2-40B4-BE49-F238E27FC236}">
                <a16:creationId xmlns:a16="http://schemas.microsoft.com/office/drawing/2014/main" id="{7B43F070-AA46-4E43-ADE5-FC770E01BAF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567872" y="4313238"/>
            <a:ext cx="1211262" cy="1235075"/>
          </a:xfrm>
          <a:prstGeom prst="ellipse">
            <a:avLst/>
          </a:prstGeom>
          <a:solidFill>
            <a:srgbClr val="800000"/>
          </a:solidFill>
          <a:ln w="63500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lIns="86182" tIns="43091" rIns="86182" bIns="43091" anchor="ctr"/>
          <a:lstStyle/>
          <a:p>
            <a:pPr algn="ctr">
              <a:defRPr/>
            </a:pPr>
            <a:r>
              <a:rPr lang="en-US" sz="5700" b="1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Arial" pitchFamily="34" charset="0"/>
              </a:rPr>
              <a:t>5</a:t>
            </a:r>
          </a:p>
        </p:txBody>
      </p:sp>
      <p:sp>
        <p:nvSpPr>
          <p:cNvPr id="15" name="Oval 10">
            <a:extLst>
              <a:ext uri="{FF2B5EF4-FFF2-40B4-BE49-F238E27FC236}">
                <a16:creationId xmlns:a16="http://schemas.microsoft.com/office/drawing/2014/main" id="{2DB7655C-8353-4251-B95D-7D89A91F695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582160" y="4313238"/>
            <a:ext cx="1209675" cy="1235075"/>
          </a:xfrm>
          <a:prstGeom prst="ellipse">
            <a:avLst/>
          </a:prstGeom>
          <a:solidFill>
            <a:srgbClr val="800000"/>
          </a:solidFill>
          <a:ln w="63500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lIns="86182" tIns="43091" rIns="86182" bIns="43091" anchor="ctr"/>
          <a:lstStyle/>
          <a:p>
            <a:pPr algn="ctr">
              <a:defRPr/>
            </a:pPr>
            <a:r>
              <a:rPr lang="en-US" sz="5700" b="1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Arial" pitchFamily="34" charset="0"/>
              </a:rPr>
              <a:t>4</a:t>
            </a:r>
          </a:p>
        </p:txBody>
      </p:sp>
      <p:sp>
        <p:nvSpPr>
          <p:cNvPr id="16" name="Oval 11">
            <a:extLst>
              <a:ext uri="{FF2B5EF4-FFF2-40B4-BE49-F238E27FC236}">
                <a16:creationId xmlns:a16="http://schemas.microsoft.com/office/drawing/2014/main" id="{852AA538-BB3D-437B-B455-22250FAEEBB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582160" y="4284663"/>
            <a:ext cx="1209675" cy="1235075"/>
          </a:xfrm>
          <a:prstGeom prst="ellipse">
            <a:avLst/>
          </a:prstGeom>
          <a:solidFill>
            <a:srgbClr val="800000"/>
          </a:solidFill>
          <a:ln w="63500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lIns="86182" tIns="43091" rIns="86182" bIns="43091" anchor="ctr"/>
          <a:lstStyle/>
          <a:p>
            <a:pPr algn="ctr">
              <a:defRPr/>
            </a:pPr>
            <a:r>
              <a:rPr lang="en-US" sz="5700" b="1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Arial" pitchFamily="34" charset="0"/>
              </a:rPr>
              <a:t>3</a:t>
            </a:r>
          </a:p>
        </p:txBody>
      </p:sp>
      <p:sp>
        <p:nvSpPr>
          <p:cNvPr id="17" name="Oval 12">
            <a:extLst>
              <a:ext uri="{FF2B5EF4-FFF2-40B4-BE49-F238E27FC236}">
                <a16:creationId xmlns:a16="http://schemas.microsoft.com/office/drawing/2014/main" id="{34B9D186-75B7-4376-AE5B-80C3B305037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567872" y="4257676"/>
            <a:ext cx="1211262" cy="1235075"/>
          </a:xfrm>
          <a:prstGeom prst="ellipse">
            <a:avLst/>
          </a:prstGeom>
          <a:solidFill>
            <a:srgbClr val="800000"/>
          </a:solidFill>
          <a:ln w="63500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lIns="86182" tIns="43091" rIns="86182" bIns="43091" anchor="ctr"/>
          <a:lstStyle/>
          <a:p>
            <a:pPr algn="ctr">
              <a:defRPr/>
            </a:pPr>
            <a:r>
              <a:rPr lang="en-US" sz="5700" b="1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Arial" pitchFamily="34" charset="0"/>
              </a:rPr>
              <a:t>2</a:t>
            </a:r>
          </a:p>
        </p:txBody>
      </p:sp>
      <p:sp>
        <p:nvSpPr>
          <p:cNvPr id="18" name="Oval 13">
            <a:extLst>
              <a:ext uri="{FF2B5EF4-FFF2-40B4-BE49-F238E27FC236}">
                <a16:creationId xmlns:a16="http://schemas.microsoft.com/office/drawing/2014/main" id="{3ED34657-4C46-4C7D-AC16-CCA042D8167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555172" y="4284663"/>
            <a:ext cx="1211262" cy="1235075"/>
          </a:xfrm>
          <a:prstGeom prst="ellipse">
            <a:avLst/>
          </a:prstGeom>
          <a:solidFill>
            <a:srgbClr val="800000"/>
          </a:solidFill>
          <a:ln w="63500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lIns="86182" tIns="43091" rIns="86182" bIns="43091" anchor="ctr"/>
          <a:lstStyle/>
          <a:p>
            <a:pPr algn="ctr">
              <a:defRPr/>
            </a:pPr>
            <a:r>
              <a:rPr lang="en-US" sz="5700" b="1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Arial" pitchFamily="34" charset="0"/>
              </a:rPr>
              <a:t>1</a:t>
            </a:r>
          </a:p>
        </p:txBody>
      </p:sp>
      <p:sp>
        <p:nvSpPr>
          <p:cNvPr id="19" name="Oval 19">
            <a:extLst>
              <a:ext uri="{FF2B5EF4-FFF2-40B4-BE49-F238E27FC236}">
                <a16:creationId xmlns:a16="http://schemas.microsoft.com/office/drawing/2014/main" id="{19D608E4-DBD7-4FAE-94F6-69C91B8F7D1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777422" y="5611812"/>
            <a:ext cx="855662" cy="70643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86182" tIns="43091" rIns="86182" bIns="43091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en-US" sz="1500">
                <a:solidFill>
                  <a:srgbClr val="FF0000"/>
                </a:solidFill>
              </a:rPr>
              <a:t>Thời</a:t>
            </a:r>
          </a:p>
          <a:p>
            <a:pPr algn="ctr"/>
            <a:r>
              <a:rPr lang="en-US" altLang="en-US" sz="1500">
                <a:solidFill>
                  <a:srgbClr val="FF0000"/>
                </a:solidFill>
              </a:rPr>
              <a:t>gian</a:t>
            </a:r>
            <a:endParaRPr lang="vi-VN" altLang="en-US" sz="150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2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500"/>
                                        <p:tgtEl>
                                          <p:spTgt spid="1024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" dur="2000"/>
                                        <p:tgtEl>
                                          <p:spTgt spid="1024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0" dur="80"/>
                                        <p:tgtEl>
                                          <p:spTgt spid="1024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1" dur="80"/>
                                        <p:tgtEl>
                                          <p:spTgt spid="1024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80"/>
                                        <p:tgtEl>
                                          <p:spTgt spid="1024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7" dur="500"/>
                                        <p:tgtEl>
                                          <p:spTgt spid="102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024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7" dur="500"/>
                                        <p:tgtEl>
                                          <p:spTgt spid="1024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2" dur="500"/>
                                        <p:tgtEl>
                                          <p:spTgt spid="1024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7" dur="500"/>
                                        <p:tgtEl>
                                          <p:spTgt spid="1024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2" dur="500"/>
                                        <p:tgtEl>
                                          <p:spTgt spid="102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53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4" fill="hold" nodeType="clickPar">
                      <p:stCondLst>
                        <p:cond delay="0"/>
                      </p:stCondLst>
                      <p:childTnLst>
                        <p:par>
                          <p:cTn id="5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5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6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6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6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71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ring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75" presetID="3" presetClass="entr" presetSubtype="1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ring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</p:childTnLst>
        </p:cTn>
      </p:par>
    </p:tnLst>
    <p:bldLst>
      <p:bldP spid="10248" grpId="0" animBg="1"/>
      <p:bldP spid="10250" grpId="0" animBg="1"/>
      <p:bldP spid="13" grpId="0" animBg="1"/>
      <p:bldP spid="13" grpId="1" animBg="1"/>
      <p:bldP spid="14" grpId="0" animBg="1"/>
      <p:bldP spid="15" grpId="0" animBg="1"/>
      <p:bldP spid="16" grpId="0" animBg="1"/>
      <p:bldP spid="17" grpId="0" animBg="1"/>
      <p:bldP spid="18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9" name="Rectangle 11268">
            <a:extLst>
              <a:ext uri="{FF2B5EF4-FFF2-40B4-BE49-F238E27FC236}">
                <a16:creationId xmlns:a16="http://schemas.microsoft.com/office/drawing/2014/main" id="{80144185-850E-42CF-BF01-423B5E0E10E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78392" y="914400"/>
            <a:ext cx="8693944" cy="41242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</a:pPr>
            <a:r>
              <a:rPr lang="en-US" altLang="en-US" sz="2800" dirty="0">
                <a:solidFill>
                  <a:srgbClr val="FF0000"/>
                </a:solidFill>
                <a:latin typeface="Times New Roman" panose="02020603050405020304" pitchFamily="18" charset="0"/>
              </a:rPr>
              <a:t>    </a:t>
            </a:r>
            <a:r>
              <a:rPr lang="en-US" altLang="en-US" sz="2800" b="1" dirty="0">
                <a:solidFill>
                  <a:srgbClr val="00CC00"/>
                </a:solidFill>
                <a:latin typeface="Times New Roman" panose="02020603050405020304" pitchFamily="18" charset="0"/>
              </a:rPr>
              <a:t>TRÒ CHƠI: AI NHANH - AI ĐÚNG</a:t>
            </a:r>
            <a:endParaRPr lang="en-US" altLang="en-US" sz="2400" b="1" dirty="0">
              <a:solidFill>
                <a:srgbClr val="00CC00"/>
              </a:solidFill>
              <a:latin typeface="Times New Roman" panose="02020603050405020304" pitchFamily="18" charset="0"/>
            </a:endParaRPr>
          </a:p>
          <a:p>
            <a:pPr eaLnBrk="1" hangingPunct="1">
              <a:buFont typeface="Arial" panose="020B0604020202020204" pitchFamily="34" charset="0"/>
              <a:buNone/>
            </a:pPr>
            <a:endParaRPr lang="en-US" altLang="en-US" dirty="0">
              <a:latin typeface="Times New Roman" panose="02020603050405020304" pitchFamily="18" charset="0"/>
            </a:endParaRPr>
          </a:p>
          <a:p>
            <a:pPr eaLnBrk="1" hangingPunct="1">
              <a:buFont typeface="Arial" panose="020B0604020202020204" pitchFamily="34" charset="0"/>
              <a:buNone/>
            </a:pPr>
            <a:r>
              <a:rPr lang="en-US" altLang="en-US" dirty="0">
                <a:latin typeface="Times New Roman" panose="02020603050405020304" pitchFamily="18" charset="0"/>
              </a:rPr>
              <a:t>    </a:t>
            </a:r>
            <a:endParaRPr lang="en-US" altLang="en-US" sz="2400" b="1" dirty="0">
              <a:solidFill>
                <a:srgbClr val="0000FF"/>
              </a:solidFill>
              <a:latin typeface="Times New Roman" panose="02020603050405020304" pitchFamily="18" charset="0"/>
            </a:endParaRPr>
          </a:p>
          <a:p>
            <a:pPr eaLnBrk="1" hangingPunct="1">
              <a:buFont typeface="Arial" panose="020B0604020202020204" pitchFamily="34" charset="0"/>
              <a:buNone/>
            </a:pPr>
            <a:r>
              <a:rPr lang="en-US" altLang="en-US" sz="24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3/ </a:t>
            </a:r>
            <a:r>
              <a:rPr lang="en-US" alt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Cụm</a:t>
            </a:r>
            <a:r>
              <a:rPr lang="en-US" altLang="en-US" sz="24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từ</a:t>
            </a:r>
            <a:r>
              <a:rPr lang="en-US" altLang="en-US" sz="24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nào</a:t>
            </a:r>
            <a:r>
              <a:rPr lang="en-US" altLang="en-US" sz="24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có</a:t>
            </a:r>
            <a:r>
              <a:rPr lang="en-US" altLang="en-US" sz="24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dùng</a:t>
            </a:r>
            <a:r>
              <a:rPr lang="en-US" altLang="en-US" sz="24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phép</a:t>
            </a:r>
            <a:r>
              <a:rPr lang="en-US" altLang="en-US" sz="24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so </a:t>
            </a:r>
            <a:r>
              <a:rPr lang="en-US" alt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sánh</a:t>
            </a:r>
            <a:r>
              <a:rPr lang="en-US" altLang="en-US" sz="24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để</a:t>
            </a:r>
            <a:r>
              <a:rPr lang="en-US" altLang="en-US" sz="24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chỉ</a:t>
            </a:r>
            <a:r>
              <a:rPr lang="en-US" altLang="en-US" sz="24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mức</a:t>
            </a:r>
            <a:r>
              <a:rPr lang="en-US" altLang="en-US" sz="24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độ</a:t>
            </a:r>
            <a:r>
              <a:rPr lang="en-US" altLang="en-US" sz="24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của</a:t>
            </a:r>
            <a:r>
              <a:rPr lang="en-US" altLang="en-US" sz="24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đặc</a:t>
            </a:r>
            <a:r>
              <a:rPr lang="en-US" altLang="en-US" sz="24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điểm</a:t>
            </a:r>
            <a:r>
              <a:rPr lang="en-US" altLang="en-US" sz="24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, </a:t>
            </a:r>
            <a:r>
              <a:rPr lang="en-US" alt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tính</a:t>
            </a:r>
            <a:r>
              <a:rPr lang="en-US" altLang="en-US" sz="24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chất</a:t>
            </a:r>
            <a:r>
              <a:rPr lang="en-US" altLang="en-US" sz="24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.</a:t>
            </a:r>
          </a:p>
          <a:p>
            <a:pPr eaLnBrk="1" hangingPunct="1">
              <a:buFont typeface="Arial" panose="020B0604020202020204" pitchFamily="34" charset="0"/>
              <a:buNone/>
            </a:pPr>
            <a:endParaRPr lang="en-US" altLang="en-US" sz="2400" b="1" dirty="0">
              <a:solidFill>
                <a:srgbClr val="FF0000"/>
              </a:solidFill>
              <a:latin typeface="Times New Roman" panose="02020603050405020304" pitchFamily="18" charset="0"/>
            </a:endParaRPr>
          </a:p>
          <a:p>
            <a:pPr eaLnBrk="1" hangingPunct="1">
              <a:buFont typeface="Arial" panose="020B0604020202020204" pitchFamily="34" charset="0"/>
              <a:buNone/>
            </a:pPr>
            <a:r>
              <a:rPr lang="en-US" altLang="en-US" sz="2400" b="1" dirty="0">
                <a:latin typeface="Times New Roman" panose="02020603050405020304" pitchFamily="18" charset="0"/>
              </a:rPr>
              <a:t>A. </a:t>
            </a:r>
            <a:r>
              <a:rPr lang="en-US" altLang="en-US" sz="2400" b="1" dirty="0" err="1">
                <a:latin typeface="Times New Roman" panose="02020603050405020304" pitchFamily="18" charset="0"/>
              </a:rPr>
              <a:t>chậm</a:t>
            </a:r>
            <a:r>
              <a:rPr lang="en-US" altLang="en-US" sz="2400" b="1" dirty="0"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</a:rPr>
              <a:t>như</a:t>
            </a:r>
            <a:r>
              <a:rPr lang="en-US" altLang="en-US" sz="2400" b="1" dirty="0"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</a:rPr>
              <a:t>rùa</a:t>
            </a:r>
            <a:r>
              <a:rPr lang="en-US" altLang="en-US" sz="2400" b="1" dirty="0">
                <a:latin typeface="Times New Roman" panose="02020603050405020304" pitchFamily="18" charset="0"/>
              </a:rPr>
              <a:t>, </a:t>
            </a:r>
            <a:r>
              <a:rPr lang="en-US" altLang="en-US" sz="2400" b="1" dirty="0" err="1">
                <a:latin typeface="Times New Roman" panose="02020603050405020304" pitchFamily="18" charset="0"/>
              </a:rPr>
              <a:t>trắng</a:t>
            </a:r>
            <a:r>
              <a:rPr lang="en-US" altLang="en-US" sz="2400" b="1" dirty="0"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</a:rPr>
              <a:t>như</a:t>
            </a:r>
            <a:r>
              <a:rPr lang="en-US" altLang="en-US" sz="2400" b="1" dirty="0"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</a:rPr>
              <a:t>tuyết</a:t>
            </a:r>
            <a:r>
              <a:rPr lang="en-US" altLang="en-US" sz="2400" b="1" dirty="0">
                <a:latin typeface="Times New Roman" panose="02020603050405020304" pitchFamily="18" charset="0"/>
              </a:rPr>
              <a:t>, </a:t>
            </a:r>
            <a:r>
              <a:rPr lang="en-US" altLang="en-US" sz="2400" b="1" dirty="0" err="1">
                <a:latin typeface="Times New Roman" panose="02020603050405020304" pitchFamily="18" charset="0"/>
              </a:rPr>
              <a:t>cao</a:t>
            </a:r>
            <a:r>
              <a:rPr lang="en-US" altLang="en-US" sz="2400" b="1" dirty="0"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</a:rPr>
              <a:t>như</a:t>
            </a:r>
            <a:r>
              <a:rPr lang="en-US" altLang="en-US" sz="2400" b="1" dirty="0"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</a:rPr>
              <a:t>núi</a:t>
            </a:r>
            <a:r>
              <a:rPr lang="en-US" altLang="en-US" sz="2400" b="1" dirty="0">
                <a:latin typeface="Times New Roman" panose="02020603050405020304" pitchFamily="18" charset="0"/>
              </a:rPr>
              <a:t>, </a:t>
            </a:r>
            <a:r>
              <a:rPr lang="en-US" altLang="en-US" sz="2400" b="1" dirty="0" err="1">
                <a:latin typeface="Times New Roman" panose="02020603050405020304" pitchFamily="18" charset="0"/>
              </a:rPr>
              <a:t>xanh</a:t>
            </a:r>
            <a:r>
              <a:rPr lang="en-US" altLang="en-US" sz="2400" b="1" dirty="0"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</a:rPr>
              <a:t>như</a:t>
            </a:r>
            <a:r>
              <a:rPr lang="en-US" altLang="en-US" sz="2400" b="1" dirty="0"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</a:rPr>
              <a:t>lá</a:t>
            </a:r>
            <a:r>
              <a:rPr lang="en-US" altLang="en-US" sz="2400" b="1" dirty="0"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</a:rPr>
              <a:t>cây</a:t>
            </a:r>
            <a:r>
              <a:rPr lang="en-US" altLang="en-US" sz="2400" b="1" dirty="0">
                <a:latin typeface="Times New Roman" panose="02020603050405020304" pitchFamily="18" charset="0"/>
              </a:rPr>
              <a:t>.</a:t>
            </a:r>
          </a:p>
          <a:p>
            <a:pPr eaLnBrk="1" hangingPunct="1">
              <a:buFont typeface="Arial" panose="020B0604020202020204" pitchFamily="34" charset="0"/>
              <a:buNone/>
            </a:pPr>
            <a:endParaRPr lang="en-US" altLang="en-US" sz="2400" b="1" dirty="0">
              <a:latin typeface="Times New Roman" panose="02020603050405020304" pitchFamily="18" charset="0"/>
            </a:endParaRPr>
          </a:p>
          <a:p>
            <a:pPr eaLnBrk="1" hangingPunct="1">
              <a:buFont typeface="Arial" panose="020B0604020202020204" pitchFamily="34" charset="0"/>
              <a:buNone/>
            </a:pPr>
            <a:r>
              <a:rPr lang="en-US" altLang="en-US" sz="2400" b="1" dirty="0">
                <a:latin typeface="Times New Roman" panose="02020603050405020304" pitchFamily="18" charset="0"/>
              </a:rPr>
              <a:t>B.    </a:t>
            </a:r>
            <a:r>
              <a:rPr lang="en-US" altLang="en-US" sz="2400" b="1" dirty="0" err="1">
                <a:latin typeface="Times New Roman" panose="02020603050405020304" pitchFamily="18" charset="0"/>
              </a:rPr>
              <a:t>chậm</a:t>
            </a:r>
            <a:r>
              <a:rPr lang="en-US" altLang="en-US" sz="2400" b="1" dirty="0"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</a:rPr>
              <a:t>như</a:t>
            </a:r>
            <a:r>
              <a:rPr lang="en-US" altLang="en-US" sz="2400" b="1" dirty="0"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</a:rPr>
              <a:t>rùa</a:t>
            </a:r>
            <a:r>
              <a:rPr lang="en-US" altLang="en-US" sz="2400" b="1" dirty="0">
                <a:latin typeface="Times New Roman" panose="02020603050405020304" pitchFamily="18" charset="0"/>
              </a:rPr>
              <a:t>, </a:t>
            </a:r>
            <a:r>
              <a:rPr lang="en-US" altLang="en-US" sz="2400" b="1" dirty="0" err="1">
                <a:latin typeface="Times New Roman" panose="02020603050405020304" pitchFamily="18" charset="0"/>
              </a:rPr>
              <a:t>xanh</a:t>
            </a:r>
            <a:r>
              <a:rPr lang="en-US" altLang="en-US" sz="2400" b="1" dirty="0"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</a:rPr>
              <a:t>lá</a:t>
            </a:r>
            <a:r>
              <a:rPr lang="en-US" altLang="en-US" sz="2400" b="1" dirty="0"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</a:rPr>
              <a:t>cây</a:t>
            </a:r>
            <a:r>
              <a:rPr lang="en-US" altLang="en-US" sz="2400" b="1" dirty="0">
                <a:latin typeface="Times New Roman" panose="02020603050405020304" pitchFamily="18" charset="0"/>
              </a:rPr>
              <a:t>, </a:t>
            </a:r>
            <a:r>
              <a:rPr lang="en-US" altLang="en-US" sz="2400" b="1" dirty="0" err="1">
                <a:latin typeface="Times New Roman" panose="02020603050405020304" pitchFamily="18" charset="0"/>
              </a:rPr>
              <a:t>xanh</a:t>
            </a:r>
            <a:r>
              <a:rPr lang="en-US" altLang="en-US" sz="2400" b="1" dirty="0"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</a:rPr>
              <a:t>sẫm</a:t>
            </a:r>
            <a:r>
              <a:rPr lang="en-US" altLang="en-US" sz="2400" b="1" dirty="0">
                <a:latin typeface="Times New Roman" panose="02020603050405020304" pitchFamily="18" charset="0"/>
              </a:rPr>
              <a:t>.</a:t>
            </a:r>
          </a:p>
          <a:p>
            <a:pPr eaLnBrk="1" hangingPunct="1">
              <a:buFont typeface="Arial" panose="020B0604020202020204" pitchFamily="34" charset="0"/>
              <a:buNone/>
            </a:pPr>
            <a:endParaRPr lang="en-US" altLang="en-US" sz="2400" b="1" dirty="0">
              <a:latin typeface="Times New Roman" panose="02020603050405020304" pitchFamily="18" charset="0"/>
            </a:endParaRPr>
          </a:p>
          <a:p>
            <a:pPr eaLnBrk="1" hangingPunct="1">
              <a:buFont typeface="Arial" panose="020B0604020202020204" pitchFamily="34" charset="0"/>
              <a:buNone/>
            </a:pPr>
            <a:r>
              <a:rPr lang="en-US" altLang="en-US" sz="2400" b="1" dirty="0">
                <a:latin typeface="Times New Roman" panose="02020603050405020304" pitchFamily="18" charset="0"/>
              </a:rPr>
              <a:t>C.    </a:t>
            </a:r>
            <a:r>
              <a:rPr lang="en-US" altLang="en-US" sz="2400" b="1" dirty="0" err="1">
                <a:latin typeface="Times New Roman" panose="02020603050405020304" pitchFamily="18" charset="0"/>
              </a:rPr>
              <a:t>xanh</a:t>
            </a:r>
            <a:r>
              <a:rPr lang="en-US" altLang="en-US" sz="2400" b="1" dirty="0"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</a:rPr>
              <a:t>lá</a:t>
            </a:r>
            <a:r>
              <a:rPr lang="en-US" altLang="en-US" sz="2400" b="1" dirty="0"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</a:rPr>
              <a:t>cây</a:t>
            </a:r>
            <a:r>
              <a:rPr lang="en-US" altLang="en-US" sz="2400" b="1" dirty="0">
                <a:latin typeface="Times New Roman" panose="02020603050405020304" pitchFamily="18" charset="0"/>
              </a:rPr>
              <a:t>, </a:t>
            </a:r>
            <a:r>
              <a:rPr lang="en-US" altLang="en-US" sz="2400" b="1" dirty="0" err="1">
                <a:latin typeface="Times New Roman" panose="02020603050405020304" pitchFamily="18" charset="0"/>
              </a:rPr>
              <a:t>xanh</a:t>
            </a:r>
            <a:r>
              <a:rPr lang="en-US" altLang="en-US" sz="2400" b="1" dirty="0"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</a:rPr>
              <a:t>ngắt</a:t>
            </a:r>
            <a:r>
              <a:rPr lang="en-US" altLang="en-US" sz="2400" b="1" dirty="0">
                <a:latin typeface="Times New Roman" panose="02020603050405020304" pitchFamily="18" charset="0"/>
              </a:rPr>
              <a:t>, </a:t>
            </a:r>
            <a:r>
              <a:rPr lang="en-US" altLang="en-US" sz="2400" b="1" dirty="0" err="1">
                <a:latin typeface="Times New Roman" panose="02020603050405020304" pitchFamily="18" charset="0"/>
              </a:rPr>
              <a:t>vàng</a:t>
            </a:r>
            <a:r>
              <a:rPr lang="en-US" altLang="en-US" sz="2400" b="1" dirty="0"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</a:rPr>
              <a:t>óng</a:t>
            </a:r>
            <a:r>
              <a:rPr lang="en-US" altLang="en-US" sz="2400" b="1" dirty="0">
                <a:latin typeface="Times New Roman" panose="02020603050405020304" pitchFamily="18" charset="0"/>
              </a:rPr>
              <a:t>.</a:t>
            </a:r>
          </a:p>
        </p:txBody>
      </p:sp>
      <p:sp>
        <p:nvSpPr>
          <p:cNvPr id="11270" name="Oval 11269">
            <a:extLst>
              <a:ext uri="{FF2B5EF4-FFF2-40B4-BE49-F238E27FC236}">
                <a16:creationId xmlns:a16="http://schemas.microsoft.com/office/drawing/2014/main" id="{FC24FAE3-F71F-4FB4-8324-D0ABBE689E5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73592" y="2971800"/>
            <a:ext cx="762000" cy="533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buFont typeface="Arial" panose="020B0604020202020204" pitchFamily="34" charset="0"/>
              <a:buNone/>
            </a:pPr>
            <a:r>
              <a:rPr lang="en-US" altLang="en-US" sz="2400">
                <a:solidFill>
                  <a:srgbClr val="FF0000"/>
                </a:solidFill>
                <a:latin typeface="Times New Roman" panose="02020603050405020304" pitchFamily="18" charset="0"/>
              </a:rPr>
              <a:t>A</a:t>
            </a:r>
          </a:p>
        </p:txBody>
      </p:sp>
      <p:pic>
        <p:nvPicPr>
          <p:cNvPr id="17412" name="Picture 11270" descr="139">
            <a:extLst>
              <a:ext uri="{FF2B5EF4-FFF2-40B4-BE49-F238E27FC236}">
                <a16:creationId xmlns:a16="http://schemas.microsoft.com/office/drawing/2014/main" id="{8F2ECD53-7959-489D-BDB7-558AE7CC4C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72336" y="0"/>
            <a:ext cx="1447800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Rectangle 4">
            <a:extLst>
              <a:ext uri="{FF2B5EF4-FFF2-40B4-BE49-F238E27FC236}">
                <a16:creationId xmlns:a16="http://schemas.microsoft.com/office/drawing/2014/main" id="{3D44AEE6-FEBF-44EB-8C0C-D8EC46C9766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305661" y="3733792"/>
            <a:ext cx="1303337" cy="508000"/>
          </a:xfrm>
          <a:prstGeom prst="rect">
            <a:avLst/>
          </a:prstGeom>
          <a:solidFill>
            <a:srgbClr val="FFFF00"/>
          </a:solidFill>
          <a:ln w="63500">
            <a:solidFill>
              <a:srgbClr val="00CC66"/>
            </a:solidFill>
            <a:miter lim="800000"/>
            <a:headEnd/>
            <a:tailEnd/>
          </a:ln>
        </p:spPr>
        <p:txBody>
          <a:bodyPr wrap="none" lIns="86182" tIns="43091" rIns="86182" bIns="43091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en-US" sz="2600" b="1">
                <a:solidFill>
                  <a:srgbClr val="FF3300"/>
                </a:solidFill>
                <a:latin typeface=".VnArial" pitchFamily="34" charset="0"/>
              </a:rPr>
              <a:t>HÕt giê</a:t>
            </a:r>
          </a:p>
        </p:txBody>
      </p:sp>
      <p:sp>
        <p:nvSpPr>
          <p:cNvPr id="18" name="Oval 9">
            <a:extLst>
              <a:ext uri="{FF2B5EF4-FFF2-40B4-BE49-F238E27FC236}">
                <a16:creationId xmlns:a16="http://schemas.microsoft.com/office/drawing/2014/main" id="{C785DBD2-7274-4378-9CC1-6B9D1290EE0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358048" y="3348031"/>
            <a:ext cx="1211263" cy="1235075"/>
          </a:xfrm>
          <a:prstGeom prst="ellipse">
            <a:avLst/>
          </a:prstGeom>
          <a:solidFill>
            <a:srgbClr val="800000"/>
          </a:solidFill>
          <a:ln w="63500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lIns="86182" tIns="43091" rIns="86182" bIns="43091" anchor="ctr"/>
          <a:lstStyle/>
          <a:p>
            <a:pPr algn="ctr">
              <a:defRPr/>
            </a:pPr>
            <a:r>
              <a:rPr lang="en-US" sz="5700" b="1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Arial" pitchFamily="34" charset="0"/>
              </a:rPr>
              <a:t>5</a:t>
            </a:r>
          </a:p>
        </p:txBody>
      </p:sp>
      <p:sp>
        <p:nvSpPr>
          <p:cNvPr id="19" name="Oval 10">
            <a:extLst>
              <a:ext uri="{FF2B5EF4-FFF2-40B4-BE49-F238E27FC236}">
                <a16:creationId xmlns:a16="http://schemas.microsoft.com/office/drawing/2014/main" id="{4A28D203-D0F0-4999-9032-B56A323E4E4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372336" y="3348031"/>
            <a:ext cx="1209675" cy="1235075"/>
          </a:xfrm>
          <a:prstGeom prst="ellipse">
            <a:avLst/>
          </a:prstGeom>
          <a:solidFill>
            <a:srgbClr val="800000"/>
          </a:solidFill>
          <a:ln w="63500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lIns="86182" tIns="43091" rIns="86182" bIns="43091" anchor="ctr"/>
          <a:lstStyle/>
          <a:p>
            <a:pPr algn="ctr">
              <a:defRPr/>
            </a:pPr>
            <a:r>
              <a:rPr lang="en-US" sz="5700" b="1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Arial" pitchFamily="34" charset="0"/>
              </a:rPr>
              <a:t>4</a:t>
            </a:r>
          </a:p>
        </p:txBody>
      </p:sp>
      <p:sp>
        <p:nvSpPr>
          <p:cNvPr id="20" name="Oval 11">
            <a:extLst>
              <a:ext uri="{FF2B5EF4-FFF2-40B4-BE49-F238E27FC236}">
                <a16:creationId xmlns:a16="http://schemas.microsoft.com/office/drawing/2014/main" id="{ACD89631-5401-49AD-8FF2-75585EDBFF4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372336" y="3319456"/>
            <a:ext cx="1209675" cy="1235075"/>
          </a:xfrm>
          <a:prstGeom prst="ellipse">
            <a:avLst/>
          </a:prstGeom>
          <a:solidFill>
            <a:srgbClr val="800000"/>
          </a:solidFill>
          <a:ln w="63500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lIns="86182" tIns="43091" rIns="86182" bIns="43091" anchor="ctr"/>
          <a:lstStyle/>
          <a:p>
            <a:pPr algn="ctr">
              <a:defRPr/>
            </a:pPr>
            <a:r>
              <a:rPr lang="en-US" sz="5700" b="1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Arial" pitchFamily="34" charset="0"/>
              </a:rPr>
              <a:t>3</a:t>
            </a:r>
          </a:p>
        </p:txBody>
      </p:sp>
      <p:sp>
        <p:nvSpPr>
          <p:cNvPr id="21" name="Oval 12">
            <a:extLst>
              <a:ext uri="{FF2B5EF4-FFF2-40B4-BE49-F238E27FC236}">
                <a16:creationId xmlns:a16="http://schemas.microsoft.com/office/drawing/2014/main" id="{0721D555-D599-465B-B949-D4E9C01906A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358048" y="3292468"/>
            <a:ext cx="1211263" cy="1235075"/>
          </a:xfrm>
          <a:prstGeom prst="ellipse">
            <a:avLst/>
          </a:prstGeom>
          <a:solidFill>
            <a:srgbClr val="800000"/>
          </a:solidFill>
          <a:ln w="63500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lIns="86182" tIns="43091" rIns="86182" bIns="43091" anchor="ctr"/>
          <a:lstStyle/>
          <a:p>
            <a:pPr algn="ctr">
              <a:defRPr/>
            </a:pPr>
            <a:r>
              <a:rPr lang="en-US" sz="5700" b="1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Arial" pitchFamily="34" charset="0"/>
              </a:rPr>
              <a:t>2</a:t>
            </a:r>
          </a:p>
        </p:txBody>
      </p:sp>
      <p:sp>
        <p:nvSpPr>
          <p:cNvPr id="22" name="Oval 13">
            <a:extLst>
              <a:ext uri="{FF2B5EF4-FFF2-40B4-BE49-F238E27FC236}">
                <a16:creationId xmlns:a16="http://schemas.microsoft.com/office/drawing/2014/main" id="{0669DB70-3029-4BD5-B1A4-0C94EBB0DB7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345348" y="3319456"/>
            <a:ext cx="1211263" cy="1235075"/>
          </a:xfrm>
          <a:prstGeom prst="ellipse">
            <a:avLst/>
          </a:prstGeom>
          <a:solidFill>
            <a:srgbClr val="800000"/>
          </a:solidFill>
          <a:ln w="63500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lIns="86182" tIns="43091" rIns="86182" bIns="43091" anchor="ctr"/>
          <a:lstStyle/>
          <a:p>
            <a:pPr algn="ctr">
              <a:defRPr/>
            </a:pPr>
            <a:r>
              <a:rPr lang="en-US" sz="5700" b="1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Arial" pitchFamily="34" charset="0"/>
              </a:rPr>
              <a:t>1</a:t>
            </a:r>
          </a:p>
        </p:txBody>
      </p:sp>
      <p:sp>
        <p:nvSpPr>
          <p:cNvPr id="23" name="Oval 19">
            <a:extLst>
              <a:ext uri="{FF2B5EF4-FFF2-40B4-BE49-F238E27FC236}">
                <a16:creationId xmlns:a16="http://schemas.microsoft.com/office/drawing/2014/main" id="{72919212-3C1B-441C-AA4C-D8814C0B70E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567598" y="4646606"/>
            <a:ext cx="855663" cy="70802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86182" tIns="43091" rIns="86182" bIns="43091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en-US" sz="1500">
                <a:solidFill>
                  <a:srgbClr val="FF0000"/>
                </a:solidFill>
              </a:rPr>
              <a:t>Thời</a:t>
            </a:r>
          </a:p>
          <a:p>
            <a:pPr algn="ctr"/>
            <a:r>
              <a:rPr lang="en-US" altLang="en-US" sz="1500">
                <a:solidFill>
                  <a:srgbClr val="FF0000"/>
                </a:solidFill>
              </a:rPr>
              <a:t>gian</a:t>
            </a:r>
            <a:endParaRPr lang="vi-VN" altLang="en-US" sz="150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126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126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126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126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126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126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126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126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1" dur="500"/>
                                        <p:tgtEl>
                                          <p:spTgt spid="112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 nodeType="clickPar">
                      <p:stCondLst>
                        <p:cond delay="0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3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4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4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4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50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ring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54" presetID="3" presetClass="entr" presetSubtype="1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ring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</p:childTnLst>
        </p:cTn>
      </p:par>
    </p:tnLst>
    <p:bldLst>
      <p:bldP spid="11270" grpId="0" animBg="1"/>
      <p:bldP spid="17" grpId="0" animBg="1"/>
      <p:bldP spid="17" grpId="1" animBg="1"/>
      <p:bldP spid="18" grpId="0" animBg="1"/>
      <p:bldP spid="19" grpId="0" animBg="1"/>
      <p:bldP spid="20" grpId="0" animBg="1"/>
      <p:bldP spid="21" grpId="0" animBg="1"/>
      <p:bldP spid="22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293F3F9E-E775-40F9-9F96-B64D349F393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100" y="2962995"/>
            <a:ext cx="5257662" cy="28623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3600" b="1" i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 </a:t>
            </a:r>
            <a:r>
              <a:rPr lang="en-US" altLang="en-US" sz="3600" b="1" dirty="0" err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altLang="en-US" sz="3600" b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Toàn</a:t>
            </a:r>
            <a:r>
              <a:rPr lang="en-US" altLang="en-US" sz="3600" b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rất</a:t>
            </a:r>
            <a:r>
              <a:rPr lang="en-US" altLang="en-US" sz="3600" b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cao</a:t>
            </a:r>
            <a:r>
              <a:rPr lang="en-US" altLang="en-US" sz="3600" b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eaLnBrk="1" hangingPunct="1"/>
            <a:endParaRPr lang="en-US" altLang="en-US" sz="3600" b="1" dirty="0">
              <a:solidFill>
                <a:srgbClr val="FF0066"/>
              </a:solidFill>
            </a:endParaRPr>
          </a:p>
          <a:p>
            <a:pPr eaLnBrk="1" hangingPunct="1"/>
            <a:r>
              <a:rPr lang="en-US" altLang="en-US" sz="3600" b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 </a:t>
            </a:r>
            <a:r>
              <a:rPr lang="en-US" altLang="en-US" sz="3600" b="1" dirty="0" err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Áo</a:t>
            </a:r>
            <a:r>
              <a:rPr lang="en-US" altLang="en-US" sz="3600" b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altLang="en-US" sz="3600" b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My </a:t>
            </a:r>
            <a:r>
              <a:rPr lang="en-US" altLang="en-US" sz="3600" b="1" dirty="0" err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đỏ</a:t>
            </a:r>
            <a:r>
              <a:rPr lang="en-US" altLang="en-US" sz="3600" b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chót</a:t>
            </a:r>
            <a:r>
              <a:rPr lang="en-US" altLang="en-US" sz="3600" b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eaLnBrk="1" hangingPunct="1"/>
            <a:endParaRPr lang="en-US" altLang="en-US" sz="3600" b="1" dirty="0">
              <a:solidFill>
                <a:srgbClr val="FF0066"/>
              </a:solidFill>
            </a:endParaRPr>
          </a:p>
          <a:p>
            <a:pPr eaLnBrk="1" hangingPunct="1"/>
            <a:r>
              <a:rPr lang="en-US" altLang="en-US" sz="3600" b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c. </a:t>
            </a:r>
            <a:r>
              <a:rPr lang="en-US" altLang="en-US" sz="3600" b="1" dirty="0" err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altLang="en-US" sz="3600" b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altLang="en-US" sz="3600" b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này</a:t>
            </a:r>
            <a:r>
              <a:rPr lang="en-US" altLang="en-US" sz="3600" b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vui</a:t>
            </a:r>
            <a:r>
              <a:rPr lang="en-US" altLang="en-US" sz="3600" b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altLang="en-US" sz="3600" b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vi-VN" altLang="en-US" sz="3600" b="1" dirty="0">
              <a:solidFill>
                <a:srgbClr val="FF006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CDDE95FC-04C7-4C21-A765-36E590D3DB26}"/>
              </a:ext>
            </a:extLst>
          </p:cNvPr>
          <p:cNvSpPr/>
          <p:nvPr/>
        </p:nvSpPr>
        <p:spPr>
          <a:xfrm>
            <a:off x="7826329" y="3048010"/>
            <a:ext cx="1295400" cy="3873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rất</a:t>
            </a:r>
            <a:endParaRPr lang="en-US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68391292-3166-4609-A4EB-A6192A4836A0}"/>
              </a:ext>
            </a:extLst>
          </p:cNvPr>
          <p:cNvSpPr/>
          <p:nvPr/>
        </p:nvSpPr>
        <p:spPr>
          <a:xfrm>
            <a:off x="7826329" y="4203656"/>
            <a:ext cx="1295400" cy="381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chót</a:t>
            </a:r>
            <a:endParaRPr lang="en-US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28FDBD2C-5B02-4B58-9B73-2BF23FB6125B}"/>
              </a:ext>
            </a:extLst>
          </p:cNvPr>
          <p:cNvSpPr/>
          <p:nvPr/>
        </p:nvSpPr>
        <p:spPr>
          <a:xfrm>
            <a:off x="7826329" y="5333940"/>
            <a:ext cx="1295400" cy="381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rất</a:t>
            </a:r>
            <a:endParaRPr lang="en-US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29808BAD-9A97-49F6-821F-C4FCD354C1CF}"/>
              </a:ext>
            </a:extLst>
          </p:cNvPr>
          <p:cNvSpPr/>
          <p:nvPr/>
        </p:nvSpPr>
        <p:spPr>
          <a:xfrm>
            <a:off x="7826329" y="3063886"/>
            <a:ext cx="1295400" cy="37941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EFDF668D-F163-4A9B-BE18-4581A6640E61}"/>
              </a:ext>
            </a:extLst>
          </p:cNvPr>
          <p:cNvSpPr/>
          <p:nvPr/>
        </p:nvSpPr>
        <p:spPr>
          <a:xfrm>
            <a:off x="7826329" y="4203656"/>
            <a:ext cx="1295400" cy="4000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B22B9F6C-B8BC-48B5-A8FA-E67B70E6D420}"/>
              </a:ext>
            </a:extLst>
          </p:cNvPr>
          <p:cNvSpPr/>
          <p:nvPr/>
        </p:nvSpPr>
        <p:spPr>
          <a:xfrm>
            <a:off x="7826329" y="5333940"/>
            <a:ext cx="1295400" cy="381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</a:p>
        </p:txBody>
      </p:sp>
      <p:sp>
        <p:nvSpPr>
          <p:cNvPr id="18441" name="Rectangle 4">
            <a:extLst>
              <a:ext uri="{FF2B5EF4-FFF2-40B4-BE49-F238E27FC236}">
                <a16:creationId xmlns:a16="http://schemas.microsoft.com/office/drawing/2014/main" id="{C83B142F-7E57-4919-86CE-840269CBC9F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13100" y="1397933"/>
            <a:ext cx="86106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ngữ</a:t>
            </a:r>
            <a:r>
              <a:rPr lang="en-US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r>
              <a:rPr lang="en-US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mức</a:t>
            </a:r>
            <a:r>
              <a:rPr lang="en-US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đặc</a:t>
            </a:r>
            <a:r>
              <a:rPr lang="en-US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</p:spTree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2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3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animBg="1"/>
      <p:bldP spid="10" grpId="0" animBg="1"/>
      <p:bldP spid="11" grpId="0" animBg="1"/>
      <p:bldP spid="12" grpId="0" animBg="1"/>
      <p:bldP spid="12" grpId="1" animBg="1"/>
      <p:bldP spid="13" grpId="0" animBg="1"/>
      <p:bldP spid="13" grpId="1" animBg="1"/>
      <p:bldP spid="15" grpId="0" animBg="1"/>
      <p:bldP spid="15" grpId="1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9" name="Chu_voi_con_o_ban_Don_-_Pham_Tuyen.mp3">
            <a:hlinkClick r:id="" action="ppaction://media"/>
            <a:extLst>
              <a:ext uri="{FF2B5EF4-FFF2-40B4-BE49-F238E27FC236}">
                <a16:creationId xmlns:a16="http://schemas.microsoft.com/office/drawing/2014/main" id="{FF952670-DD50-4826-A766-E5CADC209CFE}"/>
              </a:ext>
            </a:extLst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63246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 Box 4">
            <a:extLst>
              <a:ext uri="{FF2B5EF4-FFF2-40B4-BE49-F238E27FC236}">
                <a16:creationId xmlns:a16="http://schemas.microsoft.com/office/drawing/2014/main" id="{99F1B8DA-4F20-4355-8E19-C4312011420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81200" y="1041774"/>
            <a:ext cx="8381888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en-US" sz="6000" b="1" kern="10" dirty="0">
                <a:ln w="6350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CỦNG CỐ DẶN DÒ</a:t>
            </a:r>
          </a:p>
        </p:txBody>
      </p:sp>
      <p:sp>
        <p:nvSpPr>
          <p:cNvPr id="4" name="Text Box 4">
            <a:extLst>
              <a:ext uri="{FF2B5EF4-FFF2-40B4-BE49-F238E27FC236}">
                <a16:creationId xmlns:a16="http://schemas.microsoft.com/office/drawing/2014/main" id="{134F50BF-24D1-4E85-935A-0EADA932DA4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96418" y="2362228"/>
            <a:ext cx="8381888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en-US" sz="3200" b="1" kern="10" dirty="0" err="1">
                <a:ln w="6350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3200" b="1" kern="10" dirty="0">
                <a:ln w="6350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kern="10" dirty="0" err="1">
                <a:ln w="6350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xem</a:t>
            </a:r>
            <a:r>
              <a:rPr lang="en-US" sz="3200" b="1" kern="10" dirty="0">
                <a:ln w="6350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kern="10" dirty="0" err="1">
                <a:ln w="6350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trước</a:t>
            </a:r>
            <a:r>
              <a:rPr lang="en-US" sz="3200" b="1" kern="10" dirty="0">
                <a:ln w="6350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kern="10" dirty="0" err="1">
                <a:ln w="6350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200" b="1" kern="10" dirty="0">
                <a:ln w="6350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kern="10" dirty="0" err="1">
                <a:ln w="6350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Mở</a:t>
            </a:r>
            <a:r>
              <a:rPr lang="en-US" sz="3200" b="1" kern="10" dirty="0">
                <a:ln w="6350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kern="10" dirty="0" err="1">
                <a:ln w="6350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rộng</a:t>
            </a:r>
            <a:r>
              <a:rPr lang="en-US" sz="3200" b="1" kern="10" dirty="0">
                <a:ln w="6350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kern="10" dirty="0" err="1">
                <a:ln w="6350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vốn</a:t>
            </a:r>
            <a:r>
              <a:rPr lang="en-US" sz="3200" b="1" kern="10" dirty="0">
                <a:ln w="6350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kern="10" dirty="0" err="1">
                <a:ln w="6350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3200" b="1" kern="10" dirty="0">
                <a:ln w="6350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: </a:t>
            </a:r>
          </a:p>
          <a:p>
            <a:pPr algn="ctr" eaLnBrk="1" hangingPunct="1">
              <a:defRPr/>
            </a:pPr>
            <a:r>
              <a:rPr lang="en-US" sz="3200" b="1" kern="10" dirty="0">
                <a:ln w="6350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Ý </a:t>
            </a:r>
            <a:r>
              <a:rPr lang="en-US" sz="3200" b="1" kern="10" dirty="0" err="1">
                <a:ln w="6350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chí</a:t>
            </a:r>
            <a:r>
              <a:rPr lang="en-US" sz="3200" b="1" kern="10" dirty="0">
                <a:ln w="6350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en-US" sz="3200" b="1" kern="10" dirty="0" err="1">
                <a:ln w="6350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Nghị</a:t>
            </a:r>
            <a:r>
              <a:rPr lang="en-US" sz="3200" b="1" kern="10" dirty="0">
                <a:ln w="6350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kern="10" dirty="0" err="1">
                <a:ln w="6350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lực</a:t>
            </a:r>
            <a:endParaRPr lang="en-US" sz="3200" b="1" kern="10" dirty="0">
              <a:ln w="6350">
                <a:solidFill>
                  <a:schemeClr val="tx1"/>
                </a:solidFill>
                <a:round/>
                <a:headEnd/>
                <a:tailEnd/>
              </a:ln>
              <a:solidFill>
                <a:srgbClr val="FF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 Box 4">
            <a:extLst>
              <a:ext uri="{FF2B5EF4-FFF2-40B4-BE49-F238E27FC236}">
                <a16:creationId xmlns:a16="http://schemas.microsoft.com/office/drawing/2014/main" id="{01694999-17E2-40A3-A950-77A68D0B65E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28804" y="3449425"/>
            <a:ext cx="8381888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en-US" sz="3200" b="1" kern="10" dirty="0" err="1">
                <a:ln w="6350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3200" b="1" kern="10" dirty="0">
                <a:ln w="6350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kern="10" dirty="0" err="1">
                <a:ln w="6350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200" b="1" kern="10" dirty="0">
                <a:ln w="6350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kern="10" dirty="0" err="1">
                <a:ln w="6350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3200" b="1" kern="10" dirty="0">
                <a:ln w="6350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3200" b="1" kern="10" dirty="0" err="1">
                <a:ln w="6350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vở</a:t>
            </a:r>
            <a:r>
              <a:rPr lang="en-US" sz="3200" b="1" kern="10" dirty="0">
                <a:ln w="6350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kern="10" dirty="0" err="1">
                <a:ln w="6350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Cùng</a:t>
            </a:r>
            <a:r>
              <a:rPr lang="en-US" sz="3200" b="1" kern="10" dirty="0">
                <a:ln w="6350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kern="10" dirty="0" err="1">
                <a:ln w="6350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3200" b="1" kern="10" dirty="0">
                <a:ln w="6350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kern="10" dirty="0" err="1">
                <a:ln w="6350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3200" b="1" kern="10" dirty="0">
                <a:ln w="6350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kern="10" dirty="0" err="1">
                <a:ln w="6350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Tiếng</a:t>
            </a:r>
            <a:r>
              <a:rPr lang="en-US" sz="3200" b="1" kern="10" dirty="0">
                <a:ln w="6350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kern="10" dirty="0" err="1">
                <a:ln w="6350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Việt</a:t>
            </a:r>
            <a:endParaRPr lang="en-US" sz="3200" b="1" kern="10" dirty="0">
              <a:ln w="6350">
                <a:solidFill>
                  <a:schemeClr val="tx1"/>
                </a:solidFill>
                <a:round/>
                <a:headEnd/>
                <a:tailEnd/>
              </a:ln>
              <a:solidFill>
                <a:srgbClr val="FF00FF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05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25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059"/>
                </p:tgtEl>
              </p:cMediaNode>
            </p:audio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9657861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D:\SOA\Khung nen bieu tuong\Khung nen bieu tuong\[Muare.asia]-FramesChildrenVol34\muare.asia - babyvol34 - 4.png">
            <a:extLst>
              <a:ext uri="{FF2B5EF4-FFF2-40B4-BE49-F238E27FC236}">
                <a16:creationId xmlns:a16="http://schemas.microsoft.com/office/drawing/2014/main" id="{5CA8729A-1E26-45F5-8495-407966BAEEE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3814"/>
            <a:ext cx="12192000" cy="6834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WordArt 7">
            <a:extLst>
              <a:ext uri="{FF2B5EF4-FFF2-40B4-BE49-F238E27FC236}">
                <a16:creationId xmlns:a16="http://schemas.microsoft.com/office/drawing/2014/main" id="{E47EC6DC-C459-4372-BD1E-E8E233BA0D43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4343400" y="2895600"/>
            <a:ext cx="5867400" cy="1447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5400" b="1" kern="1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cs typeface="Arial" panose="020B0604020202020204" pitchFamily="34" charset="0"/>
              </a:rPr>
              <a:t>KHỞI ĐỘNG.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7EC2E104-7957-45BC-896C-535C0556C55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66932" y="777491"/>
            <a:ext cx="10515324" cy="2585323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54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altLang="en-US" sz="5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54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altLang="en-US" sz="5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54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sz="5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54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altLang="en-US" sz="5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54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altLang="en-US" sz="5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54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miêu</a:t>
            </a:r>
            <a:r>
              <a:rPr lang="en-US" altLang="en-US" sz="5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54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tả</a:t>
            </a:r>
            <a:r>
              <a:rPr lang="en-US" altLang="en-US" sz="5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54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đặc</a:t>
            </a:r>
            <a:r>
              <a:rPr lang="en-US" altLang="en-US" sz="5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54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altLang="en-US" sz="5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54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altLang="en-US" sz="5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54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altLang="en-US" sz="5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54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altLang="en-US" sz="5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54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5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54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altLang="en-US" sz="5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54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altLang="en-US" sz="5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54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altLang="en-US" sz="5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54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altLang="en-US" sz="5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54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trạng</a:t>
            </a:r>
            <a:r>
              <a:rPr lang="en-US" altLang="en-US" sz="5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54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thái</a:t>
            </a:r>
            <a:r>
              <a:rPr lang="en-US" altLang="en-US" sz="5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3B9060B3-22B2-4FA9-86E6-5968B6A311D0}"/>
              </a:ext>
            </a:extLst>
          </p:cNvPr>
          <p:cNvCxnSpPr/>
          <p:nvPr/>
        </p:nvCxnSpPr>
        <p:spPr>
          <a:xfrm flipV="1">
            <a:off x="6499652" y="5967487"/>
            <a:ext cx="2103120" cy="0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43A83D31-B200-4CC7-A402-229E47A00971}"/>
              </a:ext>
            </a:extLst>
          </p:cNvPr>
          <p:cNvCxnSpPr/>
          <p:nvPr/>
        </p:nvCxnSpPr>
        <p:spPr>
          <a:xfrm>
            <a:off x="3886258" y="5967487"/>
            <a:ext cx="1737360" cy="0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>
            <a:extLst>
              <a:ext uri="{FF2B5EF4-FFF2-40B4-BE49-F238E27FC236}">
                <a16:creationId xmlns:a16="http://schemas.microsoft.com/office/drawing/2014/main" id="{6C60DB21-171A-4678-A756-279B93BE35B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14694" y="3593646"/>
            <a:ext cx="7969917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4000" b="1" dirty="0">
                <a:latin typeface="Times New Roman" panose="02020603050405020304" pitchFamily="18" charset="0"/>
              </a:rPr>
              <a:t>  </a:t>
            </a:r>
            <a:r>
              <a:rPr lang="en-US" altLang="en-US" sz="4000" b="1" dirty="0" err="1">
                <a:latin typeface="Times New Roman" panose="02020603050405020304" pitchFamily="18" charset="0"/>
              </a:rPr>
              <a:t>Xác</a:t>
            </a:r>
            <a:r>
              <a:rPr lang="en-US" altLang="en-US" sz="4000" b="1" dirty="0">
                <a:latin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latin typeface="Times New Roman" panose="02020603050405020304" pitchFamily="18" charset="0"/>
              </a:rPr>
              <a:t>định</a:t>
            </a:r>
            <a:r>
              <a:rPr lang="en-US" altLang="en-US" sz="4000" b="1" dirty="0">
                <a:latin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latin typeface="Times New Roman" panose="02020603050405020304" pitchFamily="18" charset="0"/>
              </a:rPr>
              <a:t>tính</a:t>
            </a:r>
            <a:r>
              <a:rPr lang="en-US" altLang="en-US" sz="4000" b="1" dirty="0">
                <a:latin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latin typeface="Times New Roman" panose="02020603050405020304" pitchFamily="18" charset="0"/>
              </a:rPr>
              <a:t>từ</a:t>
            </a:r>
            <a:r>
              <a:rPr lang="en-US" altLang="en-US" sz="4000" b="1" dirty="0">
                <a:latin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latin typeface="Times New Roman" panose="02020603050405020304" pitchFamily="18" charset="0"/>
              </a:rPr>
              <a:t>trong</a:t>
            </a:r>
            <a:r>
              <a:rPr lang="en-US" altLang="en-US" sz="4000" b="1" dirty="0">
                <a:latin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latin typeface="Times New Roman" panose="02020603050405020304" pitchFamily="18" charset="0"/>
              </a:rPr>
              <a:t>câu</a:t>
            </a:r>
            <a:r>
              <a:rPr lang="en-US" altLang="en-US" sz="4000" b="1" dirty="0">
                <a:latin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latin typeface="Times New Roman" panose="02020603050405020304" pitchFamily="18" charset="0"/>
              </a:rPr>
              <a:t>sau</a:t>
            </a:r>
            <a:r>
              <a:rPr lang="en-US" altLang="en-US" sz="4000" b="1" dirty="0">
                <a:latin typeface="Times New Roman" panose="02020603050405020304" pitchFamily="18" charset="0"/>
              </a:rPr>
              <a:t> :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219328" y="4450072"/>
            <a:ext cx="1021053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en-US" sz="4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4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4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Huế</a:t>
            </a:r>
            <a:r>
              <a:rPr lang="en-US" sz="4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4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mùa</a:t>
            </a:r>
            <a:r>
              <a:rPr lang="en-US" sz="4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mưa</a:t>
            </a:r>
            <a:r>
              <a:rPr lang="en-US" sz="4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thật</a:t>
            </a:r>
            <a:r>
              <a:rPr lang="en-US" sz="4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4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ẩm</a:t>
            </a:r>
            <a:r>
              <a:rPr lang="en-US" sz="4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ướt</a:t>
            </a:r>
            <a:r>
              <a:rPr lang="en-US" sz="4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4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khó</a:t>
            </a:r>
            <a:r>
              <a:rPr lang="en-US" sz="4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chịu</a:t>
            </a:r>
            <a:r>
              <a:rPr lang="en-US" sz="4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4" grpId="0"/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6"/>
          <p:cNvSpPr>
            <a:spLocks noChangeArrowheads="1"/>
          </p:cNvSpPr>
          <p:nvPr/>
        </p:nvSpPr>
        <p:spPr bwMode="auto">
          <a:xfrm>
            <a:off x="381150" y="953357"/>
            <a:ext cx="11125068" cy="38472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CA" altLang="en-US" sz="4800" b="1" err="1">
                <a:solidFill>
                  <a:schemeClr val="bg1"/>
                </a:solidFill>
                <a:latin typeface="HP001 4 hàng" panose="020B0603050302020204" pitchFamily="34" charset="0"/>
                <a:cs typeface="Arial" panose="020B0604020202020204" pitchFamily="34" charset="0"/>
              </a:rPr>
              <a:t>Thứ</a:t>
            </a:r>
            <a:r>
              <a:rPr lang="en-CA" altLang="en-US" sz="4800" b="1">
                <a:solidFill>
                  <a:schemeClr val="bg1"/>
                </a:solidFill>
                <a:latin typeface="HP001 4 hàng" panose="020B0603050302020204" pitchFamily="34" charset="0"/>
                <a:cs typeface="Arial" panose="020B0604020202020204" pitchFamily="34" charset="0"/>
              </a:rPr>
              <a:t> sáu </a:t>
            </a:r>
            <a:r>
              <a:rPr lang="en-CA" altLang="en-US" sz="4800" b="1" err="1">
                <a:solidFill>
                  <a:schemeClr val="bg1"/>
                </a:solidFill>
                <a:latin typeface="HP001 4 hàng" panose="020B0603050302020204" pitchFamily="34" charset="0"/>
                <a:cs typeface="Arial" panose="020B0604020202020204" pitchFamily="34" charset="0"/>
              </a:rPr>
              <a:t>ngày</a:t>
            </a:r>
            <a:r>
              <a:rPr lang="en-CA" altLang="en-US" sz="4800" b="1">
                <a:solidFill>
                  <a:schemeClr val="bg1"/>
                </a:solidFill>
                <a:latin typeface="HP001 4 hàng" panose="020B0603050302020204" pitchFamily="34" charset="0"/>
                <a:cs typeface="Arial" panose="020B0604020202020204" pitchFamily="34" charset="0"/>
              </a:rPr>
              <a:t> 26 </a:t>
            </a:r>
            <a:r>
              <a:rPr lang="en-CA" altLang="en-US" sz="4800" b="1" dirty="0" err="1">
                <a:solidFill>
                  <a:schemeClr val="bg1"/>
                </a:solidFill>
                <a:latin typeface="HP001 4 hàng" panose="020B0603050302020204" pitchFamily="34" charset="0"/>
                <a:cs typeface="Arial" panose="020B0604020202020204" pitchFamily="34" charset="0"/>
              </a:rPr>
              <a:t>tháng</a:t>
            </a:r>
            <a:r>
              <a:rPr lang="en-CA" altLang="en-US" sz="4800" b="1" dirty="0">
                <a:solidFill>
                  <a:schemeClr val="bg1"/>
                </a:solidFill>
                <a:latin typeface="HP001 4 hàng" panose="020B0603050302020204" pitchFamily="34" charset="0"/>
                <a:cs typeface="Arial" panose="020B0604020202020204" pitchFamily="34" charset="0"/>
              </a:rPr>
              <a:t> 11 </a:t>
            </a:r>
            <a:r>
              <a:rPr lang="en-CA" altLang="en-US" sz="4800" b="1" dirty="0" err="1">
                <a:solidFill>
                  <a:schemeClr val="bg1"/>
                </a:solidFill>
                <a:latin typeface="HP001 4 hàng" panose="020B0603050302020204" pitchFamily="34" charset="0"/>
                <a:cs typeface="Arial" panose="020B0604020202020204" pitchFamily="34" charset="0"/>
              </a:rPr>
              <a:t>năm</a:t>
            </a:r>
            <a:r>
              <a:rPr lang="en-CA" altLang="en-US" sz="4800" b="1" dirty="0">
                <a:solidFill>
                  <a:schemeClr val="bg1"/>
                </a:solidFill>
                <a:latin typeface="HP001 4 hàng" panose="020B0603050302020204" pitchFamily="34" charset="0"/>
                <a:cs typeface="Arial" panose="020B0604020202020204" pitchFamily="34" charset="0"/>
              </a:rPr>
              <a:t> 2021</a:t>
            </a:r>
          </a:p>
          <a:p>
            <a:pPr algn="ctr">
              <a:spcBef>
                <a:spcPct val="0"/>
              </a:spcBef>
              <a:buFontTx/>
              <a:buNone/>
            </a:pPr>
            <a:endParaRPr lang="en-CA" altLang="en-US" sz="3600" b="1" dirty="0">
              <a:solidFill>
                <a:schemeClr val="bg1"/>
              </a:solidFill>
              <a:latin typeface="HP001 4 hàng" panose="020B0603050302020204" pitchFamily="34" charset="0"/>
              <a:cs typeface="Arial" panose="020B0604020202020204" pitchFamily="34" charset="0"/>
            </a:endParaRPr>
          </a:p>
          <a:p>
            <a:pPr algn="ctr">
              <a:spcBef>
                <a:spcPct val="0"/>
              </a:spcBef>
              <a:buFontTx/>
              <a:buNone/>
            </a:pPr>
            <a:r>
              <a:rPr lang="en-CA" altLang="en-US" sz="3600" b="1" dirty="0">
                <a:solidFill>
                  <a:schemeClr val="bg1"/>
                </a:solidFill>
                <a:latin typeface="HP001 4 hàng" panose="020B0603050302020204" pitchFamily="34" charset="0"/>
                <a:cs typeface="Arial" panose="020B0604020202020204" pitchFamily="34" charset="0"/>
              </a:rPr>
              <a:t> </a:t>
            </a:r>
            <a:r>
              <a:rPr lang="en-CA" altLang="en-US" sz="3600" b="1" u="sng" dirty="0" err="1">
                <a:solidFill>
                  <a:schemeClr val="bg1"/>
                </a:solidFill>
                <a:latin typeface="HP001 4 hàng" panose="020B0603050302020204" pitchFamily="34" charset="0"/>
                <a:cs typeface="Arial" panose="020B0604020202020204" pitchFamily="34" charset="0"/>
              </a:rPr>
              <a:t>Luyện</a:t>
            </a:r>
            <a:r>
              <a:rPr lang="en-CA" altLang="en-US" sz="3600" b="1" u="sng" dirty="0">
                <a:solidFill>
                  <a:schemeClr val="bg1"/>
                </a:solidFill>
                <a:latin typeface="HP001 4 hàng" panose="020B0603050302020204" pitchFamily="34" charset="0"/>
                <a:cs typeface="Arial" panose="020B0604020202020204" pitchFamily="34" charset="0"/>
              </a:rPr>
              <a:t> </a:t>
            </a:r>
            <a:r>
              <a:rPr lang="en-CA" altLang="en-US" sz="3600" b="1" u="sng" dirty="0" err="1">
                <a:solidFill>
                  <a:schemeClr val="bg1"/>
                </a:solidFill>
                <a:latin typeface="HP001 4 hàng" panose="020B0603050302020204" pitchFamily="34" charset="0"/>
                <a:cs typeface="Arial" panose="020B0604020202020204" pitchFamily="34" charset="0"/>
              </a:rPr>
              <a:t>từ</a:t>
            </a:r>
            <a:r>
              <a:rPr lang="en-CA" altLang="en-US" sz="3600" b="1" u="sng" dirty="0">
                <a:solidFill>
                  <a:schemeClr val="bg1"/>
                </a:solidFill>
                <a:latin typeface="HP001 4 hàng" panose="020B0603050302020204" pitchFamily="34" charset="0"/>
                <a:cs typeface="Arial" panose="020B0604020202020204" pitchFamily="34" charset="0"/>
              </a:rPr>
              <a:t> </a:t>
            </a:r>
            <a:r>
              <a:rPr lang="en-CA" altLang="en-US" sz="3600" b="1" u="sng" dirty="0" err="1">
                <a:solidFill>
                  <a:schemeClr val="bg1"/>
                </a:solidFill>
                <a:latin typeface="HP001 4 hàng" panose="020B0603050302020204" pitchFamily="34" charset="0"/>
                <a:cs typeface="Arial" panose="020B0604020202020204" pitchFamily="34" charset="0"/>
              </a:rPr>
              <a:t>và</a:t>
            </a:r>
            <a:r>
              <a:rPr lang="en-CA" altLang="en-US" sz="3600" b="1" u="sng" dirty="0">
                <a:solidFill>
                  <a:schemeClr val="bg1"/>
                </a:solidFill>
                <a:latin typeface="HP001 4 hàng" panose="020B0603050302020204" pitchFamily="34" charset="0"/>
                <a:cs typeface="Arial" panose="020B0604020202020204" pitchFamily="34" charset="0"/>
              </a:rPr>
              <a:t> </a:t>
            </a:r>
            <a:r>
              <a:rPr lang="en-CA" altLang="en-US" sz="3600" b="1" u="sng" dirty="0" err="1">
                <a:solidFill>
                  <a:schemeClr val="bg1"/>
                </a:solidFill>
                <a:latin typeface="HP001 4 hàng" panose="020B0603050302020204" pitchFamily="34" charset="0"/>
                <a:cs typeface="Arial" panose="020B0604020202020204" pitchFamily="34" charset="0"/>
              </a:rPr>
              <a:t>câu</a:t>
            </a:r>
            <a:r>
              <a:rPr lang="en-CA" altLang="en-US" sz="3600" b="1" u="sng" dirty="0">
                <a:solidFill>
                  <a:schemeClr val="bg1"/>
                </a:solidFill>
                <a:latin typeface="HP001 4 hàng" panose="020B0603050302020204" pitchFamily="34" charset="0"/>
                <a:cs typeface="Arial" panose="020B0604020202020204" pitchFamily="34" charset="0"/>
              </a:rPr>
              <a:t>:</a:t>
            </a:r>
          </a:p>
          <a:p>
            <a:pPr algn="ctr">
              <a:spcBef>
                <a:spcPct val="0"/>
              </a:spcBef>
              <a:buFontTx/>
              <a:buNone/>
            </a:pPr>
            <a:endParaRPr lang="en-CA" altLang="en-US" sz="3600" b="1" u="sng" dirty="0">
              <a:solidFill>
                <a:schemeClr val="bg1"/>
              </a:solidFill>
              <a:latin typeface="HP001 4 hàng" panose="020B0603050302020204" pitchFamily="34" charset="0"/>
              <a:cs typeface="Arial" panose="020B0604020202020204" pitchFamily="34" charset="0"/>
            </a:endParaRPr>
          </a:p>
          <a:p>
            <a:pPr algn="ctr">
              <a:spcBef>
                <a:spcPct val="0"/>
              </a:spcBef>
              <a:buFontTx/>
              <a:buNone/>
            </a:pPr>
            <a:r>
              <a:rPr lang="en-CA" altLang="en-US" sz="8800" b="1" dirty="0" err="1">
                <a:solidFill>
                  <a:srgbClr val="FFFF00"/>
                </a:solidFill>
                <a:latin typeface="HP001 4 hàng" panose="020B0603050302020204" pitchFamily="34" charset="0"/>
                <a:cs typeface="Arial" panose="020B0604020202020204" pitchFamily="34" charset="0"/>
              </a:rPr>
              <a:t>Tính</a:t>
            </a:r>
            <a:r>
              <a:rPr lang="en-CA" altLang="en-US" sz="8800" b="1" dirty="0">
                <a:solidFill>
                  <a:srgbClr val="FFFF00"/>
                </a:solidFill>
                <a:latin typeface="HP001 4 hàng" panose="020B0603050302020204" pitchFamily="34" charset="0"/>
                <a:cs typeface="Arial" panose="020B0604020202020204" pitchFamily="34" charset="0"/>
              </a:rPr>
              <a:t> </a:t>
            </a:r>
            <a:r>
              <a:rPr lang="en-CA" altLang="en-US" sz="8800" b="1" dirty="0" err="1">
                <a:solidFill>
                  <a:srgbClr val="FFFF00"/>
                </a:solidFill>
                <a:latin typeface="HP001 4 hàng" panose="020B0603050302020204" pitchFamily="34" charset="0"/>
                <a:cs typeface="Arial" panose="020B0604020202020204" pitchFamily="34" charset="0"/>
              </a:rPr>
              <a:t>từ</a:t>
            </a:r>
            <a:r>
              <a:rPr lang="en-CA" altLang="en-US" sz="8800" b="1" dirty="0">
                <a:solidFill>
                  <a:srgbClr val="FFFF00"/>
                </a:solidFill>
                <a:latin typeface="HP001 4 hàng" panose="020B0603050302020204" pitchFamily="34" charset="0"/>
                <a:cs typeface="Arial" panose="020B0604020202020204" pitchFamily="34" charset="0"/>
              </a:rPr>
              <a:t> (</a:t>
            </a:r>
            <a:r>
              <a:rPr lang="en-CA" altLang="en-US" sz="8800" b="1" dirty="0" err="1">
                <a:solidFill>
                  <a:srgbClr val="FFFF00"/>
                </a:solidFill>
                <a:latin typeface="HP001 4 hàng" panose="020B0603050302020204" pitchFamily="34" charset="0"/>
                <a:cs typeface="Arial" panose="020B0604020202020204" pitchFamily="34" charset="0"/>
              </a:rPr>
              <a:t>tt</a:t>
            </a:r>
            <a:r>
              <a:rPr lang="en-CA" altLang="en-US" sz="8800" b="1" dirty="0">
                <a:solidFill>
                  <a:srgbClr val="FFFF00"/>
                </a:solidFill>
                <a:latin typeface="HP001 4 hàng" panose="020B0603050302020204" pitchFamily="34" charset="0"/>
                <a:cs typeface="Arial" panose="020B0604020202020204" pitchFamily="34" charset="0"/>
              </a:rPr>
              <a:t>)</a:t>
            </a:r>
          </a:p>
        </p:txBody>
      </p:sp>
      <p:sp>
        <p:nvSpPr>
          <p:cNvPr id="5" name="TextBox 6"/>
          <p:cNvSpPr txBox="1">
            <a:spLocks noChangeArrowheads="1"/>
          </p:cNvSpPr>
          <p:nvPr/>
        </p:nvSpPr>
        <p:spPr bwMode="auto">
          <a:xfrm>
            <a:off x="3467184" y="4800564"/>
            <a:ext cx="495300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vi-VN" altLang="vi-VN" sz="5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SGK/ Trang </a:t>
            </a:r>
            <a:r>
              <a:rPr lang="en-US" altLang="vi-VN" sz="5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116</a:t>
            </a:r>
            <a:endParaRPr lang="vi-VN" altLang="vi-VN" sz="5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0125038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5" name="Text Box 5124">
            <a:extLst>
              <a:ext uri="{FF2B5EF4-FFF2-40B4-BE49-F238E27FC236}">
                <a16:creationId xmlns:a16="http://schemas.microsoft.com/office/drawing/2014/main" id="{30F0F528-2651-4DDA-9CD8-5323597B0D6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2287" y="76288"/>
            <a:ext cx="89916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 typeface="Arial" panose="020B0604020202020204" pitchFamily="34" charset="0"/>
              <a:buNone/>
            </a:pPr>
            <a:r>
              <a:rPr lang="en-US" altLang="en-US" sz="2800" b="1" dirty="0">
                <a:latin typeface="Times New Roman" panose="02020603050405020304" pitchFamily="18" charset="0"/>
              </a:rPr>
              <a:t>I. </a:t>
            </a:r>
            <a:r>
              <a:rPr lang="en-US" altLang="en-US" sz="2800" b="1" dirty="0" err="1">
                <a:latin typeface="Times New Roman" panose="02020603050405020304" pitchFamily="18" charset="0"/>
              </a:rPr>
              <a:t>Nhận</a:t>
            </a:r>
            <a:r>
              <a:rPr lang="en-US" altLang="en-US" sz="2800" b="1" dirty="0"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</a:rPr>
              <a:t>xét</a:t>
            </a:r>
            <a:endParaRPr lang="en-US" altLang="en-US" sz="2600" b="1" dirty="0">
              <a:latin typeface="Times New Roman" panose="02020603050405020304" pitchFamily="18" charset="0"/>
            </a:endParaRPr>
          </a:p>
        </p:txBody>
      </p:sp>
      <p:sp>
        <p:nvSpPr>
          <p:cNvPr id="4107" name="Text Box 11">
            <a:extLst>
              <a:ext uri="{FF2B5EF4-FFF2-40B4-BE49-F238E27FC236}">
                <a16:creationId xmlns:a16="http://schemas.microsoft.com/office/drawing/2014/main" id="{E52C1874-D9D2-44A3-A7A5-0FEB1E511F2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05000" y="622784"/>
            <a:ext cx="9096375" cy="209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</a:pPr>
            <a:r>
              <a:rPr lang="en-US" altLang="en-US" sz="2600" b="1" dirty="0">
                <a:latin typeface="Times New Roman" panose="02020603050405020304" pitchFamily="18" charset="0"/>
              </a:rPr>
              <a:t>1. </a:t>
            </a:r>
            <a:r>
              <a:rPr lang="en-US" altLang="en-US" sz="2600" b="1" dirty="0" err="1">
                <a:latin typeface="Times New Roman" panose="02020603050405020304" pitchFamily="18" charset="0"/>
              </a:rPr>
              <a:t>Đặc</a:t>
            </a:r>
            <a:r>
              <a:rPr lang="en-US" altLang="en-US" sz="2600" b="1" dirty="0">
                <a:latin typeface="Times New Roman" panose="02020603050405020304" pitchFamily="18" charset="0"/>
              </a:rPr>
              <a:t> </a:t>
            </a:r>
            <a:r>
              <a:rPr lang="en-US" altLang="en-US" sz="2600" b="1" dirty="0" err="1">
                <a:latin typeface="Times New Roman" panose="02020603050405020304" pitchFamily="18" charset="0"/>
              </a:rPr>
              <a:t>điểm</a:t>
            </a:r>
            <a:r>
              <a:rPr lang="en-US" altLang="en-US" sz="2600" b="1" dirty="0">
                <a:latin typeface="Times New Roman" panose="02020603050405020304" pitchFamily="18" charset="0"/>
              </a:rPr>
              <a:t> </a:t>
            </a:r>
            <a:r>
              <a:rPr lang="en-US" altLang="en-US" sz="2600" b="1" dirty="0" err="1">
                <a:latin typeface="Times New Roman" panose="02020603050405020304" pitchFamily="18" charset="0"/>
              </a:rPr>
              <a:t>của</a:t>
            </a:r>
            <a:r>
              <a:rPr lang="en-US" altLang="en-US" sz="2600" b="1" dirty="0">
                <a:latin typeface="Times New Roman" panose="02020603050405020304" pitchFamily="18" charset="0"/>
              </a:rPr>
              <a:t> </a:t>
            </a:r>
            <a:r>
              <a:rPr lang="en-US" altLang="en-US" sz="2600" b="1" dirty="0" err="1">
                <a:latin typeface="Times New Roman" panose="02020603050405020304" pitchFamily="18" charset="0"/>
              </a:rPr>
              <a:t>các</a:t>
            </a:r>
            <a:r>
              <a:rPr lang="en-US" altLang="en-US" sz="2600" b="1" dirty="0">
                <a:latin typeface="Times New Roman" panose="02020603050405020304" pitchFamily="18" charset="0"/>
              </a:rPr>
              <a:t> </a:t>
            </a:r>
            <a:r>
              <a:rPr lang="en-US" altLang="en-US" sz="2600" b="1" dirty="0" err="1">
                <a:latin typeface="Times New Roman" panose="02020603050405020304" pitchFamily="18" charset="0"/>
              </a:rPr>
              <a:t>sự</a:t>
            </a:r>
            <a:r>
              <a:rPr lang="en-US" altLang="en-US" sz="2600" b="1" dirty="0">
                <a:latin typeface="Times New Roman" panose="02020603050405020304" pitchFamily="18" charset="0"/>
              </a:rPr>
              <a:t> </a:t>
            </a:r>
            <a:r>
              <a:rPr lang="en-US" altLang="en-US" sz="2600" b="1" dirty="0" err="1">
                <a:latin typeface="Times New Roman" panose="02020603050405020304" pitchFamily="18" charset="0"/>
              </a:rPr>
              <a:t>vật</a:t>
            </a:r>
            <a:r>
              <a:rPr lang="en-US" altLang="en-US" sz="2600" b="1" dirty="0">
                <a:latin typeface="Times New Roman" panose="02020603050405020304" pitchFamily="18" charset="0"/>
              </a:rPr>
              <a:t> </a:t>
            </a:r>
            <a:r>
              <a:rPr lang="en-US" altLang="en-US" sz="2600" b="1" dirty="0" err="1">
                <a:latin typeface="Times New Roman" panose="02020603050405020304" pitchFamily="18" charset="0"/>
              </a:rPr>
              <a:t>được</a:t>
            </a:r>
            <a:r>
              <a:rPr lang="en-US" altLang="en-US" sz="2600" b="1" dirty="0">
                <a:latin typeface="Times New Roman" panose="02020603050405020304" pitchFamily="18" charset="0"/>
              </a:rPr>
              <a:t> </a:t>
            </a:r>
            <a:r>
              <a:rPr lang="en-US" altLang="en-US" sz="2600" b="1" dirty="0" err="1">
                <a:latin typeface="Times New Roman" panose="02020603050405020304" pitchFamily="18" charset="0"/>
              </a:rPr>
              <a:t>miêu</a:t>
            </a:r>
            <a:r>
              <a:rPr lang="en-US" altLang="en-US" sz="2600" b="1" dirty="0">
                <a:latin typeface="Times New Roman" panose="02020603050405020304" pitchFamily="18" charset="0"/>
              </a:rPr>
              <a:t> </a:t>
            </a:r>
            <a:r>
              <a:rPr lang="en-US" altLang="en-US" sz="2600" b="1" dirty="0" err="1">
                <a:latin typeface="Times New Roman" panose="02020603050405020304" pitchFamily="18" charset="0"/>
              </a:rPr>
              <a:t>tả</a:t>
            </a:r>
            <a:r>
              <a:rPr lang="en-US" altLang="en-US" sz="2600" b="1" dirty="0">
                <a:latin typeface="Times New Roman" panose="02020603050405020304" pitchFamily="18" charset="0"/>
              </a:rPr>
              <a:t> </a:t>
            </a:r>
            <a:r>
              <a:rPr lang="en-US" altLang="en-US" sz="2600" b="1" dirty="0" err="1">
                <a:latin typeface="Times New Roman" panose="02020603050405020304" pitchFamily="18" charset="0"/>
              </a:rPr>
              <a:t>trong</a:t>
            </a:r>
            <a:r>
              <a:rPr lang="en-US" altLang="en-US" sz="2600" b="1" dirty="0">
                <a:latin typeface="Times New Roman" panose="02020603050405020304" pitchFamily="18" charset="0"/>
              </a:rPr>
              <a:t> </a:t>
            </a:r>
            <a:r>
              <a:rPr lang="en-US" altLang="en-US" sz="2600" b="1" dirty="0" err="1">
                <a:latin typeface="Times New Roman" panose="02020603050405020304" pitchFamily="18" charset="0"/>
              </a:rPr>
              <a:t>những</a:t>
            </a:r>
            <a:r>
              <a:rPr lang="en-US" altLang="en-US" sz="2600" b="1" dirty="0">
                <a:latin typeface="Times New Roman" panose="02020603050405020304" pitchFamily="18" charset="0"/>
              </a:rPr>
              <a:t> </a:t>
            </a:r>
            <a:r>
              <a:rPr lang="en-US" altLang="en-US" sz="2600" b="1" dirty="0" err="1">
                <a:latin typeface="Times New Roman" panose="02020603050405020304" pitchFamily="18" charset="0"/>
              </a:rPr>
              <a:t>câu</a:t>
            </a:r>
            <a:r>
              <a:rPr lang="en-US" altLang="en-US" sz="2600" b="1" dirty="0">
                <a:latin typeface="Times New Roman" panose="02020603050405020304" pitchFamily="18" charset="0"/>
              </a:rPr>
              <a:t> </a:t>
            </a:r>
            <a:r>
              <a:rPr lang="en-US" altLang="en-US" sz="2600" b="1" dirty="0" err="1">
                <a:latin typeface="Times New Roman" panose="02020603050405020304" pitchFamily="18" charset="0"/>
              </a:rPr>
              <a:t>sau</a:t>
            </a:r>
            <a:r>
              <a:rPr lang="en-US" altLang="en-US" sz="2600" b="1" dirty="0">
                <a:latin typeface="Times New Roman" panose="02020603050405020304" pitchFamily="18" charset="0"/>
              </a:rPr>
              <a:t> </a:t>
            </a:r>
            <a:r>
              <a:rPr lang="en-US" altLang="en-US" sz="2600" b="1" dirty="0" err="1">
                <a:latin typeface="Times New Roman" panose="02020603050405020304" pitchFamily="18" charset="0"/>
              </a:rPr>
              <a:t>khác</a:t>
            </a:r>
            <a:r>
              <a:rPr lang="en-US" altLang="en-US" sz="2600" b="1" dirty="0">
                <a:latin typeface="Times New Roman" panose="02020603050405020304" pitchFamily="18" charset="0"/>
              </a:rPr>
              <a:t> </a:t>
            </a:r>
            <a:r>
              <a:rPr lang="en-US" altLang="en-US" sz="2600" b="1" dirty="0" err="1">
                <a:latin typeface="Times New Roman" panose="02020603050405020304" pitchFamily="18" charset="0"/>
              </a:rPr>
              <a:t>nhau</a:t>
            </a:r>
            <a:r>
              <a:rPr lang="en-US" altLang="en-US" sz="2600" b="1" dirty="0">
                <a:latin typeface="Times New Roman" panose="02020603050405020304" pitchFamily="18" charset="0"/>
              </a:rPr>
              <a:t> </a:t>
            </a:r>
            <a:r>
              <a:rPr lang="en-US" altLang="en-US" sz="2600" b="1" dirty="0" err="1">
                <a:latin typeface="Times New Roman" panose="02020603050405020304" pitchFamily="18" charset="0"/>
              </a:rPr>
              <a:t>như</a:t>
            </a:r>
            <a:r>
              <a:rPr lang="en-US" altLang="en-US" sz="2600" b="1" dirty="0">
                <a:latin typeface="Times New Roman" panose="02020603050405020304" pitchFamily="18" charset="0"/>
              </a:rPr>
              <a:t> </a:t>
            </a:r>
            <a:r>
              <a:rPr lang="en-US" altLang="en-US" sz="2600" b="1" dirty="0" err="1">
                <a:latin typeface="Times New Roman" panose="02020603050405020304" pitchFamily="18" charset="0"/>
              </a:rPr>
              <a:t>thế</a:t>
            </a:r>
            <a:r>
              <a:rPr lang="en-US" altLang="en-US" sz="2600" b="1" dirty="0">
                <a:latin typeface="Times New Roman" panose="02020603050405020304" pitchFamily="18" charset="0"/>
              </a:rPr>
              <a:t> </a:t>
            </a:r>
            <a:r>
              <a:rPr lang="en-US" altLang="en-US" sz="2600" b="1" dirty="0" err="1">
                <a:latin typeface="Times New Roman" panose="02020603050405020304" pitchFamily="18" charset="0"/>
              </a:rPr>
              <a:t>nào</a:t>
            </a:r>
            <a:r>
              <a:rPr lang="en-US" altLang="en-US" sz="2600" b="1" dirty="0">
                <a:latin typeface="Times New Roman" panose="02020603050405020304" pitchFamily="18" charset="0"/>
              </a:rPr>
              <a:t> ?</a:t>
            </a:r>
          </a:p>
          <a:p>
            <a:pPr eaLnBrk="1" hangingPunct="1">
              <a:buFont typeface="Arial" panose="020B0604020202020204" pitchFamily="34" charset="0"/>
              <a:buNone/>
            </a:pPr>
            <a:r>
              <a:rPr lang="en-US" altLang="en-US" sz="2600" b="1" dirty="0">
                <a:latin typeface="Times New Roman" panose="02020603050405020304" pitchFamily="18" charset="0"/>
              </a:rPr>
              <a:t> a) </a:t>
            </a:r>
            <a:r>
              <a:rPr lang="en-US" altLang="en-US" sz="2600" b="1" dirty="0" err="1">
                <a:latin typeface="Times New Roman" panose="02020603050405020304" pitchFamily="18" charset="0"/>
              </a:rPr>
              <a:t>Tờ</a:t>
            </a:r>
            <a:r>
              <a:rPr lang="en-US" altLang="en-US" sz="2600" b="1" dirty="0">
                <a:latin typeface="Times New Roman" panose="02020603050405020304" pitchFamily="18" charset="0"/>
              </a:rPr>
              <a:t> </a:t>
            </a:r>
            <a:r>
              <a:rPr lang="en-US" altLang="en-US" sz="2600" b="1" dirty="0" err="1">
                <a:latin typeface="Times New Roman" panose="02020603050405020304" pitchFamily="18" charset="0"/>
              </a:rPr>
              <a:t>giấy</a:t>
            </a:r>
            <a:r>
              <a:rPr lang="en-US" altLang="en-US" sz="2600" b="1" dirty="0">
                <a:latin typeface="Times New Roman" panose="02020603050405020304" pitchFamily="18" charset="0"/>
              </a:rPr>
              <a:t> </a:t>
            </a:r>
            <a:r>
              <a:rPr lang="en-US" altLang="en-US" sz="2600" b="1" dirty="0" err="1">
                <a:latin typeface="Times New Roman" panose="02020603050405020304" pitchFamily="18" charset="0"/>
              </a:rPr>
              <a:t>này</a:t>
            </a:r>
            <a:r>
              <a:rPr lang="en-US" altLang="en-US" sz="2600" b="1" dirty="0">
                <a:latin typeface="Times New Roman" panose="02020603050405020304" pitchFamily="18" charset="0"/>
              </a:rPr>
              <a:t> </a:t>
            </a:r>
            <a:r>
              <a:rPr lang="en-US" altLang="en-US" sz="2600" b="1" dirty="0" err="1">
                <a:latin typeface="Times New Roman" panose="02020603050405020304" pitchFamily="18" charset="0"/>
              </a:rPr>
              <a:t>trắng</a:t>
            </a:r>
            <a:r>
              <a:rPr lang="en-US" altLang="en-US" sz="2600" b="1" dirty="0">
                <a:latin typeface="Times New Roman" panose="02020603050405020304" pitchFamily="18" charset="0"/>
              </a:rPr>
              <a:t>.</a:t>
            </a:r>
          </a:p>
          <a:p>
            <a:pPr eaLnBrk="1" hangingPunct="1">
              <a:buFont typeface="Arial" panose="020B0604020202020204" pitchFamily="34" charset="0"/>
              <a:buNone/>
            </a:pPr>
            <a:r>
              <a:rPr lang="en-US" altLang="en-US" sz="2600" b="1" dirty="0">
                <a:latin typeface="Times New Roman" panose="02020603050405020304" pitchFamily="18" charset="0"/>
              </a:rPr>
              <a:t> b) </a:t>
            </a:r>
            <a:r>
              <a:rPr lang="en-US" altLang="en-US" sz="2600" b="1" dirty="0" err="1">
                <a:latin typeface="Times New Roman" panose="02020603050405020304" pitchFamily="18" charset="0"/>
              </a:rPr>
              <a:t>Tờ</a:t>
            </a:r>
            <a:r>
              <a:rPr lang="en-US" altLang="en-US" sz="2600" b="1" dirty="0">
                <a:latin typeface="Times New Roman" panose="02020603050405020304" pitchFamily="18" charset="0"/>
              </a:rPr>
              <a:t> </a:t>
            </a:r>
            <a:r>
              <a:rPr lang="en-US" altLang="en-US" sz="2600" b="1" dirty="0" err="1">
                <a:latin typeface="Times New Roman" panose="02020603050405020304" pitchFamily="18" charset="0"/>
              </a:rPr>
              <a:t>giấy</a:t>
            </a:r>
            <a:r>
              <a:rPr lang="en-US" altLang="en-US" sz="2600" b="1" dirty="0">
                <a:latin typeface="Times New Roman" panose="02020603050405020304" pitchFamily="18" charset="0"/>
              </a:rPr>
              <a:t> </a:t>
            </a:r>
            <a:r>
              <a:rPr lang="en-US" altLang="en-US" sz="2600" b="1" dirty="0" err="1">
                <a:latin typeface="Times New Roman" panose="02020603050405020304" pitchFamily="18" charset="0"/>
              </a:rPr>
              <a:t>này</a:t>
            </a:r>
            <a:r>
              <a:rPr lang="en-US" altLang="en-US" sz="2600" b="1" dirty="0">
                <a:latin typeface="Times New Roman" panose="02020603050405020304" pitchFamily="18" charset="0"/>
              </a:rPr>
              <a:t> </a:t>
            </a:r>
            <a:r>
              <a:rPr lang="en-US" altLang="en-US" sz="2600" b="1" dirty="0" err="1">
                <a:latin typeface="Times New Roman" panose="02020603050405020304" pitchFamily="18" charset="0"/>
              </a:rPr>
              <a:t>trăng</a:t>
            </a:r>
            <a:r>
              <a:rPr lang="en-US" altLang="en-US" sz="2600" b="1" dirty="0">
                <a:latin typeface="Times New Roman" panose="02020603050405020304" pitchFamily="18" charset="0"/>
              </a:rPr>
              <a:t> </a:t>
            </a:r>
            <a:r>
              <a:rPr lang="en-US" altLang="en-US" sz="2600" b="1" dirty="0" err="1">
                <a:latin typeface="Times New Roman" panose="02020603050405020304" pitchFamily="18" charset="0"/>
              </a:rPr>
              <a:t>trắng</a:t>
            </a:r>
            <a:r>
              <a:rPr lang="en-US" altLang="en-US" sz="2600" b="1" dirty="0">
                <a:latin typeface="Times New Roman" panose="02020603050405020304" pitchFamily="18" charset="0"/>
              </a:rPr>
              <a:t>.</a:t>
            </a:r>
          </a:p>
          <a:p>
            <a:pPr eaLnBrk="1" hangingPunct="1">
              <a:buFont typeface="Arial" panose="020B0604020202020204" pitchFamily="34" charset="0"/>
              <a:buNone/>
            </a:pPr>
            <a:r>
              <a:rPr lang="en-US" altLang="en-US" sz="2600" b="1" dirty="0">
                <a:latin typeface="Times New Roman" panose="02020603050405020304" pitchFamily="18" charset="0"/>
              </a:rPr>
              <a:t> c) </a:t>
            </a:r>
            <a:r>
              <a:rPr lang="en-US" altLang="en-US" sz="2600" b="1" dirty="0" err="1">
                <a:latin typeface="Times New Roman" panose="02020603050405020304" pitchFamily="18" charset="0"/>
              </a:rPr>
              <a:t>Tờ</a:t>
            </a:r>
            <a:r>
              <a:rPr lang="en-US" altLang="en-US" sz="2600" b="1" dirty="0">
                <a:latin typeface="Times New Roman" panose="02020603050405020304" pitchFamily="18" charset="0"/>
              </a:rPr>
              <a:t> </a:t>
            </a:r>
            <a:r>
              <a:rPr lang="en-US" altLang="en-US" sz="2600" b="1" dirty="0" err="1">
                <a:latin typeface="Times New Roman" panose="02020603050405020304" pitchFamily="18" charset="0"/>
              </a:rPr>
              <a:t>giấy</a:t>
            </a:r>
            <a:r>
              <a:rPr lang="en-US" altLang="en-US" sz="2600" b="1" dirty="0">
                <a:latin typeface="Times New Roman" panose="02020603050405020304" pitchFamily="18" charset="0"/>
              </a:rPr>
              <a:t> </a:t>
            </a:r>
            <a:r>
              <a:rPr lang="en-US" altLang="en-US" sz="2600" b="1" dirty="0" err="1">
                <a:latin typeface="Times New Roman" panose="02020603050405020304" pitchFamily="18" charset="0"/>
              </a:rPr>
              <a:t>này</a:t>
            </a:r>
            <a:r>
              <a:rPr lang="en-US" altLang="en-US" sz="2600" b="1" dirty="0">
                <a:latin typeface="Times New Roman" panose="02020603050405020304" pitchFamily="18" charset="0"/>
              </a:rPr>
              <a:t> </a:t>
            </a:r>
            <a:r>
              <a:rPr lang="en-US" altLang="en-US" sz="2600" b="1" dirty="0" err="1">
                <a:latin typeface="Times New Roman" panose="02020603050405020304" pitchFamily="18" charset="0"/>
              </a:rPr>
              <a:t>trắng</a:t>
            </a:r>
            <a:r>
              <a:rPr lang="en-US" altLang="en-US" sz="2600" b="1" dirty="0">
                <a:latin typeface="Times New Roman" panose="02020603050405020304" pitchFamily="18" charset="0"/>
              </a:rPr>
              <a:t> </a:t>
            </a:r>
            <a:r>
              <a:rPr lang="en-US" altLang="en-US" sz="2600" b="1" dirty="0" err="1">
                <a:latin typeface="Times New Roman" panose="02020603050405020304" pitchFamily="18" charset="0"/>
              </a:rPr>
              <a:t>tinh</a:t>
            </a:r>
            <a:r>
              <a:rPr lang="en-US" altLang="en-US" sz="2600" b="1" dirty="0">
                <a:latin typeface="Times New Roman" panose="02020603050405020304" pitchFamily="18" charset="0"/>
              </a:rPr>
              <a:t>.</a:t>
            </a:r>
            <a:endParaRPr lang="vi-VN" altLang="en-US" sz="2600" b="1" dirty="0">
              <a:latin typeface="Times New Roman" panose="02020603050405020304" pitchFamily="18" charset="0"/>
            </a:endParaRPr>
          </a:p>
        </p:txBody>
      </p:sp>
      <p:sp>
        <p:nvSpPr>
          <p:cNvPr id="4133" name="Line 37">
            <a:extLst>
              <a:ext uri="{FF2B5EF4-FFF2-40B4-BE49-F238E27FC236}">
                <a16:creationId xmlns:a16="http://schemas.microsoft.com/office/drawing/2014/main" id="{A4AFB4B0-3D02-4150-AD4C-58F228A9D4FD}"/>
              </a:ext>
            </a:extLst>
          </p:cNvPr>
          <p:cNvSpPr>
            <a:spLocks noChangeShapeType="1"/>
          </p:cNvSpPr>
          <p:nvPr/>
        </p:nvSpPr>
        <p:spPr bwMode="auto">
          <a:xfrm>
            <a:off x="4170361" y="1829283"/>
            <a:ext cx="762000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134" name="Line 38">
            <a:extLst>
              <a:ext uri="{FF2B5EF4-FFF2-40B4-BE49-F238E27FC236}">
                <a16:creationId xmlns:a16="http://schemas.microsoft.com/office/drawing/2014/main" id="{113AAFED-68F0-424D-A913-B382A42D65BD}"/>
              </a:ext>
            </a:extLst>
          </p:cNvPr>
          <p:cNvSpPr>
            <a:spLocks noChangeShapeType="1"/>
          </p:cNvSpPr>
          <p:nvPr/>
        </p:nvSpPr>
        <p:spPr bwMode="auto">
          <a:xfrm>
            <a:off x="4246561" y="2210283"/>
            <a:ext cx="1524000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135" name="Line 39">
            <a:extLst>
              <a:ext uri="{FF2B5EF4-FFF2-40B4-BE49-F238E27FC236}">
                <a16:creationId xmlns:a16="http://schemas.microsoft.com/office/drawing/2014/main" id="{80BB7E24-00A1-461F-8DBF-ED8560ADD6E3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170361" y="2667483"/>
            <a:ext cx="1447800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1CA2AFA2-E8BE-4625-8DA0-47CA5C89AED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65961" y="1448284"/>
            <a:ext cx="2971800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600" b="1">
                <a:solidFill>
                  <a:srgbClr val="0000CC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Mức độ trung bình</a:t>
            </a:r>
            <a:endParaRPr lang="en-US" altLang="en-US" sz="2600">
              <a:solidFill>
                <a:srgbClr val="0000CC"/>
              </a:solidFill>
              <a:latin typeface="Times New Roman" panose="02020603050405020304" pitchFamily="18" charset="0"/>
              <a:cs typeface="Arial" panose="020B0604020202020204" pitchFamily="34" charset="0"/>
            </a:endParaRPr>
          </a:p>
        </p:txBody>
      </p:sp>
      <p:cxnSp>
        <p:nvCxnSpPr>
          <p:cNvPr id="3" name="Straight Arrow Connector 2">
            <a:extLst>
              <a:ext uri="{FF2B5EF4-FFF2-40B4-BE49-F238E27FC236}">
                <a16:creationId xmlns:a16="http://schemas.microsoft.com/office/drawing/2014/main" id="{D5E15B99-D4EF-48DA-A5C3-0CAF986F8C7E}"/>
              </a:ext>
            </a:extLst>
          </p:cNvPr>
          <p:cNvCxnSpPr/>
          <p:nvPr/>
        </p:nvCxnSpPr>
        <p:spPr>
          <a:xfrm>
            <a:off x="6151561" y="1753083"/>
            <a:ext cx="838200" cy="0"/>
          </a:xfrm>
          <a:prstGeom prst="straightConnector1">
            <a:avLst/>
          </a:prstGeom>
          <a:ln w="38100">
            <a:solidFill>
              <a:srgbClr val="000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6B52A242-55AB-4136-818B-A146377412A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65961" y="1843572"/>
            <a:ext cx="2286000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600" b="1">
                <a:solidFill>
                  <a:srgbClr val="0000CC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Mức độ thấp</a:t>
            </a:r>
            <a:endParaRPr lang="en-US" altLang="en-US" sz="2600">
              <a:solidFill>
                <a:srgbClr val="0000CC"/>
              </a:solidFill>
              <a:latin typeface="Times New Roman" panose="02020603050405020304" pitchFamily="18" charset="0"/>
              <a:cs typeface="Arial" panose="020B0604020202020204" pitchFamily="34" charset="0"/>
            </a:endParaRPr>
          </a:p>
        </p:txBody>
      </p: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BDEDE73C-C0AD-4278-B9AC-4F5FCBBF30F7}"/>
              </a:ext>
            </a:extLst>
          </p:cNvPr>
          <p:cNvCxnSpPr/>
          <p:nvPr/>
        </p:nvCxnSpPr>
        <p:spPr>
          <a:xfrm>
            <a:off x="6151561" y="2134083"/>
            <a:ext cx="838200" cy="0"/>
          </a:xfrm>
          <a:prstGeom prst="straightConnector1">
            <a:avLst/>
          </a:prstGeom>
          <a:ln w="38100">
            <a:solidFill>
              <a:srgbClr val="000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>
            <a:extLst>
              <a:ext uri="{FF2B5EF4-FFF2-40B4-BE49-F238E27FC236}">
                <a16:creationId xmlns:a16="http://schemas.microsoft.com/office/drawing/2014/main" id="{E8057B78-7F8B-4398-9C98-5C5432628E3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65962" y="2210284"/>
            <a:ext cx="2098675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600" b="1">
                <a:solidFill>
                  <a:srgbClr val="0000CC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Mức độ cao</a:t>
            </a:r>
            <a:endParaRPr lang="en-US" altLang="en-US" sz="2600">
              <a:solidFill>
                <a:srgbClr val="0000CC"/>
              </a:solidFill>
              <a:latin typeface="Times New Roman" panose="02020603050405020304" pitchFamily="18" charset="0"/>
              <a:cs typeface="Arial" panose="020B0604020202020204" pitchFamily="34" charset="0"/>
            </a:endParaRPr>
          </a:p>
        </p:txBody>
      </p: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FBD31D2F-B738-4A0B-AEB6-DDAC39AF723A}"/>
              </a:ext>
            </a:extLst>
          </p:cNvPr>
          <p:cNvCxnSpPr/>
          <p:nvPr/>
        </p:nvCxnSpPr>
        <p:spPr>
          <a:xfrm>
            <a:off x="6151561" y="2515083"/>
            <a:ext cx="838200" cy="0"/>
          </a:xfrm>
          <a:prstGeom prst="straightConnector1">
            <a:avLst/>
          </a:prstGeom>
          <a:ln w="38100">
            <a:solidFill>
              <a:srgbClr val="000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>
            <a:extLst>
              <a:ext uri="{FF2B5EF4-FFF2-40B4-BE49-F238E27FC236}">
                <a16:creationId xmlns:a16="http://schemas.microsoft.com/office/drawing/2014/main" id="{930BB116-5F23-424F-BF12-2DA41AB1227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2909" y="5103584"/>
            <a:ext cx="11277304" cy="1754326"/>
          </a:xfrm>
          <a:prstGeom prst="rect">
            <a:avLst/>
          </a:prstGeom>
          <a:noFill/>
          <a:ln w="38100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3600" b="1" dirty="0">
                <a:solidFill>
                  <a:srgbClr val="161645"/>
                </a:solidFill>
                <a:latin typeface="Times New Roman" panose="02020603050405020304" pitchFamily="18" charset="0"/>
              </a:rPr>
              <a:t>   </a:t>
            </a:r>
            <a:r>
              <a:rPr lang="en-US" altLang="en-US" sz="3600" b="1" dirty="0" err="1">
                <a:solidFill>
                  <a:srgbClr val="161645"/>
                </a:solidFill>
                <a:latin typeface="Times New Roman" panose="02020603050405020304" pitchFamily="18" charset="0"/>
              </a:rPr>
              <a:t>Mức</a:t>
            </a:r>
            <a:r>
              <a:rPr lang="en-US" altLang="en-US" sz="3600" b="1" dirty="0">
                <a:solidFill>
                  <a:srgbClr val="161645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161645"/>
                </a:solidFill>
                <a:latin typeface="Times New Roman" panose="02020603050405020304" pitchFamily="18" charset="0"/>
              </a:rPr>
              <a:t>độ</a:t>
            </a:r>
            <a:r>
              <a:rPr lang="en-US" altLang="en-US" sz="3600" b="1" dirty="0">
                <a:solidFill>
                  <a:srgbClr val="161645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161645"/>
                </a:solidFill>
                <a:latin typeface="Times New Roman" panose="02020603050405020304" pitchFamily="18" charset="0"/>
              </a:rPr>
              <a:t>đặc</a:t>
            </a:r>
            <a:r>
              <a:rPr lang="en-US" altLang="en-US" sz="3600" b="1" dirty="0">
                <a:solidFill>
                  <a:srgbClr val="161645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161645"/>
                </a:solidFill>
                <a:latin typeface="Times New Roman" panose="02020603050405020304" pitchFamily="18" charset="0"/>
              </a:rPr>
              <a:t>điểm</a:t>
            </a:r>
            <a:r>
              <a:rPr lang="en-US" altLang="en-US" sz="3600" b="1" dirty="0">
                <a:solidFill>
                  <a:srgbClr val="161645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161645"/>
                </a:solidFill>
                <a:latin typeface="Times New Roman" panose="02020603050405020304" pitchFamily="18" charset="0"/>
              </a:rPr>
              <a:t>của</a:t>
            </a:r>
            <a:r>
              <a:rPr lang="en-US" altLang="en-US" sz="3600" b="1" dirty="0">
                <a:solidFill>
                  <a:srgbClr val="161645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161645"/>
                </a:solidFill>
                <a:latin typeface="Times New Roman" panose="02020603050405020304" pitchFamily="18" charset="0"/>
              </a:rPr>
              <a:t>các</a:t>
            </a:r>
            <a:r>
              <a:rPr lang="en-US" altLang="en-US" sz="3600" b="1" dirty="0">
                <a:solidFill>
                  <a:srgbClr val="161645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161645"/>
                </a:solidFill>
                <a:latin typeface="Times New Roman" panose="02020603050405020304" pitchFamily="18" charset="0"/>
              </a:rPr>
              <a:t>tờ</a:t>
            </a:r>
            <a:r>
              <a:rPr lang="en-US" altLang="en-US" sz="3600" b="1" dirty="0">
                <a:solidFill>
                  <a:srgbClr val="161645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161645"/>
                </a:solidFill>
                <a:latin typeface="Times New Roman" panose="02020603050405020304" pitchFamily="18" charset="0"/>
              </a:rPr>
              <a:t>giấy</a:t>
            </a:r>
            <a:r>
              <a:rPr lang="en-US" altLang="en-US" sz="3600" b="1" dirty="0">
                <a:solidFill>
                  <a:srgbClr val="161645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161645"/>
                </a:solidFill>
                <a:latin typeface="Times New Roman" panose="02020603050405020304" pitchFamily="18" charset="0"/>
              </a:rPr>
              <a:t>có</a:t>
            </a:r>
            <a:r>
              <a:rPr lang="en-US" altLang="en-US" sz="3600" b="1" dirty="0">
                <a:solidFill>
                  <a:srgbClr val="161645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161645"/>
                </a:solidFill>
                <a:latin typeface="Times New Roman" panose="02020603050405020304" pitchFamily="18" charset="0"/>
              </a:rPr>
              <a:t>thể</a:t>
            </a:r>
            <a:r>
              <a:rPr lang="en-US" altLang="en-US" sz="3600" b="1" dirty="0">
                <a:solidFill>
                  <a:srgbClr val="161645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161645"/>
                </a:solidFill>
                <a:latin typeface="Times New Roman" panose="02020603050405020304" pitchFamily="18" charset="0"/>
              </a:rPr>
              <a:t>được</a:t>
            </a:r>
            <a:r>
              <a:rPr lang="en-US" altLang="en-US" sz="3600" b="1" dirty="0">
                <a:solidFill>
                  <a:srgbClr val="161645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161645"/>
                </a:solidFill>
                <a:latin typeface="Times New Roman" panose="02020603050405020304" pitchFamily="18" charset="0"/>
              </a:rPr>
              <a:t>thể</a:t>
            </a:r>
            <a:r>
              <a:rPr lang="en-US" altLang="en-US" sz="3600" b="1" dirty="0">
                <a:solidFill>
                  <a:srgbClr val="161645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161645"/>
                </a:solidFill>
                <a:latin typeface="Times New Roman" panose="02020603050405020304" pitchFamily="18" charset="0"/>
              </a:rPr>
              <a:t>hiện</a:t>
            </a:r>
            <a:r>
              <a:rPr lang="en-US" altLang="en-US" sz="3600" b="1" dirty="0">
                <a:solidFill>
                  <a:srgbClr val="161645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161645"/>
                </a:solidFill>
                <a:latin typeface="Times New Roman" panose="02020603050405020304" pitchFamily="18" charset="0"/>
              </a:rPr>
              <a:t>bằng</a:t>
            </a:r>
            <a:r>
              <a:rPr lang="en-US" altLang="en-US" sz="3600" b="1" dirty="0">
                <a:solidFill>
                  <a:srgbClr val="161645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161645"/>
                </a:solidFill>
                <a:latin typeface="Times New Roman" panose="02020603050405020304" pitchFamily="18" charset="0"/>
              </a:rPr>
              <a:t>cách</a:t>
            </a:r>
            <a:r>
              <a:rPr lang="en-US" altLang="en-US" sz="3600" b="1" dirty="0">
                <a:solidFill>
                  <a:srgbClr val="161645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161645"/>
                </a:solidFill>
                <a:latin typeface="Times New Roman" panose="02020603050405020304" pitchFamily="18" charset="0"/>
              </a:rPr>
              <a:t>tạo</a:t>
            </a:r>
            <a:r>
              <a:rPr lang="en-US" altLang="en-US" sz="3600" b="1" dirty="0">
                <a:solidFill>
                  <a:srgbClr val="161645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161645"/>
                </a:solidFill>
                <a:latin typeface="Times New Roman" panose="02020603050405020304" pitchFamily="18" charset="0"/>
              </a:rPr>
              <a:t>ra</a:t>
            </a:r>
            <a:r>
              <a:rPr lang="en-US" altLang="en-US" sz="3600" b="1" dirty="0">
                <a:solidFill>
                  <a:srgbClr val="161645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161645"/>
                </a:solidFill>
                <a:latin typeface="Times New Roman" panose="02020603050405020304" pitchFamily="18" charset="0"/>
              </a:rPr>
              <a:t>các</a:t>
            </a:r>
            <a:r>
              <a:rPr lang="en-US" altLang="en-US" sz="3600" b="1" dirty="0">
                <a:solidFill>
                  <a:srgbClr val="161645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161645"/>
                </a:solidFill>
                <a:latin typeface="Times New Roman" panose="02020603050405020304" pitchFamily="18" charset="0"/>
              </a:rPr>
              <a:t>từ</a:t>
            </a:r>
            <a:r>
              <a:rPr lang="en-US" altLang="en-US" sz="3600" b="1" dirty="0">
                <a:solidFill>
                  <a:srgbClr val="161645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161645"/>
                </a:solidFill>
                <a:latin typeface="Times New Roman" panose="02020603050405020304" pitchFamily="18" charset="0"/>
              </a:rPr>
              <a:t>ghép</a:t>
            </a:r>
            <a:r>
              <a:rPr lang="en-US" altLang="en-US" sz="3600" b="1" dirty="0">
                <a:solidFill>
                  <a:srgbClr val="161645"/>
                </a:solidFill>
                <a:latin typeface="Times New Roman" panose="02020603050405020304" pitchFamily="18" charset="0"/>
              </a:rPr>
              <a:t> (</a:t>
            </a:r>
            <a:r>
              <a:rPr lang="en-US" altLang="en-US" sz="3600" b="1" i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trắng</a:t>
            </a:r>
            <a:r>
              <a:rPr lang="en-US" altLang="en-US" sz="3600" b="1" i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b="1" i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tinh</a:t>
            </a:r>
            <a:r>
              <a:rPr lang="en-US" altLang="en-US" sz="3600" b="1" dirty="0">
                <a:solidFill>
                  <a:srgbClr val="161645"/>
                </a:solidFill>
                <a:latin typeface="Times New Roman" panose="02020603050405020304" pitchFamily="18" charset="0"/>
              </a:rPr>
              <a:t>) </a:t>
            </a:r>
            <a:r>
              <a:rPr lang="en-US" altLang="en-US" sz="3600" b="1" dirty="0" err="1">
                <a:solidFill>
                  <a:srgbClr val="161645"/>
                </a:solidFill>
                <a:latin typeface="Times New Roman" panose="02020603050405020304" pitchFamily="18" charset="0"/>
              </a:rPr>
              <a:t>hoặc</a:t>
            </a:r>
            <a:r>
              <a:rPr lang="en-US" altLang="en-US" sz="3600" b="1" dirty="0">
                <a:solidFill>
                  <a:srgbClr val="161645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161645"/>
                </a:solidFill>
                <a:latin typeface="Times New Roman" panose="02020603050405020304" pitchFamily="18" charset="0"/>
              </a:rPr>
              <a:t>từ</a:t>
            </a:r>
            <a:r>
              <a:rPr lang="en-US" altLang="en-US" sz="3600" b="1" dirty="0">
                <a:solidFill>
                  <a:srgbClr val="161645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161645"/>
                </a:solidFill>
                <a:latin typeface="Times New Roman" panose="02020603050405020304" pitchFamily="18" charset="0"/>
              </a:rPr>
              <a:t>láy</a:t>
            </a:r>
            <a:r>
              <a:rPr lang="en-US" altLang="en-US" sz="3600" b="1" dirty="0">
                <a:solidFill>
                  <a:srgbClr val="161645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b="1" i="1" dirty="0">
                <a:solidFill>
                  <a:srgbClr val="161645"/>
                </a:solidFill>
                <a:latin typeface="Times New Roman" panose="02020603050405020304" pitchFamily="18" charset="0"/>
              </a:rPr>
              <a:t>(</a:t>
            </a:r>
            <a:r>
              <a:rPr lang="en-US" altLang="en-US" sz="3600" b="1" i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trăng</a:t>
            </a:r>
            <a:r>
              <a:rPr lang="en-US" altLang="en-US" sz="3600" b="1" i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b="1" i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trắng</a:t>
            </a:r>
            <a:r>
              <a:rPr lang="en-US" altLang="en-US" sz="3600" b="1" dirty="0">
                <a:solidFill>
                  <a:srgbClr val="161645"/>
                </a:solidFill>
                <a:latin typeface="Times New Roman" panose="02020603050405020304" pitchFamily="18" charset="0"/>
              </a:rPr>
              <a:t>) </a:t>
            </a:r>
            <a:r>
              <a:rPr lang="en-US" altLang="en-US" sz="3600" b="1" dirty="0" err="1">
                <a:solidFill>
                  <a:srgbClr val="161645"/>
                </a:solidFill>
                <a:latin typeface="Times New Roman" panose="02020603050405020304" pitchFamily="18" charset="0"/>
              </a:rPr>
              <a:t>từ</a:t>
            </a:r>
            <a:r>
              <a:rPr lang="en-US" altLang="en-US" sz="3600" b="1" dirty="0">
                <a:solidFill>
                  <a:srgbClr val="161645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161645"/>
                </a:solidFill>
                <a:latin typeface="Times New Roman" panose="02020603050405020304" pitchFamily="18" charset="0"/>
              </a:rPr>
              <a:t>tính</a:t>
            </a:r>
            <a:r>
              <a:rPr lang="en-US" altLang="en-US" sz="3600" b="1" dirty="0">
                <a:solidFill>
                  <a:srgbClr val="161645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161645"/>
                </a:solidFill>
                <a:latin typeface="Times New Roman" panose="02020603050405020304" pitchFamily="18" charset="0"/>
              </a:rPr>
              <a:t>từ</a:t>
            </a:r>
            <a:r>
              <a:rPr lang="en-US" altLang="en-US" sz="3600" b="1" dirty="0">
                <a:solidFill>
                  <a:srgbClr val="161645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b="1" i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trắng</a:t>
            </a:r>
            <a:r>
              <a:rPr lang="en-US" altLang="en-US" sz="3600" b="1" i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161645"/>
                </a:solidFill>
                <a:latin typeface="Times New Roman" panose="02020603050405020304" pitchFamily="18" charset="0"/>
              </a:rPr>
              <a:t>đã</a:t>
            </a:r>
            <a:r>
              <a:rPr lang="en-US" altLang="en-US" sz="3600" b="1" dirty="0">
                <a:solidFill>
                  <a:srgbClr val="161645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161645"/>
                </a:solidFill>
                <a:latin typeface="Times New Roman" panose="02020603050405020304" pitchFamily="18" charset="0"/>
              </a:rPr>
              <a:t>cho</a:t>
            </a:r>
            <a:r>
              <a:rPr lang="en-US" altLang="en-US" sz="3600" b="1" dirty="0">
                <a:solidFill>
                  <a:srgbClr val="161645"/>
                </a:solidFill>
                <a:latin typeface="Times New Roman" panose="02020603050405020304" pitchFamily="18" charset="0"/>
              </a:rPr>
              <a:t>.  </a:t>
            </a:r>
            <a:endParaRPr lang="en-US" altLang="en-US" sz="3600" dirty="0">
              <a:solidFill>
                <a:srgbClr val="161645"/>
              </a:solidFill>
              <a:latin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43BAD7E1-C2B3-44B2-9BA7-79B412F4314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05000" y="2895614"/>
            <a:ext cx="8153400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GB" alt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GB" alt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GB" alt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GB" alt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GB" alt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xét</a:t>
            </a:r>
            <a:r>
              <a:rPr lang="en-GB" alt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GB" alt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GB" alt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GB" alt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GB" alt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GB" alt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đặc</a:t>
            </a:r>
            <a:r>
              <a:rPr lang="en-GB" alt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GB" alt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GB" alt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tờ</a:t>
            </a:r>
            <a:r>
              <a:rPr lang="en-GB" alt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giấy</a:t>
            </a:r>
            <a:r>
              <a:rPr lang="en-GB" alt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744E85BA-FA03-42FB-8CEB-D0B2C412B08D}"/>
              </a:ext>
            </a:extLst>
          </p:cNvPr>
          <p:cNvSpPr txBox="1"/>
          <p:nvPr/>
        </p:nvSpPr>
        <p:spPr>
          <a:xfrm>
            <a:off x="1866900" y="3429000"/>
            <a:ext cx="8153400" cy="4921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GB" sz="2600" b="1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Ở </a:t>
            </a:r>
            <a:r>
              <a:rPr lang="en-US" sz="2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mức</a:t>
            </a:r>
            <a:r>
              <a:rPr lang="en-US" sz="2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sz="2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trắng</a:t>
            </a:r>
            <a:r>
              <a:rPr lang="en-US" sz="2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trung</a:t>
            </a:r>
            <a:r>
              <a:rPr lang="en-US" sz="2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bình</a:t>
            </a:r>
            <a:r>
              <a:rPr lang="en-US" sz="2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sz="2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dùng</a:t>
            </a:r>
            <a:r>
              <a:rPr lang="en-US" sz="2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2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trắng</a:t>
            </a:r>
            <a:r>
              <a:rPr lang="en-US" sz="26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en-GB" sz="2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4D9589CD-EB17-4A11-83AD-526BCF434B7C}"/>
              </a:ext>
            </a:extLst>
          </p:cNvPr>
          <p:cNvSpPr txBox="1"/>
          <p:nvPr/>
        </p:nvSpPr>
        <p:spPr>
          <a:xfrm>
            <a:off x="1828800" y="4003647"/>
            <a:ext cx="6972300" cy="4921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GB" sz="2600" b="1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Ở </a:t>
            </a:r>
            <a:r>
              <a:rPr lang="en-US" sz="2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mức</a:t>
            </a:r>
            <a:r>
              <a:rPr lang="en-US" sz="2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sz="2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trắng</a:t>
            </a:r>
            <a:r>
              <a:rPr lang="en-US" sz="2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ít</a:t>
            </a:r>
            <a:r>
              <a:rPr lang="en-US" sz="2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sz="2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dùng</a:t>
            </a:r>
            <a:r>
              <a:rPr lang="en-US" sz="2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láy</a:t>
            </a:r>
            <a:r>
              <a:rPr lang="en-US" sz="2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trăng</a:t>
            </a:r>
            <a:r>
              <a:rPr lang="en-US" sz="2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trắng</a:t>
            </a:r>
            <a:r>
              <a:rPr lang="en-US" sz="26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en-GB" sz="2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638AF719-869E-4724-BE40-FE191B188D4E}"/>
              </a:ext>
            </a:extLst>
          </p:cNvPr>
          <p:cNvSpPr txBox="1"/>
          <p:nvPr/>
        </p:nvSpPr>
        <p:spPr>
          <a:xfrm>
            <a:off x="1828801" y="4537033"/>
            <a:ext cx="7375525" cy="492125"/>
          </a:xfrm>
          <a:prstGeom prst="rect">
            <a:avLst/>
          </a:prstGeom>
          <a:noFill/>
          <a:ln w="38100">
            <a:solidFill>
              <a:schemeClr val="bg1"/>
            </a:solidFill>
          </a:ln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en-US" sz="26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Ở </a:t>
            </a:r>
            <a:r>
              <a:rPr lang="en-US" sz="2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mức</a:t>
            </a:r>
            <a:r>
              <a:rPr lang="en-US" sz="2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sz="2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trắng</a:t>
            </a:r>
            <a:r>
              <a:rPr lang="en-US" sz="2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cao</a:t>
            </a:r>
            <a:r>
              <a:rPr lang="en-US" sz="2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sz="2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dùng</a:t>
            </a:r>
            <a:r>
              <a:rPr lang="en-US" sz="2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ghép</a:t>
            </a:r>
            <a:r>
              <a:rPr lang="en-US" sz="2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trắng</a:t>
            </a:r>
            <a:r>
              <a:rPr lang="en-US" sz="2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tinh</a:t>
            </a:r>
            <a:r>
              <a:rPr lang="en-US" sz="2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6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 nodeType="clickPar">
                      <p:stCondLst>
                        <p:cond delay="indefinite"/>
                      </p:stCondLst>
                      <p:childTnLst>
                        <p:par>
                          <p:cTn id="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 nodeType="clickPar">
                      <p:stCondLst>
                        <p:cond delay="indefinite"/>
                      </p:stCondLst>
                      <p:childTnLst>
                        <p:par>
                          <p:cTn id="6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 nodeType="clickPar">
                      <p:stCondLst>
                        <p:cond delay="indefinite"/>
                      </p:stCondLst>
                      <p:childTnLst>
                        <p:par>
                          <p:cTn id="7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 nodeType="clickPar">
                      <p:stCondLst>
                        <p:cond delay="indefinite"/>
                      </p:stCondLst>
                      <p:childTnLst>
                        <p:par>
                          <p:cTn id="7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7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5" grpId="0"/>
      <p:bldP spid="4107" grpId="0"/>
      <p:bldP spid="14" grpId="0"/>
      <p:bldP spid="17" grpId="0"/>
      <p:bldP spid="19" grpId="0"/>
      <p:bldP spid="21" grpId="0" animBg="1"/>
      <p:bldP spid="22" grpId="0"/>
      <p:bldP spid="23" grpId="0"/>
      <p:bldP spid="24" grpId="0"/>
      <p:bldP spid="2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Group 38">
            <a:extLst>
              <a:ext uri="{FF2B5EF4-FFF2-40B4-BE49-F238E27FC236}">
                <a16:creationId xmlns:a16="http://schemas.microsoft.com/office/drawing/2014/main" id="{E0651EA7-9671-4609-8BC0-85BE9C7FB8D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25324072"/>
              </p:ext>
            </p:extLst>
          </p:nvPr>
        </p:nvGraphicFramePr>
        <p:xfrm>
          <a:off x="152556" y="550595"/>
          <a:ext cx="11887200" cy="3294333"/>
        </p:xfrm>
        <a:graphic>
          <a:graphicData uri="http://schemas.openxmlformats.org/drawingml/2006/table">
            <a:tbl>
              <a:tblPr/>
              <a:tblGrid>
                <a:gridCol w="427327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80696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80696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23546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Câu</a:t>
                      </a:r>
                      <a:endParaRPr kumimoji="0" lang="vi-VN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1441" marR="91441" marT="45663" marB="4566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Mức độ</a:t>
                      </a:r>
                      <a:endParaRPr kumimoji="0" lang="vi-VN" sz="2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1441" marR="91441" marT="45663" marB="4566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Thể hiện mức độ bằng cách</a:t>
                      </a:r>
                      <a:endParaRPr kumimoji="0" lang="vi-VN" sz="2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1441" marR="91441" marT="45663" marB="4566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8629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a) </a:t>
                      </a:r>
                      <a:r>
                        <a:rPr kumimoji="0" lang="en-US" sz="2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Tờ</a:t>
                      </a: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2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giấy</a:t>
                      </a: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2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này</a:t>
                      </a: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2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trắng</a:t>
                      </a: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.</a:t>
                      </a:r>
                      <a:endParaRPr kumimoji="0" lang="vi-VN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1441" marR="91441" marT="45663" marB="4566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vi-VN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1441" marR="91441" marT="45663" marB="4566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vi-VN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1441" marR="91441" marT="45663" marB="4566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8629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b) </a:t>
                      </a:r>
                      <a:r>
                        <a:rPr kumimoji="0" lang="en-US" sz="2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Tờ</a:t>
                      </a: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2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giấy</a:t>
                      </a: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2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này</a:t>
                      </a: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2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trăng</a:t>
                      </a: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2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trắng</a:t>
                      </a: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.</a:t>
                      </a:r>
                      <a:endParaRPr kumimoji="0" lang="vi-VN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1441" marR="91441" marT="45663" marB="4566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vi-VN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1441" marR="91441" marT="45663" marB="4566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vi-VN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1441" marR="91441" marT="45663" marB="4566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8629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c) </a:t>
                      </a:r>
                      <a:r>
                        <a:rPr kumimoji="0" lang="en-US" sz="2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Tờ</a:t>
                      </a: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2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giấy</a:t>
                      </a: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2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này</a:t>
                      </a: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2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trắng</a:t>
                      </a: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2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tinh</a:t>
                      </a: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.</a:t>
                      </a:r>
                      <a:endParaRPr kumimoji="0" lang="vi-VN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1441" marR="91441" marT="45663" marB="4566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vi-VN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1441" marR="91441" marT="45663" marB="4566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vi-VN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1441" marR="91441" marT="45663" marB="4566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5" name="Line 35">
            <a:extLst>
              <a:ext uri="{FF2B5EF4-FFF2-40B4-BE49-F238E27FC236}">
                <a16:creationId xmlns:a16="http://schemas.microsoft.com/office/drawing/2014/main" id="{90BC333B-8FF6-4A9A-9A18-E8CA1F7AE596}"/>
              </a:ext>
            </a:extLst>
          </p:cNvPr>
          <p:cNvSpPr>
            <a:spLocks noChangeShapeType="1"/>
          </p:cNvSpPr>
          <p:nvPr/>
        </p:nvSpPr>
        <p:spPr bwMode="auto">
          <a:xfrm>
            <a:off x="2133704" y="2209832"/>
            <a:ext cx="762000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" name="Line 36">
            <a:extLst>
              <a:ext uri="{FF2B5EF4-FFF2-40B4-BE49-F238E27FC236}">
                <a16:creationId xmlns:a16="http://schemas.microsoft.com/office/drawing/2014/main" id="{1FD7108A-EAFF-46FE-8653-E94044A9D743}"/>
              </a:ext>
            </a:extLst>
          </p:cNvPr>
          <p:cNvSpPr>
            <a:spLocks noChangeShapeType="1"/>
          </p:cNvSpPr>
          <p:nvPr/>
        </p:nvSpPr>
        <p:spPr bwMode="auto">
          <a:xfrm>
            <a:off x="2209902" y="2895614"/>
            <a:ext cx="1463040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" name="Line 37">
            <a:extLst>
              <a:ext uri="{FF2B5EF4-FFF2-40B4-BE49-F238E27FC236}">
                <a16:creationId xmlns:a16="http://schemas.microsoft.com/office/drawing/2014/main" id="{566DF3E2-2A0A-4F58-905D-9BAE70EDE985}"/>
              </a:ext>
            </a:extLst>
          </p:cNvPr>
          <p:cNvSpPr>
            <a:spLocks noChangeShapeType="1"/>
          </p:cNvSpPr>
          <p:nvPr/>
        </p:nvSpPr>
        <p:spPr bwMode="auto">
          <a:xfrm>
            <a:off x="2133704" y="3597276"/>
            <a:ext cx="1371600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" name="TextBox 17">
            <a:extLst>
              <a:ext uri="{FF2B5EF4-FFF2-40B4-BE49-F238E27FC236}">
                <a16:creationId xmlns:a16="http://schemas.microsoft.com/office/drawing/2014/main" id="{AD16E150-C07C-4A80-9788-63B3B894BBA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19164" y="1828201"/>
            <a:ext cx="3948636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Mức</a:t>
            </a:r>
            <a:r>
              <a:rPr lang="en-US" alt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alt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độ</a:t>
            </a:r>
            <a:r>
              <a:rPr lang="en-US" alt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alt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trung</a:t>
            </a:r>
            <a:r>
              <a:rPr lang="en-US" alt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alt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bình</a:t>
            </a:r>
            <a:endParaRPr lang="en-US" altLang="en-US" sz="2800" dirty="0">
              <a:solidFill>
                <a:srgbClr val="0000CC"/>
              </a:solidFill>
              <a:latin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9" name="TextBox 38">
            <a:extLst>
              <a:ext uri="{FF2B5EF4-FFF2-40B4-BE49-F238E27FC236}">
                <a16:creationId xmlns:a16="http://schemas.microsoft.com/office/drawing/2014/main" id="{C4B6628D-7E00-4E1F-918D-C8DAE5AA23E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73568" y="2501904"/>
            <a:ext cx="3276528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Mức</a:t>
            </a:r>
            <a:r>
              <a:rPr lang="en-US" alt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alt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độ</a:t>
            </a:r>
            <a:r>
              <a:rPr lang="en-US" alt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alt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thấp</a:t>
            </a:r>
            <a:endParaRPr lang="en-US" altLang="en-US" sz="2800" dirty="0">
              <a:solidFill>
                <a:srgbClr val="0000CC"/>
              </a:solidFill>
              <a:latin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10" name="TextBox 39">
            <a:extLst>
              <a:ext uri="{FF2B5EF4-FFF2-40B4-BE49-F238E27FC236}">
                <a16:creationId xmlns:a16="http://schemas.microsoft.com/office/drawing/2014/main" id="{3C0C2105-F11B-4167-BF01-C5188BB3DC7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02135" y="3213757"/>
            <a:ext cx="2898467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Mức</a:t>
            </a:r>
            <a:r>
              <a:rPr lang="en-US" alt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alt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độ</a:t>
            </a:r>
            <a:r>
              <a:rPr lang="en-US" alt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alt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cao</a:t>
            </a:r>
            <a:endParaRPr lang="en-US" altLang="en-US" sz="2800" dirty="0">
              <a:solidFill>
                <a:srgbClr val="0000CC"/>
              </a:solidFill>
              <a:latin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053EBD3-1364-49BB-8D60-ACF77CD90C5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44793" y="1883438"/>
            <a:ext cx="2465509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800" b="1" dirty="0" err="1">
                <a:latin typeface="Times New Roman" panose="02020603050405020304" pitchFamily="18" charset="0"/>
                <a:cs typeface="Arial" panose="020B0604020202020204" pitchFamily="34" charset="0"/>
              </a:rPr>
              <a:t>Từ</a:t>
            </a:r>
            <a:r>
              <a:rPr lang="en-US" altLang="en-US" sz="2800" b="1" dirty="0">
                <a:latin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Arial" panose="020B0604020202020204" pitchFamily="34" charset="0"/>
              </a:rPr>
              <a:t>đơn</a:t>
            </a:r>
            <a:r>
              <a:rPr lang="en-US" altLang="en-US" sz="2800" b="1" dirty="0">
                <a:latin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trắng</a:t>
            </a:r>
            <a:endParaRPr lang="en-US" altLang="en-US" sz="2800" dirty="0">
              <a:latin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B702087-1512-4988-A675-2F6C7822837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886315" y="2523964"/>
            <a:ext cx="342804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800" b="1" dirty="0" err="1">
                <a:latin typeface="Times New Roman" panose="02020603050405020304" pitchFamily="18" charset="0"/>
                <a:cs typeface="Arial" panose="020B0604020202020204" pitchFamily="34" charset="0"/>
              </a:rPr>
              <a:t>Từ</a:t>
            </a:r>
            <a:r>
              <a:rPr lang="en-US" altLang="en-US" sz="2800" b="1" dirty="0">
                <a:latin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Arial" panose="020B0604020202020204" pitchFamily="34" charset="0"/>
              </a:rPr>
              <a:t>láy</a:t>
            </a:r>
            <a:r>
              <a:rPr lang="en-US" altLang="en-US" sz="2800" b="1" dirty="0">
                <a:latin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trăng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trắng</a:t>
            </a:r>
            <a:endParaRPr lang="en-US" altLang="en-US" sz="2800" dirty="0">
              <a:latin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5F8376CB-B548-474A-835E-A08E45C060B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976026" y="3188362"/>
            <a:ext cx="321588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800" b="1" dirty="0" err="1">
                <a:latin typeface="Times New Roman" panose="02020603050405020304" pitchFamily="18" charset="0"/>
                <a:cs typeface="Arial" panose="020B0604020202020204" pitchFamily="34" charset="0"/>
              </a:rPr>
              <a:t>Từ</a:t>
            </a:r>
            <a:r>
              <a:rPr lang="en-US" altLang="en-US" sz="2800" b="1" dirty="0">
                <a:latin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Arial" panose="020B0604020202020204" pitchFamily="34" charset="0"/>
              </a:rPr>
              <a:t>ghép</a:t>
            </a:r>
            <a:r>
              <a:rPr lang="en-US" altLang="en-US" sz="2800" b="1" dirty="0">
                <a:latin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trắng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tinh</a:t>
            </a:r>
            <a:endParaRPr lang="en-US" altLang="en-US" sz="2800" dirty="0">
              <a:latin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E1C325BF-2321-443E-B249-CB0CCB23129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5392" y="4250955"/>
            <a:ext cx="11691656" cy="1938992"/>
          </a:xfrm>
          <a:prstGeom prst="rect">
            <a:avLst/>
          </a:prstGeom>
          <a:noFill/>
          <a:ln w="38100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4000" b="1" dirty="0">
                <a:solidFill>
                  <a:srgbClr val="161645"/>
                </a:solidFill>
                <a:latin typeface="Times New Roman" panose="02020603050405020304" pitchFamily="18" charset="0"/>
              </a:rPr>
              <a:t>     </a:t>
            </a:r>
            <a:r>
              <a:rPr lang="en-US" altLang="en-US" sz="4000" b="1" dirty="0" err="1">
                <a:solidFill>
                  <a:srgbClr val="161645"/>
                </a:solidFill>
                <a:latin typeface="Times New Roman" panose="02020603050405020304" pitchFamily="18" charset="0"/>
              </a:rPr>
              <a:t>Mức</a:t>
            </a:r>
            <a:r>
              <a:rPr lang="en-US" altLang="en-US" sz="4000" b="1" dirty="0">
                <a:solidFill>
                  <a:srgbClr val="161645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161645"/>
                </a:solidFill>
                <a:latin typeface="Times New Roman" panose="02020603050405020304" pitchFamily="18" charset="0"/>
              </a:rPr>
              <a:t>độ</a:t>
            </a:r>
            <a:r>
              <a:rPr lang="en-US" altLang="en-US" sz="4000" b="1" dirty="0">
                <a:solidFill>
                  <a:srgbClr val="161645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161645"/>
                </a:solidFill>
                <a:latin typeface="Times New Roman" panose="02020603050405020304" pitchFamily="18" charset="0"/>
              </a:rPr>
              <a:t>đặc</a:t>
            </a:r>
            <a:r>
              <a:rPr lang="en-US" altLang="en-US" sz="4000" b="1" dirty="0">
                <a:solidFill>
                  <a:srgbClr val="161645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161645"/>
                </a:solidFill>
                <a:latin typeface="Times New Roman" panose="02020603050405020304" pitchFamily="18" charset="0"/>
              </a:rPr>
              <a:t>điểm</a:t>
            </a:r>
            <a:r>
              <a:rPr lang="en-US" altLang="en-US" sz="4000" b="1" dirty="0">
                <a:solidFill>
                  <a:srgbClr val="161645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161645"/>
                </a:solidFill>
                <a:latin typeface="Times New Roman" panose="02020603050405020304" pitchFamily="18" charset="0"/>
              </a:rPr>
              <a:t>của</a:t>
            </a:r>
            <a:r>
              <a:rPr lang="en-US" altLang="en-US" sz="4000" b="1" dirty="0">
                <a:solidFill>
                  <a:srgbClr val="161645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161645"/>
                </a:solidFill>
                <a:latin typeface="Times New Roman" panose="02020603050405020304" pitchFamily="18" charset="0"/>
              </a:rPr>
              <a:t>các</a:t>
            </a:r>
            <a:r>
              <a:rPr lang="en-US" altLang="en-US" sz="4000" b="1" dirty="0">
                <a:solidFill>
                  <a:srgbClr val="161645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161645"/>
                </a:solidFill>
                <a:latin typeface="Times New Roman" panose="02020603050405020304" pitchFamily="18" charset="0"/>
              </a:rPr>
              <a:t>tờ</a:t>
            </a:r>
            <a:r>
              <a:rPr lang="en-US" altLang="en-US" sz="4000" b="1" dirty="0">
                <a:solidFill>
                  <a:srgbClr val="161645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161645"/>
                </a:solidFill>
                <a:latin typeface="Times New Roman" panose="02020603050405020304" pitchFamily="18" charset="0"/>
              </a:rPr>
              <a:t>giấy</a:t>
            </a:r>
            <a:r>
              <a:rPr lang="en-US" altLang="en-US" sz="4000" b="1" dirty="0">
                <a:solidFill>
                  <a:srgbClr val="161645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161645"/>
                </a:solidFill>
                <a:latin typeface="Times New Roman" panose="02020603050405020304" pitchFamily="18" charset="0"/>
              </a:rPr>
              <a:t>có</a:t>
            </a:r>
            <a:r>
              <a:rPr lang="en-US" altLang="en-US" sz="4000" b="1" dirty="0">
                <a:solidFill>
                  <a:srgbClr val="161645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161645"/>
                </a:solidFill>
                <a:latin typeface="Times New Roman" panose="02020603050405020304" pitchFamily="18" charset="0"/>
              </a:rPr>
              <a:t>thể</a:t>
            </a:r>
            <a:r>
              <a:rPr lang="en-US" altLang="en-US" sz="4000" b="1" dirty="0">
                <a:solidFill>
                  <a:srgbClr val="161645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161645"/>
                </a:solidFill>
                <a:latin typeface="Times New Roman" panose="02020603050405020304" pitchFamily="18" charset="0"/>
              </a:rPr>
              <a:t>được</a:t>
            </a:r>
            <a:r>
              <a:rPr lang="en-US" altLang="en-US" sz="4000" b="1" dirty="0">
                <a:solidFill>
                  <a:srgbClr val="161645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161645"/>
                </a:solidFill>
                <a:latin typeface="Times New Roman" panose="02020603050405020304" pitchFamily="18" charset="0"/>
              </a:rPr>
              <a:t>thể</a:t>
            </a:r>
            <a:r>
              <a:rPr lang="en-US" altLang="en-US" sz="4000" b="1" dirty="0">
                <a:solidFill>
                  <a:srgbClr val="161645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161645"/>
                </a:solidFill>
                <a:latin typeface="Times New Roman" panose="02020603050405020304" pitchFamily="18" charset="0"/>
              </a:rPr>
              <a:t>hiện</a:t>
            </a:r>
            <a:r>
              <a:rPr lang="en-US" altLang="en-US" sz="4000" b="1" dirty="0">
                <a:solidFill>
                  <a:srgbClr val="161645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161645"/>
                </a:solidFill>
                <a:latin typeface="Times New Roman" panose="02020603050405020304" pitchFamily="18" charset="0"/>
              </a:rPr>
              <a:t>bằng</a:t>
            </a:r>
            <a:r>
              <a:rPr lang="en-US" altLang="en-US" sz="4000" b="1" dirty="0">
                <a:solidFill>
                  <a:srgbClr val="161645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161645"/>
                </a:solidFill>
                <a:latin typeface="Times New Roman" panose="02020603050405020304" pitchFamily="18" charset="0"/>
              </a:rPr>
              <a:t>cách</a:t>
            </a:r>
            <a:r>
              <a:rPr lang="en-US" altLang="en-US" sz="4000" b="1" dirty="0">
                <a:solidFill>
                  <a:srgbClr val="161645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161645"/>
                </a:solidFill>
                <a:latin typeface="Times New Roman" panose="02020603050405020304" pitchFamily="18" charset="0"/>
              </a:rPr>
              <a:t>tạo</a:t>
            </a:r>
            <a:r>
              <a:rPr lang="en-US" altLang="en-US" sz="4000" b="1" dirty="0">
                <a:solidFill>
                  <a:srgbClr val="161645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161645"/>
                </a:solidFill>
                <a:latin typeface="Times New Roman" panose="02020603050405020304" pitchFamily="18" charset="0"/>
              </a:rPr>
              <a:t>ra</a:t>
            </a:r>
            <a:r>
              <a:rPr lang="en-US" altLang="en-US" sz="4000" b="1" dirty="0">
                <a:solidFill>
                  <a:srgbClr val="161645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161645"/>
                </a:solidFill>
                <a:latin typeface="Times New Roman" panose="02020603050405020304" pitchFamily="18" charset="0"/>
              </a:rPr>
              <a:t>các</a:t>
            </a:r>
            <a:r>
              <a:rPr lang="en-US" altLang="en-US" sz="4000" b="1" dirty="0">
                <a:solidFill>
                  <a:srgbClr val="161645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161645"/>
                </a:solidFill>
                <a:latin typeface="Times New Roman" panose="02020603050405020304" pitchFamily="18" charset="0"/>
              </a:rPr>
              <a:t>từ</a:t>
            </a:r>
            <a:r>
              <a:rPr lang="en-US" altLang="en-US" sz="4000" b="1" dirty="0">
                <a:solidFill>
                  <a:srgbClr val="161645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161645"/>
                </a:solidFill>
                <a:latin typeface="Times New Roman" panose="02020603050405020304" pitchFamily="18" charset="0"/>
              </a:rPr>
              <a:t>ghép</a:t>
            </a:r>
            <a:r>
              <a:rPr lang="en-US" altLang="en-US" sz="4000" b="1" dirty="0">
                <a:solidFill>
                  <a:srgbClr val="161645"/>
                </a:solidFill>
                <a:latin typeface="Times New Roman" panose="02020603050405020304" pitchFamily="18" charset="0"/>
              </a:rPr>
              <a:t> ( </a:t>
            </a:r>
            <a:r>
              <a:rPr lang="en-US" altLang="en-US" sz="4000" b="1" i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trắng</a:t>
            </a:r>
            <a:r>
              <a:rPr lang="en-US" altLang="en-US" sz="4000" b="1" i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b="1" i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tinh</a:t>
            </a:r>
            <a:r>
              <a:rPr lang="en-US" altLang="en-US" sz="4000" b="1" dirty="0">
                <a:solidFill>
                  <a:srgbClr val="161645"/>
                </a:solidFill>
                <a:latin typeface="Times New Roman" panose="02020603050405020304" pitchFamily="18" charset="0"/>
              </a:rPr>
              <a:t>) </a:t>
            </a:r>
            <a:r>
              <a:rPr lang="en-US" altLang="en-US" sz="4000" b="1" dirty="0" err="1">
                <a:solidFill>
                  <a:srgbClr val="161645"/>
                </a:solidFill>
                <a:latin typeface="Times New Roman" panose="02020603050405020304" pitchFamily="18" charset="0"/>
              </a:rPr>
              <a:t>hoặc</a:t>
            </a:r>
            <a:r>
              <a:rPr lang="en-US" altLang="en-US" sz="4000" b="1" dirty="0">
                <a:solidFill>
                  <a:srgbClr val="161645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161645"/>
                </a:solidFill>
                <a:latin typeface="Times New Roman" panose="02020603050405020304" pitchFamily="18" charset="0"/>
              </a:rPr>
              <a:t>từ</a:t>
            </a:r>
            <a:r>
              <a:rPr lang="en-US" altLang="en-US" sz="4000" b="1" dirty="0">
                <a:solidFill>
                  <a:srgbClr val="161645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161645"/>
                </a:solidFill>
                <a:latin typeface="Times New Roman" panose="02020603050405020304" pitchFamily="18" charset="0"/>
              </a:rPr>
              <a:t>láy</a:t>
            </a:r>
            <a:r>
              <a:rPr lang="en-US" altLang="en-US" sz="4000" b="1" dirty="0">
                <a:solidFill>
                  <a:srgbClr val="161645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b="1" i="1" dirty="0">
                <a:solidFill>
                  <a:srgbClr val="161645"/>
                </a:solidFill>
                <a:latin typeface="Times New Roman" panose="02020603050405020304" pitchFamily="18" charset="0"/>
              </a:rPr>
              <a:t>( </a:t>
            </a:r>
            <a:r>
              <a:rPr lang="en-US" altLang="en-US" sz="4000" b="1" i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trăng</a:t>
            </a:r>
            <a:r>
              <a:rPr lang="en-US" altLang="en-US" sz="4000" b="1" i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b="1" i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trắng</a:t>
            </a:r>
            <a:r>
              <a:rPr lang="en-US" altLang="en-US" sz="4000" b="1" dirty="0">
                <a:solidFill>
                  <a:srgbClr val="161645"/>
                </a:solidFill>
                <a:latin typeface="Times New Roman" panose="02020603050405020304" pitchFamily="18" charset="0"/>
              </a:rPr>
              <a:t>) </a:t>
            </a:r>
            <a:r>
              <a:rPr lang="en-US" altLang="en-US" sz="4000" b="1" dirty="0" err="1">
                <a:solidFill>
                  <a:srgbClr val="161645"/>
                </a:solidFill>
                <a:latin typeface="Times New Roman" panose="02020603050405020304" pitchFamily="18" charset="0"/>
              </a:rPr>
              <a:t>từ</a:t>
            </a:r>
            <a:r>
              <a:rPr lang="en-US" altLang="en-US" sz="4000" b="1" dirty="0">
                <a:solidFill>
                  <a:srgbClr val="161645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161645"/>
                </a:solidFill>
                <a:latin typeface="Times New Roman" panose="02020603050405020304" pitchFamily="18" charset="0"/>
              </a:rPr>
              <a:t>tính</a:t>
            </a:r>
            <a:r>
              <a:rPr lang="en-US" altLang="en-US" sz="4000" b="1" dirty="0">
                <a:solidFill>
                  <a:srgbClr val="161645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161645"/>
                </a:solidFill>
                <a:latin typeface="Times New Roman" panose="02020603050405020304" pitchFamily="18" charset="0"/>
              </a:rPr>
              <a:t>từ</a:t>
            </a:r>
            <a:r>
              <a:rPr lang="en-US" altLang="en-US" sz="4000" b="1" dirty="0">
                <a:solidFill>
                  <a:srgbClr val="161645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b="1" i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trắng</a:t>
            </a:r>
            <a:r>
              <a:rPr lang="en-US" altLang="en-US" sz="4000" b="1" i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161645"/>
                </a:solidFill>
                <a:latin typeface="Times New Roman" panose="02020603050405020304" pitchFamily="18" charset="0"/>
              </a:rPr>
              <a:t>đã</a:t>
            </a:r>
            <a:r>
              <a:rPr lang="en-US" altLang="en-US" sz="4000" b="1" dirty="0">
                <a:solidFill>
                  <a:srgbClr val="161645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161645"/>
                </a:solidFill>
                <a:latin typeface="Times New Roman" panose="02020603050405020304" pitchFamily="18" charset="0"/>
              </a:rPr>
              <a:t>cho</a:t>
            </a:r>
            <a:r>
              <a:rPr lang="en-US" altLang="en-US" sz="4000" b="1" dirty="0">
                <a:solidFill>
                  <a:srgbClr val="161645"/>
                </a:solidFill>
                <a:latin typeface="Times New Roman" panose="02020603050405020304" pitchFamily="18" charset="0"/>
              </a:rPr>
              <a:t>.  </a:t>
            </a:r>
            <a:endParaRPr lang="en-US" altLang="en-US" sz="4000" dirty="0">
              <a:solidFill>
                <a:srgbClr val="161645"/>
              </a:solidFill>
              <a:latin typeface="Times New Roman" panose="02020603050405020304" pitchFamily="18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 nodeType="clickPar">
                      <p:stCondLst>
                        <p:cond delay="indefinite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 nodeType="clickPar">
                      <p:stCondLst>
                        <p:cond delay="indefinite"/>
                      </p:stCondLst>
                      <p:childTnLst>
                        <p:par>
                          <p:cTn id="6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2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1" grpId="0"/>
      <p:bldP spid="12" grpId="0"/>
      <p:bldP spid="13" grpId="0"/>
      <p:bldP spid="1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7" name="Text Box 18436">
            <a:extLst>
              <a:ext uri="{FF2B5EF4-FFF2-40B4-BE49-F238E27FC236}">
                <a16:creationId xmlns:a16="http://schemas.microsoft.com/office/drawing/2014/main" id="{CA3D2E81-D0DA-4A92-9711-CE8FDA64A54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348" y="228684"/>
            <a:ext cx="11277304" cy="550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 typeface="Arial" panose="020B0604020202020204" pitchFamily="34" charset="0"/>
              <a:buNone/>
            </a:pPr>
            <a:r>
              <a:rPr lang="en-US" altLang="en-US" sz="32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2. </a:t>
            </a:r>
            <a:r>
              <a:rPr lang="en-US" alt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Trong</a:t>
            </a:r>
            <a:r>
              <a:rPr lang="en-US" altLang="en-US" sz="32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các</a:t>
            </a:r>
            <a:r>
              <a:rPr lang="en-US" altLang="en-US" sz="32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câu</a:t>
            </a:r>
            <a:r>
              <a:rPr lang="en-US" altLang="en-US" sz="32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dưới</a:t>
            </a:r>
            <a:r>
              <a:rPr lang="en-US" altLang="en-US" sz="32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đây</a:t>
            </a:r>
            <a:r>
              <a:rPr lang="en-US" altLang="en-US" sz="32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, ý </a:t>
            </a:r>
            <a:r>
              <a:rPr lang="en-US" alt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nghĩa</a:t>
            </a:r>
            <a:r>
              <a:rPr lang="en-US" altLang="en-US" sz="32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mức</a:t>
            </a:r>
            <a:r>
              <a:rPr lang="en-US" altLang="en-US" sz="32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độ</a:t>
            </a:r>
            <a:r>
              <a:rPr lang="en-US" altLang="en-US" sz="32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được</a:t>
            </a:r>
            <a:r>
              <a:rPr lang="en-US" altLang="en-US" sz="32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thể</a:t>
            </a:r>
            <a:r>
              <a:rPr lang="en-US" altLang="en-US" sz="32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hiện</a:t>
            </a:r>
            <a:r>
              <a:rPr lang="en-US" altLang="en-US" sz="32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bằng</a:t>
            </a:r>
            <a:r>
              <a:rPr lang="en-US" altLang="en-US" sz="32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những</a:t>
            </a:r>
            <a:r>
              <a:rPr lang="en-US" altLang="en-US" sz="32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cách</a:t>
            </a:r>
            <a:r>
              <a:rPr lang="en-US" altLang="en-US" sz="32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nào</a:t>
            </a:r>
            <a:r>
              <a:rPr lang="en-US" altLang="en-US" sz="32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?</a:t>
            </a:r>
          </a:p>
          <a:p>
            <a:pPr algn="ctr" eaLnBrk="1" hangingPunct="1">
              <a:spcBef>
                <a:spcPct val="50000"/>
              </a:spcBef>
              <a:buFont typeface="Arial" panose="020B0604020202020204" pitchFamily="34" charset="0"/>
              <a:buNone/>
            </a:pPr>
            <a:r>
              <a:rPr lang="en-US" altLang="en-US" sz="3200" dirty="0">
                <a:latin typeface="Times New Roman" panose="02020603050405020304" pitchFamily="18" charset="0"/>
              </a:rPr>
              <a:t>  </a:t>
            </a:r>
            <a:r>
              <a:rPr lang="en-US" altLang="en-US" sz="3200" b="1" dirty="0">
                <a:latin typeface="Times New Roman" panose="02020603050405020304" pitchFamily="18" charset="0"/>
              </a:rPr>
              <a:t>a) </a:t>
            </a:r>
            <a:r>
              <a:rPr lang="en-US" altLang="en-US" sz="3200" b="1" dirty="0" err="1">
                <a:latin typeface="Times New Roman" panose="02020603050405020304" pitchFamily="18" charset="0"/>
              </a:rPr>
              <a:t>Tờ</a:t>
            </a:r>
            <a:r>
              <a:rPr lang="en-US" altLang="en-US" sz="3200" b="1" dirty="0">
                <a:latin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</a:rPr>
              <a:t>giấy</a:t>
            </a:r>
            <a:r>
              <a:rPr lang="en-US" altLang="en-US" sz="3200" b="1" dirty="0">
                <a:latin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</a:rPr>
              <a:t>này</a:t>
            </a:r>
            <a:r>
              <a:rPr lang="en-US" altLang="en-US" sz="3200" b="1" dirty="0">
                <a:latin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</a:rPr>
              <a:t>rất</a:t>
            </a:r>
            <a:r>
              <a:rPr lang="en-US" altLang="en-US" sz="3200" b="1" dirty="0">
                <a:latin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</a:rPr>
              <a:t>trắng</a:t>
            </a:r>
            <a:r>
              <a:rPr lang="en-US" altLang="en-US" sz="3200" b="1" dirty="0">
                <a:latin typeface="Times New Roman" panose="02020603050405020304" pitchFamily="18" charset="0"/>
              </a:rPr>
              <a:t>.</a:t>
            </a:r>
          </a:p>
          <a:p>
            <a:pPr algn="ctr" eaLnBrk="1" hangingPunct="1">
              <a:spcBef>
                <a:spcPct val="50000"/>
              </a:spcBef>
              <a:buFont typeface="Arial" panose="020B0604020202020204" pitchFamily="34" charset="0"/>
              <a:buNone/>
            </a:pPr>
            <a:r>
              <a:rPr lang="en-US" altLang="en-US" sz="3200" b="1" dirty="0">
                <a:latin typeface="Times New Roman" panose="02020603050405020304" pitchFamily="18" charset="0"/>
              </a:rPr>
              <a:t>  b) </a:t>
            </a:r>
            <a:r>
              <a:rPr lang="en-US" altLang="en-US" sz="3200" b="1" dirty="0" err="1">
                <a:latin typeface="Times New Roman" panose="02020603050405020304" pitchFamily="18" charset="0"/>
              </a:rPr>
              <a:t>Tờ</a:t>
            </a:r>
            <a:r>
              <a:rPr lang="en-US" altLang="en-US" sz="3200" b="1" dirty="0">
                <a:latin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</a:rPr>
              <a:t>giấy</a:t>
            </a:r>
            <a:r>
              <a:rPr lang="en-US" altLang="en-US" sz="3200" b="1" dirty="0">
                <a:latin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</a:rPr>
              <a:t>này</a:t>
            </a:r>
            <a:r>
              <a:rPr lang="en-US" altLang="en-US" sz="3200" b="1" dirty="0">
                <a:latin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</a:rPr>
              <a:t>trắng</a:t>
            </a:r>
            <a:r>
              <a:rPr lang="en-US" altLang="en-US" sz="3200" b="1" dirty="0">
                <a:latin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</a:rPr>
              <a:t>hơn</a:t>
            </a:r>
            <a:r>
              <a:rPr lang="en-US" altLang="en-US" sz="3200" b="1" dirty="0">
                <a:latin typeface="Times New Roman" panose="02020603050405020304" pitchFamily="18" charset="0"/>
              </a:rPr>
              <a:t>.</a:t>
            </a:r>
          </a:p>
          <a:p>
            <a:pPr algn="ctr" eaLnBrk="1" hangingPunct="1">
              <a:spcBef>
                <a:spcPct val="50000"/>
              </a:spcBef>
              <a:buFont typeface="Arial" panose="020B0604020202020204" pitchFamily="34" charset="0"/>
              <a:buNone/>
            </a:pPr>
            <a:r>
              <a:rPr lang="en-US" altLang="en-US" sz="3200" b="1" dirty="0">
                <a:latin typeface="Times New Roman" panose="02020603050405020304" pitchFamily="18" charset="0"/>
              </a:rPr>
              <a:t>  c) </a:t>
            </a:r>
            <a:r>
              <a:rPr lang="en-US" altLang="en-US" sz="3200" b="1" dirty="0" err="1">
                <a:latin typeface="Times New Roman" panose="02020603050405020304" pitchFamily="18" charset="0"/>
              </a:rPr>
              <a:t>Tờ</a:t>
            </a:r>
            <a:r>
              <a:rPr lang="en-US" altLang="en-US" sz="3200" b="1" dirty="0">
                <a:latin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</a:rPr>
              <a:t>giấy</a:t>
            </a:r>
            <a:r>
              <a:rPr lang="en-US" altLang="en-US" sz="3200" b="1" dirty="0">
                <a:latin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</a:rPr>
              <a:t>này</a:t>
            </a:r>
            <a:r>
              <a:rPr lang="en-US" altLang="en-US" sz="3200" b="1" dirty="0">
                <a:latin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</a:rPr>
              <a:t>trắng</a:t>
            </a:r>
            <a:r>
              <a:rPr lang="en-US" altLang="en-US" sz="3200" b="1" dirty="0">
                <a:latin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</a:rPr>
              <a:t>nhất</a:t>
            </a:r>
            <a:r>
              <a:rPr lang="en-US" altLang="en-US" sz="3200" b="1" dirty="0">
                <a:latin typeface="Times New Roman" panose="02020603050405020304" pitchFamily="18" charset="0"/>
              </a:rPr>
              <a:t>.</a:t>
            </a:r>
          </a:p>
          <a:p>
            <a:pPr eaLnBrk="1" hangingPunct="1">
              <a:spcBef>
                <a:spcPct val="50000"/>
              </a:spcBef>
              <a:buFont typeface="Arial" panose="020B0604020202020204" pitchFamily="34" charset="0"/>
              <a:buNone/>
            </a:pP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Ý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nghĩa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mức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độ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được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thể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hiện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bằng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cách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: </a:t>
            </a:r>
          </a:p>
          <a:p>
            <a:pPr eaLnBrk="1" hangingPunct="1">
              <a:spcBef>
                <a:spcPct val="50000"/>
              </a:spcBef>
              <a:buFont typeface="Arial" panose="020B0604020202020204" pitchFamily="34" charset="0"/>
              <a:buChar char="-"/>
            </a:pPr>
            <a:r>
              <a:rPr lang="en-US" altLang="en-US" sz="2400" b="1" dirty="0" err="1">
                <a:latin typeface="Times New Roman" panose="02020603050405020304" pitchFamily="18" charset="0"/>
              </a:rPr>
              <a:t>Thêm</a:t>
            </a:r>
            <a:r>
              <a:rPr lang="en-US" altLang="en-US" sz="2400" b="1" dirty="0"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</a:rPr>
              <a:t>từ</a:t>
            </a:r>
            <a:r>
              <a:rPr lang="en-US" altLang="en-US" sz="2400" dirty="0"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rất</a:t>
            </a:r>
            <a:r>
              <a:rPr lang="en-US" altLang="en-US" sz="2400" dirty="0"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</a:rPr>
              <a:t>vào</a:t>
            </a:r>
            <a:r>
              <a:rPr lang="en-US" altLang="en-US" sz="2400" b="1" dirty="0"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</a:rPr>
              <a:t>trước</a:t>
            </a:r>
            <a:r>
              <a:rPr lang="en-US" altLang="en-US" sz="2400" b="1" dirty="0"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</a:rPr>
              <a:t>tính</a:t>
            </a:r>
            <a:r>
              <a:rPr lang="en-US" altLang="en-US" sz="2400" b="1" dirty="0"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</a:rPr>
              <a:t>từ</a:t>
            </a:r>
            <a:r>
              <a:rPr lang="en-US" altLang="en-US" sz="2400" dirty="0"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trắng</a:t>
            </a:r>
            <a:r>
              <a:rPr lang="en-US" altLang="en-US" sz="24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.</a:t>
            </a:r>
            <a:r>
              <a:rPr lang="en-US" altLang="en-US" sz="2400" dirty="0">
                <a:latin typeface="Times New Roman" panose="02020603050405020304" pitchFamily="18" charset="0"/>
              </a:rPr>
              <a:t>                                                         </a:t>
            </a:r>
          </a:p>
          <a:p>
            <a:pPr eaLnBrk="1" hangingPunct="1">
              <a:spcBef>
                <a:spcPct val="50000"/>
              </a:spcBef>
              <a:buFont typeface="Arial" panose="020B0604020202020204" pitchFamily="34" charset="0"/>
              <a:buNone/>
            </a:pPr>
            <a:endParaRPr lang="en-US" altLang="en-US" sz="2400" dirty="0">
              <a:latin typeface="Times New Roman" panose="02020603050405020304" pitchFamily="18" charset="0"/>
            </a:endParaRPr>
          </a:p>
          <a:p>
            <a:pPr eaLnBrk="1" hangingPunct="1">
              <a:spcBef>
                <a:spcPct val="50000"/>
              </a:spcBef>
              <a:buFont typeface="Arial" panose="020B0604020202020204" pitchFamily="34" charset="0"/>
              <a:buNone/>
            </a:pPr>
            <a:r>
              <a:rPr lang="en-US" altLang="en-US" sz="2400" dirty="0">
                <a:latin typeface="Times New Roman" panose="02020603050405020304" pitchFamily="18" charset="0"/>
              </a:rPr>
              <a:t>- </a:t>
            </a:r>
            <a:r>
              <a:rPr lang="en-US" altLang="en-US" sz="2400" b="1" dirty="0" err="1">
                <a:latin typeface="Times New Roman" panose="02020603050405020304" pitchFamily="18" charset="0"/>
              </a:rPr>
              <a:t>Tạo</a:t>
            </a:r>
            <a:r>
              <a:rPr lang="en-US" altLang="en-US" sz="2400" b="1" dirty="0"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</a:rPr>
              <a:t>ra</a:t>
            </a:r>
            <a:r>
              <a:rPr lang="en-US" altLang="en-US" sz="2400" b="1" dirty="0"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phép</a:t>
            </a:r>
            <a:r>
              <a:rPr lang="en-US" altLang="en-US" sz="2400" b="1" dirty="0">
                <a:latin typeface="Times New Roman" panose="02020603050405020304" pitchFamily="18" charset="0"/>
              </a:rPr>
              <a:t> so </a:t>
            </a:r>
            <a:r>
              <a:rPr lang="en-US" altLang="en-US" sz="2400" b="1" dirty="0" err="1">
                <a:latin typeface="Times New Roman" panose="02020603050405020304" pitchFamily="18" charset="0"/>
              </a:rPr>
              <a:t>sánh</a:t>
            </a:r>
            <a:r>
              <a:rPr lang="en-US" altLang="en-US" sz="2400" b="1" dirty="0"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</a:rPr>
              <a:t>với</a:t>
            </a:r>
            <a:r>
              <a:rPr lang="en-US" altLang="en-US" sz="2400" b="1" dirty="0"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</a:rPr>
              <a:t>các</a:t>
            </a:r>
            <a:r>
              <a:rPr lang="en-US" altLang="en-US" sz="2400" b="1" dirty="0"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</a:rPr>
              <a:t>từ</a:t>
            </a:r>
            <a:r>
              <a:rPr lang="en-US" altLang="en-US" sz="240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hơn</a:t>
            </a:r>
            <a:r>
              <a:rPr lang="en-US" altLang="en-US" sz="2400" dirty="0">
                <a:latin typeface="Times New Roman" panose="02020603050405020304" pitchFamily="18" charset="0"/>
              </a:rPr>
              <a:t>, </a:t>
            </a:r>
            <a:r>
              <a:rPr lang="en-US" alt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nhất</a:t>
            </a:r>
            <a:r>
              <a:rPr lang="en-US" altLang="en-US" sz="24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.</a:t>
            </a:r>
          </a:p>
        </p:txBody>
      </p:sp>
      <p:sp>
        <p:nvSpPr>
          <p:cNvPr id="18438" name="Straight Connector 18437">
            <a:extLst>
              <a:ext uri="{FF2B5EF4-FFF2-40B4-BE49-F238E27FC236}">
                <a16:creationId xmlns:a16="http://schemas.microsoft.com/office/drawing/2014/main" id="{8FE891FB-62AF-4745-82A8-A655B7AD7BFF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5480101" y="4401916"/>
            <a:ext cx="990600" cy="127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439" name="Text Box 18438">
            <a:extLst>
              <a:ext uri="{FF2B5EF4-FFF2-40B4-BE49-F238E27FC236}">
                <a16:creationId xmlns:a16="http://schemas.microsoft.com/office/drawing/2014/main" id="{1C8C7263-5615-41E8-A7E6-00DD02A4CA7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84604" y="4097124"/>
            <a:ext cx="1371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 typeface="Arial" panose="020B0604020202020204" pitchFamily="34" charset="0"/>
              <a:buNone/>
            </a:pP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rất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trắng</a:t>
            </a:r>
            <a:endParaRPr lang="en-US" altLang="en-US" sz="2400" b="1" dirty="0">
              <a:solidFill>
                <a:srgbClr val="0000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18441" name="Straight Connector 18440">
            <a:extLst>
              <a:ext uri="{FF2B5EF4-FFF2-40B4-BE49-F238E27FC236}">
                <a16:creationId xmlns:a16="http://schemas.microsoft.com/office/drawing/2014/main" id="{E0909F9A-F897-4B00-9E50-C16B28B13459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6217904" y="5079751"/>
            <a:ext cx="533400" cy="3048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443" name="Text Box 18442">
            <a:extLst>
              <a:ext uri="{FF2B5EF4-FFF2-40B4-BE49-F238E27FC236}">
                <a16:creationId xmlns:a16="http://schemas.microsoft.com/office/drawing/2014/main" id="{818BEABE-EE77-4D42-9092-CAD9406F0D0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51304" y="5556001"/>
            <a:ext cx="1752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 typeface="Arial" panose="020B0604020202020204" pitchFamily="34" charset="0"/>
              <a:buNone/>
            </a:pP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trắng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nhất</a:t>
            </a:r>
            <a:endParaRPr lang="en-US" altLang="en-US" sz="2400" b="1" dirty="0">
              <a:solidFill>
                <a:srgbClr val="0000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18444" name="Text Box 18443">
            <a:extLst>
              <a:ext uri="{FF2B5EF4-FFF2-40B4-BE49-F238E27FC236}">
                <a16:creationId xmlns:a16="http://schemas.microsoft.com/office/drawing/2014/main" id="{CBE04205-AB89-4BC5-A341-F6DD654B735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51304" y="4857501"/>
            <a:ext cx="1600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 typeface="Arial" panose="020B0604020202020204" pitchFamily="34" charset="0"/>
              <a:buNone/>
            </a:pPr>
            <a:r>
              <a:rPr lang="en-US" altLang="en-US" sz="2400" b="1">
                <a:solidFill>
                  <a:srgbClr val="0000FF"/>
                </a:solidFill>
                <a:latin typeface="Times New Roman" panose="02020603050405020304" pitchFamily="18" charset="0"/>
              </a:rPr>
              <a:t>trắng hơn</a:t>
            </a:r>
          </a:p>
        </p:txBody>
      </p:sp>
      <p:sp>
        <p:nvSpPr>
          <p:cNvPr id="18445" name="Straight Connector 18444">
            <a:extLst>
              <a:ext uri="{FF2B5EF4-FFF2-40B4-BE49-F238E27FC236}">
                <a16:creationId xmlns:a16="http://schemas.microsoft.com/office/drawing/2014/main" id="{0526AA74-9F74-4F64-BB06-4F5BDC891D9B}"/>
              </a:ext>
            </a:extLst>
          </p:cNvPr>
          <p:cNvSpPr>
            <a:spLocks noChangeShapeType="1"/>
          </p:cNvSpPr>
          <p:nvPr/>
        </p:nvSpPr>
        <p:spPr bwMode="auto">
          <a:xfrm>
            <a:off x="6217904" y="5384551"/>
            <a:ext cx="533400" cy="3810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31" name="Line 11">
            <a:extLst>
              <a:ext uri="{FF2B5EF4-FFF2-40B4-BE49-F238E27FC236}">
                <a16:creationId xmlns:a16="http://schemas.microsoft.com/office/drawing/2014/main" id="{36A14CDF-565D-4E18-A576-EEDAFA33581B}"/>
              </a:ext>
            </a:extLst>
          </p:cNvPr>
          <p:cNvSpPr>
            <a:spLocks noChangeShapeType="1"/>
          </p:cNvSpPr>
          <p:nvPr/>
        </p:nvSpPr>
        <p:spPr bwMode="auto">
          <a:xfrm>
            <a:off x="6705584" y="1963580"/>
            <a:ext cx="1463040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32" name="Line 12">
            <a:extLst>
              <a:ext uri="{FF2B5EF4-FFF2-40B4-BE49-F238E27FC236}">
                <a16:creationId xmlns:a16="http://schemas.microsoft.com/office/drawing/2014/main" id="{D5A721CA-ACFC-4D27-BF8F-1E1177A814F7}"/>
              </a:ext>
            </a:extLst>
          </p:cNvPr>
          <p:cNvSpPr>
            <a:spLocks noChangeShapeType="1"/>
          </p:cNvSpPr>
          <p:nvPr/>
        </p:nvSpPr>
        <p:spPr bwMode="auto">
          <a:xfrm>
            <a:off x="6629386" y="2725560"/>
            <a:ext cx="1645920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33" name="Line 13">
            <a:extLst>
              <a:ext uri="{FF2B5EF4-FFF2-40B4-BE49-F238E27FC236}">
                <a16:creationId xmlns:a16="http://schemas.microsoft.com/office/drawing/2014/main" id="{4C2BA1DA-1833-4E00-8EA6-516411CB5AD7}"/>
              </a:ext>
            </a:extLst>
          </p:cNvPr>
          <p:cNvSpPr>
            <a:spLocks noChangeShapeType="1"/>
          </p:cNvSpPr>
          <p:nvPr/>
        </p:nvSpPr>
        <p:spPr bwMode="auto">
          <a:xfrm>
            <a:off x="6553188" y="3411342"/>
            <a:ext cx="1828800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BEE6E20-6AC8-47CB-96DA-44B48E6AF61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90734" y="5944271"/>
            <a:ext cx="26670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</a:pP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* </a:t>
            </a:r>
            <a:r>
              <a:rPr lang="en-US" alt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Trắng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tuyết</a:t>
            </a:r>
            <a:endParaRPr lang="en-US" alt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Straight Connector 16">
            <a:extLst>
              <a:ext uri="{FF2B5EF4-FFF2-40B4-BE49-F238E27FC236}">
                <a16:creationId xmlns:a16="http://schemas.microsoft.com/office/drawing/2014/main" id="{846ABA48-166B-448E-AC49-FE8523C5A25B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505268" y="6175252"/>
            <a:ext cx="990600" cy="127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8FBB116-2AEE-45AE-9558-D25CE8306C7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57684" y="5973130"/>
            <a:ext cx="44958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</a:pP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phép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so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sánh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endParaRPr lang="en-US" altLang="en-US" sz="24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84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1843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1843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500"/>
                                        <p:tgtEl>
                                          <p:spTgt spid="1843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5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843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1843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2" dur="500"/>
                                        <p:tgtEl>
                                          <p:spTgt spid="184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5" dur="500"/>
                                        <p:tgtEl>
                                          <p:spTgt spid="184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 nodeType="clickPar">
                      <p:stCondLst>
                        <p:cond delay="indefinite"/>
                      </p:stCondLst>
                      <p:childTnLst>
                        <p:par>
                          <p:cTn id="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8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0" dur="500"/>
                                        <p:tgtEl>
                                          <p:spTgt spid="1843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5" dur="500"/>
                                        <p:tgtEl>
                                          <p:spTgt spid="184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8" dur="500"/>
                                        <p:tgtEl>
                                          <p:spTgt spid="184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1" dur="500"/>
                                        <p:tgtEl>
                                          <p:spTgt spid="184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4" dur="500"/>
                                        <p:tgtEl>
                                          <p:spTgt spid="184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 nodeType="clickPar">
                      <p:stCondLst>
                        <p:cond delay="indefinite"/>
                      </p:stCondLst>
                      <p:childTnLst>
                        <p:par>
                          <p:cTn id="6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9" grpId="0"/>
      <p:bldP spid="18443" grpId="0"/>
      <p:bldP spid="18444" grpId="0"/>
      <p:bldP spid="2" grpId="0"/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Box 20486">
            <a:extLst>
              <a:ext uri="{FF2B5EF4-FFF2-40B4-BE49-F238E27FC236}">
                <a16:creationId xmlns:a16="http://schemas.microsoft.com/office/drawing/2014/main" id="{7A023667-D35D-41D4-A7A3-2B2B6D95A59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1143060"/>
            <a:ext cx="12115482" cy="53783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ts val="300"/>
              </a:spcBef>
            </a:pPr>
            <a:r>
              <a:rPr lang="en-US" altLang="en-US" sz="4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  </a:t>
            </a:r>
            <a:r>
              <a:rPr lang="en-US" altLang="en-US" sz="4800" b="1" dirty="0" err="1">
                <a:latin typeface="Times New Roman" panose="02020603050405020304" pitchFamily="18" charset="0"/>
              </a:rPr>
              <a:t>Có</a:t>
            </a:r>
            <a:r>
              <a:rPr lang="en-US" altLang="en-US" sz="4800" b="1" dirty="0">
                <a:latin typeface="Times New Roman" panose="02020603050405020304" pitchFamily="18" charset="0"/>
              </a:rPr>
              <a:t> </a:t>
            </a:r>
            <a:r>
              <a:rPr lang="en-US" altLang="en-US" sz="4800" b="1" dirty="0" err="1">
                <a:latin typeface="Times New Roman" panose="02020603050405020304" pitchFamily="18" charset="0"/>
              </a:rPr>
              <a:t>một</a:t>
            </a:r>
            <a:r>
              <a:rPr lang="en-US" altLang="en-US" sz="4800" b="1" dirty="0">
                <a:latin typeface="Times New Roman" panose="02020603050405020304" pitchFamily="18" charset="0"/>
              </a:rPr>
              <a:t> </a:t>
            </a:r>
            <a:r>
              <a:rPr lang="en-US" altLang="en-US" sz="4800" b="1" dirty="0" err="1">
                <a:latin typeface="Times New Roman" panose="02020603050405020304" pitchFamily="18" charset="0"/>
              </a:rPr>
              <a:t>số</a:t>
            </a:r>
            <a:r>
              <a:rPr lang="en-US" altLang="en-US" sz="4800" b="1" dirty="0">
                <a:latin typeface="Times New Roman" panose="02020603050405020304" pitchFamily="18" charset="0"/>
              </a:rPr>
              <a:t> </a:t>
            </a:r>
            <a:r>
              <a:rPr lang="en-US" altLang="en-US" sz="4800" b="1" dirty="0" err="1">
                <a:latin typeface="Times New Roman" panose="02020603050405020304" pitchFamily="18" charset="0"/>
              </a:rPr>
              <a:t>cách</a:t>
            </a:r>
            <a:r>
              <a:rPr lang="en-US" altLang="en-US" sz="4800" b="1" dirty="0">
                <a:latin typeface="Times New Roman" panose="02020603050405020304" pitchFamily="18" charset="0"/>
              </a:rPr>
              <a:t> </a:t>
            </a:r>
            <a:r>
              <a:rPr lang="en-US" altLang="en-US" sz="4800" b="1" dirty="0" err="1">
                <a:latin typeface="Times New Roman" panose="02020603050405020304" pitchFamily="18" charset="0"/>
              </a:rPr>
              <a:t>thể</a:t>
            </a:r>
            <a:r>
              <a:rPr lang="en-US" altLang="en-US" sz="4800" b="1" dirty="0">
                <a:latin typeface="Times New Roman" panose="02020603050405020304" pitchFamily="18" charset="0"/>
              </a:rPr>
              <a:t> </a:t>
            </a:r>
            <a:r>
              <a:rPr lang="en-US" altLang="en-US" sz="4800" b="1" dirty="0" err="1">
                <a:latin typeface="Times New Roman" panose="02020603050405020304" pitchFamily="18" charset="0"/>
              </a:rPr>
              <a:t>hiện</a:t>
            </a:r>
            <a:r>
              <a:rPr lang="en-US" altLang="en-US" sz="4800" b="1" dirty="0">
                <a:latin typeface="Times New Roman" panose="02020603050405020304" pitchFamily="18" charset="0"/>
              </a:rPr>
              <a:t> </a:t>
            </a:r>
            <a:r>
              <a:rPr lang="en-US" altLang="en-US" sz="4800" b="1" dirty="0" err="1">
                <a:latin typeface="Times New Roman" panose="02020603050405020304" pitchFamily="18" charset="0"/>
              </a:rPr>
              <a:t>mức</a:t>
            </a:r>
            <a:r>
              <a:rPr lang="en-US" altLang="en-US" sz="4800" b="1" dirty="0">
                <a:latin typeface="Times New Roman" panose="02020603050405020304" pitchFamily="18" charset="0"/>
              </a:rPr>
              <a:t> </a:t>
            </a:r>
            <a:r>
              <a:rPr lang="en-US" altLang="en-US" sz="4800" b="1" dirty="0" err="1">
                <a:latin typeface="Times New Roman" panose="02020603050405020304" pitchFamily="18" charset="0"/>
              </a:rPr>
              <a:t>độ</a:t>
            </a:r>
            <a:r>
              <a:rPr lang="en-US" altLang="en-US" sz="4800" b="1" dirty="0">
                <a:latin typeface="Times New Roman" panose="02020603050405020304" pitchFamily="18" charset="0"/>
              </a:rPr>
              <a:t> </a:t>
            </a:r>
            <a:r>
              <a:rPr lang="en-US" altLang="en-US" sz="4800" b="1" dirty="0" err="1">
                <a:latin typeface="Times New Roman" panose="02020603050405020304" pitchFamily="18" charset="0"/>
              </a:rPr>
              <a:t>của</a:t>
            </a:r>
            <a:r>
              <a:rPr lang="en-US" altLang="en-US" sz="4800" b="1" dirty="0">
                <a:latin typeface="Times New Roman" panose="02020603050405020304" pitchFamily="18" charset="0"/>
              </a:rPr>
              <a:t> </a:t>
            </a:r>
            <a:r>
              <a:rPr lang="en-US" altLang="en-US" sz="4800" b="1" dirty="0" err="1">
                <a:latin typeface="Times New Roman" panose="02020603050405020304" pitchFamily="18" charset="0"/>
              </a:rPr>
              <a:t>đặc</a:t>
            </a:r>
            <a:r>
              <a:rPr lang="en-US" altLang="en-US" sz="4800" b="1" dirty="0">
                <a:latin typeface="Times New Roman" panose="02020603050405020304" pitchFamily="18" charset="0"/>
              </a:rPr>
              <a:t> </a:t>
            </a:r>
            <a:r>
              <a:rPr lang="en-US" altLang="en-US" sz="4800" b="1" dirty="0" err="1">
                <a:latin typeface="Times New Roman" panose="02020603050405020304" pitchFamily="18" charset="0"/>
              </a:rPr>
              <a:t>điểm</a:t>
            </a:r>
            <a:r>
              <a:rPr lang="en-US" altLang="en-US" sz="4800" b="1" dirty="0">
                <a:latin typeface="Times New Roman" panose="02020603050405020304" pitchFamily="18" charset="0"/>
              </a:rPr>
              <a:t>, </a:t>
            </a:r>
            <a:r>
              <a:rPr lang="en-US" altLang="en-US" sz="4800" b="1" dirty="0" err="1">
                <a:latin typeface="Times New Roman" panose="02020603050405020304" pitchFamily="18" charset="0"/>
              </a:rPr>
              <a:t>tính</a:t>
            </a:r>
            <a:r>
              <a:rPr lang="en-US" altLang="en-US" sz="4800" b="1" dirty="0">
                <a:latin typeface="Times New Roman" panose="02020603050405020304" pitchFamily="18" charset="0"/>
              </a:rPr>
              <a:t> </a:t>
            </a:r>
            <a:r>
              <a:rPr lang="en-US" altLang="en-US" sz="4800" b="1" dirty="0" err="1">
                <a:latin typeface="Times New Roman" panose="02020603050405020304" pitchFamily="18" charset="0"/>
              </a:rPr>
              <a:t>chất</a:t>
            </a:r>
            <a:r>
              <a:rPr lang="en-US" altLang="en-US" sz="4800" b="1" dirty="0">
                <a:latin typeface="Times New Roman" panose="02020603050405020304" pitchFamily="18" charset="0"/>
              </a:rPr>
              <a:t> </a:t>
            </a:r>
            <a:r>
              <a:rPr lang="en-US" altLang="en-US" sz="4800" b="1" dirty="0" err="1">
                <a:latin typeface="Times New Roman" panose="02020603050405020304" pitchFamily="18" charset="0"/>
              </a:rPr>
              <a:t>như</a:t>
            </a:r>
            <a:r>
              <a:rPr lang="en-US" altLang="en-US" sz="4800" b="1" dirty="0">
                <a:latin typeface="Times New Roman" panose="02020603050405020304" pitchFamily="18" charset="0"/>
              </a:rPr>
              <a:t> </a:t>
            </a:r>
            <a:r>
              <a:rPr lang="en-US" altLang="en-US" sz="4800" b="1" dirty="0" err="1">
                <a:latin typeface="Times New Roman" panose="02020603050405020304" pitchFamily="18" charset="0"/>
              </a:rPr>
              <a:t>sau</a:t>
            </a:r>
            <a:r>
              <a:rPr lang="en-US" altLang="en-US" sz="4800" b="1" dirty="0">
                <a:latin typeface="Times New Roman" panose="02020603050405020304" pitchFamily="18" charset="0"/>
              </a:rPr>
              <a:t> :</a:t>
            </a:r>
          </a:p>
          <a:p>
            <a:pPr eaLnBrk="1" hangingPunct="1">
              <a:spcBef>
                <a:spcPts val="300"/>
              </a:spcBef>
            </a:pPr>
            <a:r>
              <a:rPr lang="en-US" altLang="en-US" sz="4800" b="1" dirty="0">
                <a:latin typeface="Times New Roman" panose="02020603050405020304" pitchFamily="18" charset="0"/>
              </a:rPr>
              <a:t> 1. </a:t>
            </a:r>
            <a:r>
              <a:rPr lang="en-US" altLang="en-US" sz="4800" b="1" dirty="0" err="1">
                <a:latin typeface="Times New Roman" panose="02020603050405020304" pitchFamily="18" charset="0"/>
              </a:rPr>
              <a:t>Tạo</a:t>
            </a:r>
            <a:r>
              <a:rPr lang="en-US" altLang="en-US" sz="4800" b="1" dirty="0">
                <a:latin typeface="Times New Roman" panose="02020603050405020304" pitchFamily="18" charset="0"/>
              </a:rPr>
              <a:t> </a:t>
            </a:r>
            <a:r>
              <a:rPr lang="en-US" altLang="en-US" sz="4800" b="1" dirty="0" err="1">
                <a:latin typeface="Times New Roman" panose="02020603050405020304" pitchFamily="18" charset="0"/>
              </a:rPr>
              <a:t>ra</a:t>
            </a:r>
            <a:r>
              <a:rPr lang="en-US" altLang="en-US" sz="4800" b="1" dirty="0">
                <a:latin typeface="Times New Roman" panose="02020603050405020304" pitchFamily="18" charset="0"/>
              </a:rPr>
              <a:t> </a:t>
            </a:r>
            <a:r>
              <a:rPr lang="en-US" altLang="en-US" sz="4800" b="1" dirty="0" err="1">
                <a:latin typeface="Times New Roman" panose="02020603050405020304" pitchFamily="18" charset="0"/>
              </a:rPr>
              <a:t>các</a:t>
            </a:r>
            <a:r>
              <a:rPr lang="en-US" altLang="en-US" sz="4800" b="1" dirty="0">
                <a:latin typeface="Times New Roman" panose="02020603050405020304" pitchFamily="18" charset="0"/>
              </a:rPr>
              <a:t> </a:t>
            </a:r>
            <a:r>
              <a:rPr lang="en-US" altLang="en-US" sz="48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từ</a:t>
            </a:r>
            <a:r>
              <a:rPr lang="en-US" altLang="en-US" sz="4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8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ghép</a:t>
            </a:r>
            <a:r>
              <a:rPr lang="en-US" altLang="en-US" sz="4800" b="1" dirty="0">
                <a:latin typeface="Times New Roman" panose="02020603050405020304" pitchFamily="18" charset="0"/>
              </a:rPr>
              <a:t> </a:t>
            </a:r>
            <a:r>
              <a:rPr lang="en-US" altLang="en-US" sz="4800" b="1" dirty="0" err="1">
                <a:latin typeface="Times New Roman" panose="02020603050405020304" pitchFamily="18" charset="0"/>
              </a:rPr>
              <a:t>hoặc</a:t>
            </a:r>
            <a:r>
              <a:rPr lang="en-US" altLang="en-US" sz="4800" b="1" dirty="0">
                <a:latin typeface="Times New Roman" panose="02020603050405020304" pitchFamily="18" charset="0"/>
              </a:rPr>
              <a:t> </a:t>
            </a:r>
            <a:r>
              <a:rPr lang="en-US" altLang="en-US" sz="48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từ</a:t>
            </a:r>
            <a:r>
              <a:rPr lang="en-US" altLang="en-US" sz="4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8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láy</a:t>
            </a:r>
            <a:r>
              <a:rPr lang="en-US" altLang="en-US" sz="4800" b="1" dirty="0">
                <a:latin typeface="Times New Roman" panose="02020603050405020304" pitchFamily="18" charset="0"/>
              </a:rPr>
              <a:t> </a:t>
            </a:r>
            <a:r>
              <a:rPr lang="en-US" altLang="en-US" sz="4800" b="1" dirty="0" err="1">
                <a:latin typeface="Times New Roman" panose="02020603050405020304" pitchFamily="18" charset="0"/>
              </a:rPr>
              <a:t>với</a:t>
            </a:r>
            <a:r>
              <a:rPr lang="en-US" altLang="en-US" sz="4800" b="1" dirty="0">
                <a:latin typeface="Times New Roman" panose="02020603050405020304" pitchFamily="18" charset="0"/>
              </a:rPr>
              <a:t> </a:t>
            </a:r>
            <a:r>
              <a:rPr lang="en-US" altLang="en-US" sz="4800" b="1" dirty="0" err="1">
                <a:latin typeface="Times New Roman" panose="02020603050405020304" pitchFamily="18" charset="0"/>
              </a:rPr>
              <a:t>tính</a:t>
            </a:r>
            <a:r>
              <a:rPr lang="en-US" altLang="en-US" sz="4800" b="1" dirty="0">
                <a:latin typeface="Times New Roman" panose="02020603050405020304" pitchFamily="18" charset="0"/>
              </a:rPr>
              <a:t> </a:t>
            </a:r>
            <a:r>
              <a:rPr lang="en-US" altLang="en-US" sz="4800" b="1" dirty="0" err="1">
                <a:latin typeface="Times New Roman" panose="02020603050405020304" pitchFamily="18" charset="0"/>
              </a:rPr>
              <a:t>từ</a:t>
            </a:r>
            <a:r>
              <a:rPr lang="en-US" altLang="en-US" sz="4800" b="1" dirty="0">
                <a:latin typeface="Times New Roman" panose="02020603050405020304" pitchFamily="18" charset="0"/>
              </a:rPr>
              <a:t> </a:t>
            </a:r>
            <a:r>
              <a:rPr lang="en-US" altLang="en-US" sz="4800" b="1" dirty="0" err="1">
                <a:latin typeface="Times New Roman" panose="02020603050405020304" pitchFamily="18" charset="0"/>
              </a:rPr>
              <a:t>đã</a:t>
            </a:r>
            <a:r>
              <a:rPr lang="en-US" altLang="en-US" sz="4800" b="1" dirty="0">
                <a:latin typeface="Times New Roman" panose="02020603050405020304" pitchFamily="18" charset="0"/>
              </a:rPr>
              <a:t> </a:t>
            </a:r>
            <a:r>
              <a:rPr lang="en-US" altLang="en-US" sz="4800" b="1" dirty="0" err="1">
                <a:latin typeface="Times New Roman" panose="02020603050405020304" pitchFamily="18" charset="0"/>
              </a:rPr>
              <a:t>cho</a:t>
            </a:r>
            <a:r>
              <a:rPr lang="en-US" altLang="en-US" sz="4800" b="1" dirty="0">
                <a:latin typeface="Times New Roman" panose="02020603050405020304" pitchFamily="18" charset="0"/>
              </a:rPr>
              <a:t>.</a:t>
            </a:r>
          </a:p>
          <a:p>
            <a:pPr eaLnBrk="1" hangingPunct="1">
              <a:spcBef>
                <a:spcPts val="300"/>
              </a:spcBef>
            </a:pPr>
            <a:r>
              <a:rPr lang="en-US" altLang="en-US" sz="4800" b="1" dirty="0">
                <a:latin typeface="Times New Roman" panose="02020603050405020304" pitchFamily="18" charset="0"/>
              </a:rPr>
              <a:t> 2. </a:t>
            </a:r>
            <a:r>
              <a:rPr lang="en-US" altLang="en-US" sz="4800" b="1" dirty="0" err="1">
                <a:latin typeface="Times New Roman" panose="02020603050405020304" pitchFamily="18" charset="0"/>
              </a:rPr>
              <a:t>Thêm</a:t>
            </a:r>
            <a:r>
              <a:rPr lang="en-US" altLang="en-US" sz="4800" b="1" dirty="0">
                <a:latin typeface="Times New Roman" panose="02020603050405020304" pitchFamily="18" charset="0"/>
              </a:rPr>
              <a:t> </a:t>
            </a:r>
            <a:r>
              <a:rPr lang="en-US" altLang="en-US" sz="4800" b="1" dirty="0" err="1">
                <a:latin typeface="Times New Roman" panose="02020603050405020304" pitchFamily="18" charset="0"/>
              </a:rPr>
              <a:t>các</a:t>
            </a:r>
            <a:r>
              <a:rPr lang="en-US" altLang="en-US" sz="4800" b="1" dirty="0">
                <a:latin typeface="Times New Roman" panose="02020603050405020304" pitchFamily="18" charset="0"/>
              </a:rPr>
              <a:t> </a:t>
            </a:r>
            <a:r>
              <a:rPr lang="en-US" altLang="en-US" sz="4800" b="1" dirty="0" err="1">
                <a:latin typeface="Times New Roman" panose="02020603050405020304" pitchFamily="18" charset="0"/>
              </a:rPr>
              <a:t>từ</a:t>
            </a:r>
            <a:r>
              <a:rPr lang="en-US" altLang="en-US" sz="4800" b="1" dirty="0">
                <a:latin typeface="Times New Roman" panose="02020603050405020304" pitchFamily="18" charset="0"/>
              </a:rPr>
              <a:t> </a:t>
            </a:r>
            <a:r>
              <a:rPr lang="en-US" altLang="en-US" sz="48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rất</a:t>
            </a:r>
            <a:r>
              <a:rPr lang="en-US" altLang="en-US" sz="4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, </a:t>
            </a:r>
            <a:r>
              <a:rPr lang="en-US" altLang="en-US" sz="48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quá</a:t>
            </a:r>
            <a:r>
              <a:rPr lang="en-US" altLang="en-US" sz="4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, </a:t>
            </a:r>
            <a:r>
              <a:rPr lang="en-US" altLang="en-US" sz="48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lắm</a:t>
            </a:r>
            <a:r>
              <a:rPr lang="en-US" altLang="en-US" sz="4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…</a:t>
            </a:r>
            <a:r>
              <a:rPr lang="en-US" altLang="en-US" sz="4800" b="1" dirty="0">
                <a:latin typeface="Times New Roman" panose="02020603050405020304" pitchFamily="18" charset="0"/>
              </a:rPr>
              <a:t> </a:t>
            </a:r>
            <a:r>
              <a:rPr lang="en-US" altLang="en-US" sz="4800" b="1" dirty="0" err="1">
                <a:latin typeface="Times New Roman" panose="02020603050405020304" pitchFamily="18" charset="0"/>
              </a:rPr>
              <a:t>vào</a:t>
            </a:r>
            <a:r>
              <a:rPr lang="en-US" altLang="en-US" sz="4800" b="1" dirty="0">
                <a:latin typeface="Times New Roman" panose="02020603050405020304" pitchFamily="18" charset="0"/>
              </a:rPr>
              <a:t> </a:t>
            </a:r>
            <a:r>
              <a:rPr lang="en-US" altLang="en-US" sz="4800" b="1" dirty="0" err="1">
                <a:latin typeface="Times New Roman" panose="02020603050405020304" pitchFamily="18" charset="0"/>
              </a:rPr>
              <a:t>trước</a:t>
            </a:r>
            <a:r>
              <a:rPr lang="en-US" altLang="en-US" sz="4800" b="1" dirty="0">
                <a:latin typeface="Times New Roman" panose="02020603050405020304" pitchFamily="18" charset="0"/>
              </a:rPr>
              <a:t> </a:t>
            </a:r>
            <a:r>
              <a:rPr lang="en-US" altLang="en-US" sz="4800" b="1" dirty="0" err="1">
                <a:latin typeface="Times New Roman" panose="02020603050405020304" pitchFamily="18" charset="0"/>
              </a:rPr>
              <a:t>hoặc</a:t>
            </a:r>
            <a:r>
              <a:rPr lang="en-US" altLang="en-US" sz="4800" b="1" dirty="0">
                <a:latin typeface="Times New Roman" panose="02020603050405020304" pitchFamily="18" charset="0"/>
              </a:rPr>
              <a:t> </a:t>
            </a:r>
            <a:r>
              <a:rPr lang="en-US" altLang="en-US" sz="4800" b="1" dirty="0" err="1">
                <a:latin typeface="Times New Roman" panose="02020603050405020304" pitchFamily="18" charset="0"/>
              </a:rPr>
              <a:t>sau</a:t>
            </a:r>
            <a:r>
              <a:rPr lang="en-US" altLang="en-US" sz="4800" b="1" dirty="0">
                <a:latin typeface="Times New Roman" panose="02020603050405020304" pitchFamily="18" charset="0"/>
              </a:rPr>
              <a:t> </a:t>
            </a:r>
            <a:r>
              <a:rPr lang="en-US" altLang="en-US" sz="4800" b="1" dirty="0" err="1">
                <a:latin typeface="Times New Roman" panose="02020603050405020304" pitchFamily="18" charset="0"/>
              </a:rPr>
              <a:t>tính</a:t>
            </a:r>
            <a:r>
              <a:rPr lang="en-US" altLang="en-US" sz="4800" b="1" dirty="0">
                <a:latin typeface="Times New Roman" panose="02020603050405020304" pitchFamily="18" charset="0"/>
              </a:rPr>
              <a:t> </a:t>
            </a:r>
            <a:r>
              <a:rPr lang="en-US" altLang="en-US" sz="4800" b="1" dirty="0" err="1">
                <a:latin typeface="Times New Roman" panose="02020603050405020304" pitchFamily="18" charset="0"/>
              </a:rPr>
              <a:t>từ</a:t>
            </a:r>
            <a:r>
              <a:rPr lang="en-US" altLang="en-US" sz="4800" b="1" dirty="0">
                <a:latin typeface="Times New Roman" panose="02020603050405020304" pitchFamily="18" charset="0"/>
              </a:rPr>
              <a:t>.</a:t>
            </a:r>
          </a:p>
          <a:p>
            <a:pPr eaLnBrk="1" hangingPunct="1">
              <a:spcBef>
                <a:spcPts val="300"/>
              </a:spcBef>
            </a:pPr>
            <a:r>
              <a:rPr lang="en-US" altLang="en-US" sz="4800" b="1" dirty="0">
                <a:latin typeface="Times New Roman" panose="02020603050405020304" pitchFamily="18" charset="0"/>
              </a:rPr>
              <a:t> 3. </a:t>
            </a:r>
            <a:r>
              <a:rPr lang="en-US" altLang="en-US" sz="4800" b="1" dirty="0" err="1">
                <a:latin typeface="Times New Roman" panose="02020603050405020304" pitchFamily="18" charset="0"/>
              </a:rPr>
              <a:t>Tạo</a:t>
            </a:r>
            <a:r>
              <a:rPr lang="en-US" altLang="en-US" sz="4800" b="1" dirty="0">
                <a:latin typeface="Times New Roman" panose="02020603050405020304" pitchFamily="18" charset="0"/>
              </a:rPr>
              <a:t> </a:t>
            </a:r>
            <a:r>
              <a:rPr lang="en-US" altLang="en-US" sz="4800" b="1" dirty="0" err="1">
                <a:latin typeface="Times New Roman" panose="02020603050405020304" pitchFamily="18" charset="0"/>
              </a:rPr>
              <a:t>ra</a:t>
            </a:r>
            <a:r>
              <a:rPr lang="en-US" altLang="en-US" sz="4800" b="1" dirty="0">
                <a:latin typeface="Times New Roman" panose="02020603050405020304" pitchFamily="18" charset="0"/>
              </a:rPr>
              <a:t> </a:t>
            </a:r>
            <a:r>
              <a:rPr lang="en-US" altLang="en-US" sz="4800" b="1" dirty="0" err="1">
                <a:latin typeface="Times New Roman" panose="02020603050405020304" pitchFamily="18" charset="0"/>
              </a:rPr>
              <a:t>phép</a:t>
            </a:r>
            <a:r>
              <a:rPr lang="en-US" altLang="en-US" sz="4800" b="1" dirty="0">
                <a:latin typeface="Times New Roman" panose="02020603050405020304" pitchFamily="18" charset="0"/>
              </a:rPr>
              <a:t> so </a:t>
            </a:r>
            <a:r>
              <a:rPr lang="en-US" altLang="en-US" sz="4800" b="1" dirty="0" err="1">
                <a:latin typeface="Times New Roman" panose="02020603050405020304" pitchFamily="18" charset="0"/>
              </a:rPr>
              <a:t>sánh</a:t>
            </a:r>
            <a:r>
              <a:rPr lang="en-US" altLang="en-US" sz="4800" b="1" dirty="0">
                <a:latin typeface="Times New Roman" panose="02020603050405020304" pitchFamily="18" charset="0"/>
              </a:rPr>
              <a:t>.</a:t>
            </a:r>
          </a:p>
        </p:txBody>
      </p:sp>
      <p:sp>
        <p:nvSpPr>
          <p:cNvPr id="9" name="Text Box 10">
            <a:extLst>
              <a:ext uri="{FF2B5EF4-FFF2-40B4-BE49-F238E27FC236}">
                <a16:creationId xmlns:a16="http://schemas.microsoft.com/office/drawing/2014/main" id="{2673C1BA-D7F5-47E6-8D43-03E6A71090A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00634" y="152486"/>
            <a:ext cx="3276514" cy="830997"/>
          </a:xfrm>
          <a:prstGeom prst="rect">
            <a:avLst/>
          </a:prstGeom>
          <a:pattFill prst="pct5">
            <a:fgClr>
              <a:schemeClr val="accent1"/>
            </a:fgClr>
            <a:bgClr>
              <a:schemeClr val="bg1"/>
            </a:bgClr>
          </a:pattFill>
          <a:ln>
            <a:noFill/>
          </a:ln>
          <a:effectLst/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48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II. </a:t>
            </a:r>
            <a:r>
              <a:rPr lang="en-US" altLang="en-US" sz="4800" b="1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Ghi</a:t>
            </a:r>
            <a:r>
              <a:rPr lang="en-US" altLang="en-US" sz="48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800" b="1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nhớ</a:t>
            </a:r>
            <a:endParaRPr lang="en-US" altLang="en-US" sz="4800" b="1" u="sng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ext Box 6148">
            <a:extLst>
              <a:ext uri="{FF2B5EF4-FFF2-40B4-BE49-F238E27FC236}">
                <a16:creationId xmlns:a16="http://schemas.microsoft.com/office/drawing/2014/main" id="{16EBB579-3E45-4458-BAE9-9081D7BA856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0" y="25401"/>
            <a:ext cx="9144000" cy="6740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 typeface="Arial" panose="020B0604020202020204" pitchFamily="34" charset="0"/>
              <a:buNone/>
            </a:pPr>
            <a:r>
              <a:rPr lang="en-US" altLang="en-US" sz="2400" b="1" dirty="0">
                <a:latin typeface="Times New Roman" panose="02020603050405020304" pitchFamily="18" charset="0"/>
              </a:rPr>
              <a:t>1. </a:t>
            </a:r>
            <a:r>
              <a:rPr lang="en-US" altLang="en-US" sz="2400" b="1" dirty="0" err="1">
                <a:latin typeface="Times New Roman" panose="02020603050405020304" pitchFamily="18" charset="0"/>
              </a:rPr>
              <a:t>Tìm</a:t>
            </a:r>
            <a:r>
              <a:rPr lang="en-US" altLang="en-US" sz="2400" b="1" dirty="0"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</a:rPr>
              <a:t>những</a:t>
            </a:r>
            <a:r>
              <a:rPr lang="en-US" altLang="en-US" sz="2400" b="1" dirty="0"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</a:rPr>
              <a:t>từ</a:t>
            </a:r>
            <a:r>
              <a:rPr lang="en-US" altLang="en-US" sz="2400" b="1" dirty="0"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</a:rPr>
              <a:t>ngữ</a:t>
            </a:r>
            <a:r>
              <a:rPr lang="en-US" altLang="en-US" sz="2400" b="1" dirty="0"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</a:rPr>
              <a:t>biểu</a:t>
            </a:r>
            <a:r>
              <a:rPr lang="en-US" altLang="en-US" sz="2400" b="1" dirty="0"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</a:rPr>
              <a:t>thị</a:t>
            </a:r>
            <a:r>
              <a:rPr lang="en-US" altLang="en-US" sz="2400" b="1" dirty="0"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</a:rPr>
              <a:t>mức</a:t>
            </a:r>
            <a:r>
              <a:rPr lang="en-US" altLang="en-US" sz="2400" b="1" dirty="0"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</a:rPr>
              <a:t>độ</a:t>
            </a:r>
            <a:r>
              <a:rPr lang="en-US" altLang="en-US" sz="2400" b="1" dirty="0"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</a:rPr>
              <a:t>của</a:t>
            </a:r>
            <a:r>
              <a:rPr lang="en-US" altLang="en-US" sz="2400" b="1" dirty="0"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</a:rPr>
              <a:t>đặc</a:t>
            </a:r>
            <a:r>
              <a:rPr lang="en-US" altLang="en-US" sz="2400" b="1" dirty="0"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</a:rPr>
              <a:t>điểm</a:t>
            </a:r>
            <a:r>
              <a:rPr lang="en-US" altLang="en-US" sz="2400" b="1" dirty="0">
                <a:latin typeface="Times New Roman" panose="02020603050405020304" pitchFamily="18" charset="0"/>
              </a:rPr>
              <a:t>, </a:t>
            </a:r>
            <a:r>
              <a:rPr lang="en-US" altLang="en-US" sz="2400" b="1" dirty="0" err="1">
                <a:latin typeface="Times New Roman" panose="02020603050405020304" pitchFamily="18" charset="0"/>
              </a:rPr>
              <a:t>tính</a:t>
            </a:r>
            <a:r>
              <a:rPr lang="en-US" altLang="en-US" sz="2400" b="1" dirty="0"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</a:rPr>
              <a:t>chất</a:t>
            </a:r>
            <a:r>
              <a:rPr lang="en-US" altLang="en-US" sz="2400" b="1" dirty="0">
                <a:latin typeface="Times New Roman" panose="02020603050405020304" pitchFamily="18" charset="0"/>
              </a:rPr>
              <a:t>      (</a:t>
            </a:r>
            <a:r>
              <a:rPr lang="en-US" altLang="en-US" sz="2400" b="1" dirty="0" err="1">
                <a:latin typeface="Times New Roman" panose="02020603050405020304" pitchFamily="18" charset="0"/>
              </a:rPr>
              <a:t>được</a:t>
            </a:r>
            <a:r>
              <a:rPr lang="en-US" altLang="en-US" sz="2400" b="1" dirty="0">
                <a:latin typeface="Times New Roman" panose="02020603050405020304" pitchFamily="18" charset="0"/>
              </a:rPr>
              <a:t> in </a:t>
            </a:r>
            <a:r>
              <a:rPr lang="en-US" altLang="en-US" sz="2400" b="1" dirty="0" err="1">
                <a:latin typeface="Times New Roman" panose="02020603050405020304" pitchFamily="18" charset="0"/>
              </a:rPr>
              <a:t>nghiêng</a:t>
            </a:r>
            <a:r>
              <a:rPr lang="en-US" altLang="en-US" sz="2400" b="1" dirty="0">
                <a:latin typeface="Times New Roman" panose="02020603050405020304" pitchFamily="18" charset="0"/>
              </a:rPr>
              <a:t>) </a:t>
            </a:r>
            <a:r>
              <a:rPr lang="en-US" altLang="en-US" sz="2400" b="1" dirty="0" err="1">
                <a:latin typeface="Times New Roman" panose="02020603050405020304" pitchFamily="18" charset="0"/>
              </a:rPr>
              <a:t>trong</a:t>
            </a:r>
            <a:r>
              <a:rPr lang="en-US" altLang="en-US" sz="2400" b="1" dirty="0"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</a:rPr>
              <a:t>đoạn</a:t>
            </a:r>
            <a:r>
              <a:rPr lang="en-US" altLang="en-US" sz="2400" b="1" dirty="0"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</a:rPr>
              <a:t>văn</a:t>
            </a:r>
            <a:r>
              <a:rPr lang="en-US" altLang="en-US" sz="2400" b="1" dirty="0"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</a:rPr>
              <a:t>sau</a:t>
            </a:r>
            <a:r>
              <a:rPr lang="en-US" altLang="en-US" sz="2400" b="1" dirty="0">
                <a:latin typeface="Times New Roman" panose="02020603050405020304" pitchFamily="18" charset="0"/>
              </a:rPr>
              <a:t>:</a:t>
            </a:r>
          </a:p>
          <a:p>
            <a:pPr eaLnBrk="1" hangingPunct="1">
              <a:spcBef>
                <a:spcPct val="50000"/>
              </a:spcBef>
              <a:buFont typeface="Arial" panose="020B0604020202020204" pitchFamily="34" charset="0"/>
              <a:buNone/>
            </a:pPr>
            <a:r>
              <a:rPr lang="en-US" altLang="en-US" sz="2400" b="1" dirty="0">
                <a:latin typeface="Times New Roman" panose="02020603050405020304" pitchFamily="18" charset="0"/>
              </a:rPr>
              <a:t>   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Hoa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cà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phê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i="1" dirty="0" err="1">
                <a:latin typeface="Times New Roman" panose="02020603050405020304" pitchFamily="18" charset="0"/>
              </a:rPr>
              <a:t>thơm</a:t>
            </a:r>
            <a:r>
              <a:rPr lang="en-US" altLang="en-US" sz="2400" b="1" i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đậm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và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ngọt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nên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mùi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hương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thường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theo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gió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bay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đi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rất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i="1" dirty="0" err="1">
                <a:latin typeface="Times New Roman" panose="02020603050405020304" pitchFamily="18" charset="0"/>
              </a:rPr>
              <a:t>xa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.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Nhà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thơ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Xuân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Diệu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chỉ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một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lần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đến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đây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ngắm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nhìn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vẻ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đẹp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của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cà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phê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đã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phải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thốt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lên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:</a:t>
            </a:r>
          </a:p>
          <a:p>
            <a:pPr eaLnBrk="1" hangingPunct="1">
              <a:spcBef>
                <a:spcPct val="50000"/>
              </a:spcBef>
              <a:buFont typeface="Arial" panose="020B0604020202020204" pitchFamily="34" charset="0"/>
              <a:buNone/>
            </a:pP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                  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Hoa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cà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phê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i="1" dirty="0" err="1">
                <a:latin typeface="Times New Roman" panose="02020603050405020304" pitchFamily="18" charset="0"/>
              </a:rPr>
              <a:t>thơm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lắm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em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ơi</a:t>
            </a:r>
            <a:endParaRPr lang="en-US" altLang="en-US" sz="2400" b="1" dirty="0">
              <a:solidFill>
                <a:srgbClr val="0000FF"/>
              </a:solidFill>
              <a:latin typeface="Times New Roman" panose="02020603050405020304" pitchFamily="18" charset="0"/>
            </a:endParaRPr>
          </a:p>
          <a:p>
            <a:pPr eaLnBrk="1" hangingPunct="1">
              <a:spcBef>
                <a:spcPct val="50000"/>
              </a:spcBef>
              <a:buFont typeface="Arial" panose="020B0604020202020204" pitchFamily="34" charset="0"/>
              <a:buNone/>
            </a:pP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                  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Hoa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cùng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một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điệu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với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hoa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nhài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</a:p>
          <a:p>
            <a:pPr eaLnBrk="1" hangingPunct="1">
              <a:spcBef>
                <a:spcPct val="50000"/>
              </a:spcBef>
              <a:buFont typeface="Arial" panose="020B0604020202020204" pitchFamily="34" charset="0"/>
              <a:buNone/>
            </a:pP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                   </a:t>
            </a:r>
            <a:r>
              <a:rPr lang="en-US" altLang="en-US" sz="2400" i="1" dirty="0" err="1">
                <a:latin typeface="Times New Roman" panose="02020603050405020304" pitchFamily="18" charset="0"/>
              </a:rPr>
              <a:t>Trong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ngà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i="1" dirty="0" err="1">
                <a:latin typeface="Times New Roman" panose="02020603050405020304" pitchFamily="18" charset="0"/>
              </a:rPr>
              <a:t>trắng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ngọc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,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xinh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và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sáng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</a:p>
          <a:p>
            <a:pPr eaLnBrk="1" hangingPunct="1">
              <a:spcBef>
                <a:spcPct val="50000"/>
              </a:spcBef>
              <a:buFont typeface="Arial" panose="020B0604020202020204" pitchFamily="34" charset="0"/>
              <a:buNone/>
            </a:pP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                  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Như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miệng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em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cười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đâu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đấy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thôi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.</a:t>
            </a:r>
          </a:p>
          <a:p>
            <a:pPr eaLnBrk="1" hangingPunct="1">
              <a:spcBef>
                <a:spcPct val="50000"/>
              </a:spcBef>
              <a:buFont typeface="Arial" panose="020B0604020202020204" pitchFamily="34" charset="0"/>
              <a:buNone/>
            </a:pP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Mỗi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mùa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xuân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,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Đắk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Lắk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lại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khoác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lên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mình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một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màu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i="1" dirty="0" err="1">
                <a:latin typeface="Times New Roman" panose="02020603050405020304" pitchFamily="18" charset="0"/>
              </a:rPr>
              <a:t>trắng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ngà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ngọc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và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tỏa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ra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mùi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hương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ngan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ngát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khiến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đất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trời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trong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những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ngày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xuân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i="1" dirty="0" err="1">
                <a:latin typeface="Times New Roman" panose="02020603050405020304" pitchFamily="18" charset="0"/>
              </a:rPr>
              <a:t>đẹp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hơn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, </a:t>
            </a:r>
            <a:r>
              <a:rPr lang="en-US" altLang="en-US" sz="2400" i="1" dirty="0" err="1">
                <a:latin typeface="Times New Roman" panose="02020603050405020304" pitchFamily="18" charset="0"/>
              </a:rPr>
              <a:t>lộng</a:t>
            </a:r>
            <a:r>
              <a:rPr lang="en-US" altLang="en-US" sz="2400" b="1" i="1" dirty="0">
                <a:latin typeface="Times New Roman" panose="02020603050405020304" pitchFamily="18" charset="0"/>
              </a:rPr>
              <a:t> </a:t>
            </a:r>
            <a:r>
              <a:rPr lang="en-US" altLang="en-US" sz="2400" i="1" dirty="0" err="1">
                <a:latin typeface="Times New Roman" panose="02020603050405020304" pitchFamily="18" charset="0"/>
              </a:rPr>
              <a:t>lẫy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hơn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và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i="1" dirty="0" err="1">
                <a:latin typeface="Times New Roman" panose="02020603050405020304" pitchFamily="18" charset="0"/>
              </a:rPr>
              <a:t>tinh</a:t>
            </a:r>
            <a:r>
              <a:rPr lang="en-US" altLang="en-US" sz="2400" i="1" dirty="0">
                <a:latin typeface="Times New Roman" panose="02020603050405020304" pitchFamily="18" charset="0"/>
              </a:rPr>
              <a:t> </a:t>
            </a:r>
            <a:r>
              <a:rPr lang="en-US" altLang="en-US" sz="2400" i="1" dirty="0" err="1">
                <a:latin typeface="Times New Roman" panose="02020603050405020304" pitchFamily="18" charset="0"/>
              </a:rPr>
              <a:t>khiết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hơn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.</a:t>
            </a:r>
          </a:p>
          <a:p>
            <a:pPr eaLnBrk="1" hangingPunct="1">
              <a:buFont typeface="Arial" panose="020B0604020202020204" pitchFamily="34" charset="0"/>
              <a:buNone/>
            </a:pPr>
            <a:r>
              <a:rPr lang="en-US" altLang="en-US" sz="2400" b="1" dirty="0">
                <a:latin typeface="Times New Roman" panose="02020603050405020304" pitchFamily="18" charset="0"/>
              </a:rPr>
              <a:t>                                                                           </a:t>
            </a:r>
            <a:r>
              <a:rPr lang="en-US" altLang="en-US" sz="2400" b="1" i="1" dirty="0">
                <a:solidFill>
                  <a:srgbClr val="0000FF"/>
                </a:solidFill>
                <a:latin typeface="Times New Roman" panose="02020603050405020304" pitchFamily="18" charset="0"/>
              </a:rPr>
              <a:t>Theo Thu </a:t>
            </a:r>
            <a:r>
              <a:rPr lang="en-US" altLang="en-US" sz="2400" b="1" i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Hà</a:t>
            </a:r>
            <a:r>
              <a:rPr lang="en-US" altLang="en-US" sz="2400" b="1" i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</a:p>
          <a:p>
            <a:pPr eaLnBrk="1" hangingPunct="1">
              <a:buFont typeface="Arial" panose="020B0604020202020204" pitchFamily="34" charset="0"/>
              <a:buNone/>
            </a:pPr>
            <a:r>
              <a:rPr lang="en-US" altLang="en-US" sz="2400" b="1" dirty="0">
                <a:latin typeface="Times New Roman" panose="02020603050405020304" pitchFamily="18" charset="0"/>
              </a:rPr>
              <a:t>  M : </a:t>
            </a:r>
            <a:r>
              <a:rPr lang="en-US" altLang="en-US" sz="2400" b="1" dirty="0" err="1">
                <a:latin typeface="Times New Roman" panose="02020603050405020304" pitchFamily="18" charset="0"/>
              </a:rPr>
              <a:t>Hoa</a:t>
            </a:r>
            <a:r>
              <a:rPr lang="en-US" altLang="en-US" sz="2400" b="1" dirty="0"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</a:rPr>
              <a:t>cà</a:t>
            </a:r>
            <a:r>
              <a:rPr lang="en-US" altLang="en-US" sz="2400" b="1" dirty="0"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</a:rPr>
              <a:t>phê</a:t>
            </a:r>
            <a:r>
              <a:rPr lang="en-US" altLang="en-US" sz="2400" b="1" dirty="0">
                <a:latin typeface="Times New Roman" panose="02020603050405020304" pitchFamily="18" charset="0"/>
              </a:rPr>
              <a:t> </a:t>
            </a:r>
            <a:r>
              <a:rPr lang="en-US" altLang="en-US" sz="2400" b="1" i="1" dirty="0" err="1">
                <a:latin typeface="Times New Roman" panose="02020603050405020304" pitchFamily="18" charset="0"/>
              </a:rPr>
              <a:t>thơm</a:t>
            </a:r>
            <a:r>
              <a:rPr lang="en-US" altLang="en-US" sz="2400" b="1" dirty="0"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đậm</a:t>
            </a:r>
            <a:r>
              <a:rPr lang="en-US" altLang="en-US" sz="2400" b="1" dirty="0"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</a:rPr>
              <a:t>và</a:t>
            </a:r>
            <a:r>
              <a:rPr lang="en-US" altLang="en-US" sz="2400" b="1" dirty="0"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ngọt</a:t>
            </a:r>
            <a:r>
              <a:rPr lang="en-US" altLang="en-US" sz="24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</a:rPr>
              <a:t>nên</a:t>
            </a:r>
            <a:r>
              <a:rPr lang="en-US" altLang="en-US" sz="2400" b="1" dirty="0"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</a:rPr>
              <a:t>mùi</a:t>
            </a:r>
            <a:r>
              <a:rPr lang="en-US" altLang="en-US" sz="2400" b="1" dirty="0"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</a:rPr>
              <a:t>hương</a:t>
            </a:r>
            <a:r>
              <a:rPr lang="en-US" altLang="en-US" sz="2400" b="1" dirty="0"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</a:rPr>
              <a:t>thường</a:t>
            </a:r>
            <a:r>
              <a:rPr lang="en-US" altLang="en-US" sz="2400" b="1" dirty="0"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</a:rPr>
              <a:t>theo</a:t>
            </a:r>
            <a:r>
              <a:rPr lang="en-US" altLang="en-US" sz="2400" b="1" dirty="0"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</a:rPr>
              <a:t>gió</a:t>
            </a:r>
            <a:r>
              <a:rPr lang="en-US" altLang="en-US" sz="2400" b="1" dirty="0">
                <a:latin typeface="Times New Roman" panose="02020603050405020304" pitchFamily="18" charset="0"/>
              </a:rPr>
              <a:t> bay </a:t>
            </a:r>
            <a:r>
              <a:rPr lang="en-US" altLang="en-US" sz="2400" b="1" dirty="0" err="1">
                <a:latin typeface="Times New Roman" panose="02020603050405020304" pitchFamily="18" charset="0"/>
              </a:rPr>
              <a:t>đi</a:t>
            </a:r>
            <a:r>
              <a:rPr lang="en-US" altLang="en-US" sz="2400" b="1" dirty="0"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rất</a:t>
            </a:r>
            <a:r>
              <a:rPr lang="en-US" altLang="en-US" sz="24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i="1" dirty="0" err="1">
                <a:latin typeface="Times New Roman" panose="02020603050405020304" pitchFamily="18" charset="0"/>
              </a:rPr>
              <a:t>xa</a:t>
            </a:r>
            <a:r>
              <a:rPr lang="en-US" altLang="en-US" sz="2400" b="1" dirty="0">
                <a:latin typeface="Times New Roman" panose="02020603050405020304" pitchFamily="18" charset="0"/>
              </a:rPr>
              <a:t> .</a:t>
            </a:r>
            <a:r>
              <a:rPr lang="en-US" altLang="en-US" sz="2000" b="1" dirty="0"/>
              <a:t>                     </a:t>
            </a:r>
          </a:p>
        </p:txBody>
      </p:sp>
      <p:sp>
        <p:nvSpPr>
          <p:cNvPr id="11267" name="Text Box 6150">
            <a:extLst>
              <a:ext uri="{FF2B5EF4-FFF2-40B4-BE49-F238E27FC236}">
                <a16:creationId xmlns:a16="http://schemas.microsoft.com/office/drawing/2014/main" id="{20E719A5-2C21-4305-B574-2D3516F54F1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829801" y="569913"/>
            <a:ext cx="62547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</a:pPr>
            <a:endParaRPr lang="vi-VN" altLang="en-US"/>
          </a:p>
        </p:txBody>
      </p:sp>
      <p:sp>
        <p:nvSpPr>
          <p:cNvPr id="11270" name="Straight Connector 6202">
            <a:extLst>
              <a:ext uri="{FF2B5EF4-FFF2-40B4-BE49-F238E27FC236}">
                <a16:creationId xmlns:a16="http://schemas.microsoft.com/office/drawing/2014/main" id="{5C5C62F0-683E-45DB-BAA2-D783DAA99D18}"/>
              </a:ext>
            </a:extLst>
          </p:cNvPr>
          <p:cNvSpPr>
            <a:spLocks noChangeShapeType="1"/>
          </p:cNvSpPr>
          <p:nvPr/>
        </p:nvSpPr>
        <p:spPr bwMode="auto">
          <a:xfrm>
            <a:off x="8431213" y="407988"/>
            <a:ext cx="1065212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272" name="Line 19">
            <a:extLst>
              <a:ext uri="{FF2B5EF4-FFF2-40B4-BE49-F238E27FC236}">
                <a16:creationId xmlns:a16="http://schemas.microsoft.com/office/drawing/2014/main" id="{9781E5B8-A485-43CB-B8BE-56C84A77C62E}"/>
              </a:ext>
            </a:extLst>
          </p:cNvPr>
          <p:cNvSpPr>
            <a:spLocks noChangeShapeType="1"/>
          </p:cNvSpPr>
          <p:nvPr/>
        </p:nvSpPr>
        <p:spPr bwMode="auto">
          <a:xfrm>
            <a:off x="4191000" y="1349375"/>
            <a:ext cx="457200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273" name="Line 20">
            <a:extLst>
              <a:ext uri="{FF2B5EF4-FFF2-40B4-BE49-F238E27FC236}">
                <a16:creationId xmlns:a16="http://schemas.microsoft.com/office/drawing/2014/main" id="{B1AABDB8-7DE1-40AE-8523-BD8FE50278F1}"/>
              </a:ext>
            </a:extLst>
          </p:cNvPr>
          <p:cNvSpPr>
            <a:spLocks noChangeShapeType="1"/>
          </p:cNvSpPr>
          <p:nvPr/>
        </p:nvSpPr>
        <p:spPr bwMode="auto">
          <a:xfrm>
            <a:off x="5181600" y="1371654"/>
            <a:ext cx="533400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274" name="Line 21">
            <a:extLst>
              <a:ext uri="{FF2B5EF4-FFF2-40B4-BE49-F238E27FC236}">
                <a16:creationId xmlns:a16="http://schemas.microsoft.com/office/drawing/2014/main" id="{DA722CA0-3748-4EE9-A08C-F898F432F8F0}"/>
              </a:ext>
            </a:extLst>
          </p:cNvPr>
          <p:cNvSpPr>
            <a:spLocks noChangeShapeType="1"/>
          </p:cNvSpPr>
          <p:nvPr/>
        </p:nvSpPr>
        <p:spPr bwMode="auto">
          <a:xfrm>
            <a:off x="1981200" y="1676400"/>
            <a:ext cx="304800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275" name="Line 22">
            <a:extLst>
              <a:ext uri="{FF2B5EF4-FFF2-40B4-BE49-F238E27FC236}">
                <a16:creationId xmlns:a16="http://schemas.microsoft.com/office/drawing/2014/main" id="{E703E644-6B22-4E26-81D8-574410DC051E}"/>
              </a:ext>
            </a:extLst>
          </p:cNvPr>
          <p:cNvSpPr>
            <a:spLocks noChangeShapeType="1"/>
          </p:cNvSpPr>
          <p:nvPr/>
        </p:nvSpPr>
        <p:spPr bwMode="auto">
          <a:xfrm>
            <a:off x="5422900" y="2590800"/>
            <a:ext cx="381000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276" name="Line 23">
            <a:extLst>
              <a:ext uri="{FF2B5EF4-FFF2-40B4-BE49-F238E27FC236}">
                <a16:creationId xmlns:a16="http://schemas.microsoft.com/office/drawing/2014/main" id="{E6222B4B-0CE1-451C-A35E-A0F383524F89}"/>
              </a:ext>
            </a:extLst>
          </p:cNvPr>
          <p:cNvSpPr>
            <a:spLocks noChangeShapeType="1"/>
          </p:cNvSpPr>
          <p:nvPr/>
        </p:nvSpPr>
        <p:spPr bwMode="auto">
          <a:xfrm>
            <a:off x="3987800" y="3695700"/>
            <a:ext cx="381000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277" name="Line 24">
            <a:extLst>
              <a:ext uri="{FF2B5EF4-FFF2-40B4-BE49-F238E27FC236}">
                <a16:creationId xmlns:a16="http://schemas.microsoft.com/office/drawing/2014/main" id="{5D80F181-3480-48CE-88E1-C9FBBF5A55E4}"/>
              </a:ext>
            </a:extLst>
          </p:cNvPr>
          <p:cNvSpPr>
            <a:spLocks noChangeShapeType="1"/>
          </p:cNvSpPr>
          <p:nvPr/>
        </p:nvSpPr>
        <p:spPr bwMode="auto">
          <a:xfrm>
            <a:off x="5257800" y="3708400"/>
            <a:ext cx="609600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278" name="Line 26">
            <a:extLst>
              <a:ext uri="{FF2B5EF4-FFF2-40B4-BE49-F238E27FC236}">
                <a16:creationId xmlns:a16="http://schemas.microsoft.com/office/drawing/2014/main" id="{7C3E7AE2-A3F2-4173-AB9C-BF69C3F0B08F}"/>
              </a:ext>
            </a:extLst>
          </p:cNvPr>
          <p:cNvSpPr>
            <a:spLocks noChangeShapeType="1"/>
          </p:cNvSpPr>
          <p:nvPr/>
        </p:nvSpPr>
        <p:spPr bwMode="auto">
          <a:xfrm>
            <a:off x="9423400" y="4787900"/>
            <a:ext cx="1143000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279" name="Line 27">
            <a:extLst>
              <a:ext uri="{FF2B5EF4-FFF2-40B4-BE49-F238E27FC236}">
                <a16:creationId xmlns:a16="http://schemas.microsoft.com/office/drawing/2014/main" id="{C7F411CC-A2D4-4F75-8EB6-E154B2952AE8}"/>
              </a:ext>
            </a:extLst>
          </p:cNvPr>
          <p:cNvSpPr>
            <a:spLocks noChangeShapeType="1"/>
          </p:cNvSpPr>
          <p:nvPr/>
        </p:nvSpPr>
        <p:spPr bwMode="auto">
          <a:xfrm>
            <a:off x="2895600" y="5511800"/>
            <a:ext cx="381000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280" name="Line 28">
            <a:extLst>
              <a:ext uri="{FF2B5EF4-FFF2-40B4-BE49-F238E27FC236}">
                <a16:creationId xmlns:a16="http://schemas.microsoft.com/office/drawing/2014/main" id="{DAA188EE-DFB7-4F85-848E-5993521F2A56}"/>
              </a:ext>
            </a:extLst>
          </p:cNvPr>
          <p:cNvSpPr>
            <a:spLocks noChangeShapeType="1"/>
          </p:cNvSpPr>
          <p:nvPr/>
        </p:nvSpPr>
        <p:spPr bwMode="auto">
          <a:xfrm>
            <a:off x="4572000" y="5511800"/>
            <a:ext cx="457200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281" name="Line 29">
            <a:extLst>
              <a:ext uri="{FF2B5EF4-FFF2-40B4-BE49-F238E27FC236}">
                <a16:creationId xmlns:a16="http://schemas.microsoft.com/office/drawing/2014/main" id="{9EE832A5-49A9-42D0-9803-014E176454D9}"/>
              </a:ext>
            </a:extLst>
          </p:cNvPr>
          <p:cNvSpPr>
            <a:spLocks noChangeShapeType="1"/>
          </p:cNvSpPr>
          <p:nvPr/>
        </p:nvSpPr>
        <p:spPr bwMode="auto">
          <a:xfrm>
            <a:off x="6756400" y="5513388"/>
            <a:ext cx="533400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2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2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2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2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12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12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12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12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12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12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12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Default Design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874</TotalTime>
  <Words>1286</Words>
  <Application>Microsoft Office PowerPoint</Application>
  <PresentationFormat>Widescreen</PresentationFormat>
  <Paragraphs>190</Paragraphs>
  <Slides>18</Slides>
  <Notes>2</Notes>
  <HiddenSlides>0</HiddenSlides>
  <MMClips>1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5" baseType="lpstr">
      <vt:lpstr>.VnArial</vt:lpstr>
      <vt:lpstr>Arial</vt:lpstr>
      <vt:lpstr>Calibri</vt:lpstr>
      <vt:lpstr>Calibri Light</vt:lpstr>
      <vt:lpstr>HP001 4 hàng</vt:lpstr>
      <vt:lpstr>Times New Roman</vt:lpstr>
      <vt:lpstr>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HOME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Admin</dc:creator>
  <cp:lastModifiedBy>9Slide</cp:lastModifiedBy>
  <cp:revision>139</cp:revision>
  <dcterms:created xsi:type="dcterms:W3CDTF">2003-01-05T21:16:43Z</dcterms:created>
  <dcterms:modified xsi:type="dcterms:W3CDTF">2021-11-26T08:40:11Z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1033-10.2.0.5934</vt:lpwstr>
  </property>
</Properties>
</file>