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LONG BIÊN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179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P180921</cp:lastModifiedBy>
  <cp:revision>123</cp:revision>
  <dcterms:created xsi:type="dcterms:W3CDTF">2022-07-10T01:37:20Z</dcterms:created>
  <dcterms:modified xsi:type="dcterms:W3CDTF">2022-11-15T05:47:12Z</dcterms:modified>
</cp:coreProperties>
</file>