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291" r:id="rId3"/>
    <p:sldId id="262" r:id="rId4"/>
    <p:sldId id="388" r:id="rId5"/>
    <p:sldId id="390" r:id="rId6"/>
    <p:sldId id="391" r:id="rId7"/>
    <p:sldId id="393" r:id="rId8"/>
    <p:sldId id="399" r:id="rId9"/>
    <p:sldId id="292" r:id="rId10"/>
    <p:sldId id="302" r:id="rId11"/>
    <p:sldId id="303" r:id="rId12"/>
    <p:sldId id="304" r:id="rId13"/>
    <p:sldId id="305" r:id="rId14"/>
    <p:sldId id="306" r:id="rId15"/>
    <p:sldId id="311" r:id="rId16"/>
    <p:sldId id="294" r:id="rId17"/>
    <p:sldId id="403" r:id="rId18"/>
    <p:sldId id="266" r:id="rId19"/>
    <p:sldId id="400" r:id="rId20"/>
    <p:sldId id="401" r:id="rId21"/>
    <p:sldId id="404" r:id="rId22"/>
    <p:sldId id="405" r:id="rId23"/>
    <p:sldId id="406" r:id="rId24"/>
    <p:sldId id="407" r:id="rId25"/>
    <p:sldId id="268" r:id="rId26"/>
    <p:sldId id="295" r:id="rId27"/>
    <p:sldId id="288" r:id="rId28"/>
    <p:sldId id="402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D86"/>
    <a:srgbClr val="47BAB8"/>
    <a:srgbClr val="E963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>
        <p:scale>
          <a:sx n="33" d="100"/>
          <a:sy n="33" d="100"/>
        </p:scale>
        <p:origin x="217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9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4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90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5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7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1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27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8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6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9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2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7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85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74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71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70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82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65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8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05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75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2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77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2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8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72AA-DF6D-449B-84A5-D741AF8D4C5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64496"/>
      </p:ext>
    </p:extLst>
  </p:cSld>
  <p:clrMapOvr>
    <a:masterClrMapping/>
  </p:clrMapOvr>
  <p:transition spd="slow"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261286"/>
      </p:ext>
    </p:extLst>
  </p:cSld>
  <p:clrMapOvr>
    <a:masterClrMapping/>
  </p:clrMapOvr>
  <p:transition spd="slow" advClick="0"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61749"/>
      </p:ext>
    </p:extLst>
  </p:cSld>
  <p:clrMapOvr>
    <a:masterClrMapping/>
  </p:clrMapOvr>
  <p:transition spd="slow" advClick="0"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0928"/>
      </p:ext>
    </p:extLst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0" Type="http://schemas.microsoft.com/office/2007/relationships/hdphoto" Target="../media/hdphoto2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audio" Target="../media/audio5.wav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jpg"/><Relationship Id="rId10" Type="http://schemas.openxmlformats.org/officeDocument/2006/relationships/image" Target="../media/image53.png"/><Relationship Id="rId4" Type="http://schemas.openxmlformats.org/officeDocument/2006/relationships/audio" Target="../media/audio6.wav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audio" Target="../media/audio5.wav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jpg"/><Relationship Id="rId10" Type="http://schemas.openxmlformats.org/officeDocument/2006/relationships/image" Target="../media/image53.png"/><Relationship Id="rId4" Type="http://schemas.openxmlformats.org/officeDocument/2006/relationships/audio" Target="../media/audio6.wav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audio" Target="../media/audio6.wav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jpg"/><Relationship Id="rId10" Type="http://schemas.openxmlformats.org/officeDocument/2006/relationships/image" Target="../media/image53.png"/><Relationship Id="rId4" Type="http://schemas.openxmlformats.org/officeDocument/2006/relationships/audio" Target="../media/audio5.wav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audio" Target="../media/audio6.wav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jpg"/><Relationship Id="rId10" Type="http://schemas.openxmlformats.org/officeDocument/2006/relationships/image" Target="../media/image53.png"/><Relationship Id="rId4" Type="http://schemas.openxmlformats.org/officeDocument/2006/relationships/audio" Target="../media/audio5.wav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microsoft.com/office/2007/relationships/media" Target="../media/media1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3.wav"/><Relationship Id="rId12" Type="http://schemas.openxmlformats.org/officeDocument/2006/relationships/image" Target="../media/image33.png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image" Target="../media/image37.gif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png"/><Relationship Id="rId1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3.wav"/><Relationship Id="rId12" Type="http://schemas.openxmlformats.org/officeDocument/2006/relationships/image" Target="../media/image33.png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image" Target="../media/image38.gif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png"/><Relationship Id="rId1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503" y="-122519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446" y="2967430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135168" cy="3765847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32192-E03C-440E-AA1C-8ED214DF4423}"/>
              </a:ext>
            </a:extLst>
          </p:cNvPr>
          <p:cNvSpPr txBox="1"/>
          <p:nvPr/>
        </p:nvSpPr>
        <p:spPr>
          <a:xfrm>
            <a:off x="3657600" y="198411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Forte" panose="03060902040502070203" pitchFamily="66" charset="0"/>
              </a:rPr>
              <a:t>MÔN 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E4D84A-B202-469F-B5EA-2D698965EEB3}"/>
              </a:ext>
            </a:extLst>
          </p:cNvPr>
          <p:cNvSpPr txBox="1"/>
          <p:nvPr/>
        </p:nvSpPr>
        <p:spPr>
          <a:xfrm>
            <a:off x="4945811" y="3045206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Ink Free" panose="03080402000500000000" pitchFamily="66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Ink Free" panose="03080402000500000000" pitchFamily="66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16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49" y="55782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085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20583"/>
            <a:ext cx="3393991" cy="3285056"/>
          </a:xfrm>
          <a:prstGeom prst="rect">
            <a:avLst/>
          </a:prstGeom>
        </p:spPr>
      </p:pic>
      <p:pic>
        <p:nvPicPr>
          <p:cNvPr id="49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id="{D9AAACDB-4AE4-4E78-B9F4-310D2D64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48" y="731405"/>
            <a:ext cx="964089" cy="12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id="{606AE604-B55F-458C-BD81-46AFE644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>
            <a:fillRect/>
          </a:stretch>
        </p:blipFill>
        <p:spPr bwMode="auto">
          <a:xfrm>
            <a:off x="8829280" y="222754"/>
            <a:ext cx="1086433" cy="11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54CA7-C24F-4E4B-8EFE-A60BA74C1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6518" y="1690799"/>
            <a:ext cx="2352383" cy="24962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27389C1-137D-4DEB-8C4B-64F57BCE93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93">
            <a:off x="8282499" y="5540704"/>
            <a:ext cx="1331031" cy="1291037"/>
          </a:xfrm>
          <a:prstGeom prst="rect">
            <a:avLst/>
          </a:prstGeom>
        </p:spPr>
      </p:pic>
      <p:pic>
        <p:nvPicPr>
          <p:cNvPr id="58" name="Crazy Arcade Music (크아 BGM) - Cánh đồng tuyết (Snow Field)">
            <a:hlinkClick r:id="" action="ppaction://media"/>
            <a:extLst>
              <a:ext uri="{FF2B5EF4-FFF2-40B4-BE49-F238E27FC236}">
                <a16:creationId xmlns:a16="http://schemas.microsoft.com/office/drawing/2014/main" id="{678E998C-CCEC-48E6-A5A8-5CA8FBF22C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4482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sp>
        <p:nvSpPr>
          <p:cNvPr id="59" name="Rectangles 1">
            <a:extLst>
              <a:ext uri="{FF2B5EF4-FFF2-40B4-BE49-F238E27FC236}">
                <a16:creationId xmlns:a16="http://schemas.microsoft.com/office/drawing/2014/main" id="{7CBCAEC0-A0CF-4E28-A5CD-4B0FA0A6EB1F}"/>
              </a:ext>
            </a:extLst>
          </p:cNvPr>
          <p:cNvSpPr/>
          <p:nvPr/>
        </p:nvSpPr>
        <p:spPr>
          <a:xfrm>
            <a:off x="2557245" y="4296575"/>
            <a:ext cx="7091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Wave4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ONG CHĂM CHỈ</a:t>
            </a:r>
          </a:p>
        </p:txBody>
      </p:sp>
    </p:spTree>
    <p:extLst>
      <p:ext uri="{BB962C8B-B14F-4D97-AF65-F5344CB8AC3E}">
        <p14:creationId xmlns:p14="http://schemas.microsoft.com/office/powerpoint/2010/main" val="377483762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" y="43232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085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41BE46-910A-400B-BEA3-058FD2898A84}"/>
              </a:ext>
            </a:extLst>
          </p:cNvPr>
          <p:cNvSpPr/>
          <p:nvPr/>
        </p:nvSpPr>
        <p:spPr>
          <a:xfrm>
            <a:off x="3007222" y="2727725"/>
            <a:ext cx="6303829" cy="16929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800"/>
              </a:spcBef>
              <a:spcAft>
                <a:spcPts val="800"/>
              </a:spcAft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135 x (20 + 3)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96E578C9-8642-4C5E-B8A8-169B8E94250F}"/>
              </a:ext>
            </a:extLst>
          </p:cNvPr>
          <p:cNvSpPr/>
          <p:nvPr/>
        </p:nvSpPr>
        <p:spPr>
          <a:xfrm>
            <a:off x="6349413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3501</a:t>
            </a:r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B69304F6-D587-4E24-B258-7962B5D43946}"/>
              </a:ext>
            </a:extLst>
          </p:cNvPr>
          <p:cNvSpPr/>
          <p:nvPr/>
        </p:nvSpPr>
        <p:spPr>
          <a:xfrm>
            <a:off x="3523131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3150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A1E06264-6C77-4878-8299-5096775AAAF6}"/>
              </a:ext>
            </a:extLst>
          </p:cNvPr>
          <p:cNvSpPr/>
          <p:nvPr/>
        </p:nvSpPr>
        <p:spPr>
          <a:xfrm>
            <a:off x="826031" y="4899422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3105</a:t>
            </a: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CACD5FF4-0BAC-4441-BD4C-18D1DF6A802A}"/>
              </a:ext>
            </a:extLst>
          </p:cNvPr>
          <p:cNvSpPr/>
          <p:nvPr/>
        </p:nvSpPr>
        <p:spPr>
          <a:xfrm>
            <a:off x="9175696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3510</a:t>
            </a:r>
          </a:p>
        </p:txBody>
      </p:sp>
      <p:pic>
        <p:nvPicPr>
          <p:cNvPr id="12" name="ahuyen">
            <a:extLst>
              <a:ext uri="{FF2B5EF4-FFF2-40B4-BE49-F238E27FC236}">
                <a16:creationId xmlns:a16="http://schemas.microsoft.com/office/drawing/2014/main" id="{35EC1123-37FC-453B-AA83-CE01EBE9E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03" y="5413551"/>
            <a:ext cx="759095" cy="1026723"/>
          </a:xfrm>
          <a:prstGeom prst="rect">
            <a:avLst/>
          </a:prstGeom>
        </p:spPr>
      </p:pic>
      <p:pic>
        <p:nvPicPr>
          <p:cNvPr id="13" name="bhuyen">
            <a:extLst>
              <a:ext uri="{FF2B5EF4-FFF2-40B4-BE49-F238E27FC236}">
                <a16:creationId xmlns:a16="http://schemas.microsoft.com/office/drawing/2014/main" id="{F56E3096-1830-4743-B41C-13191107C4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313" y="5624602"/>
            <a:ext cx="793156" cy="997527"/>
          </a:xfrm>
          <a:prstGeom prst="rect">
            <a:avLst/>
          </a:prstGeom>
        </p:spPr>
      </p:pic>
      <p:pic>
        <p:nvPicPr>
          <p:cNvPr id="14" name="chuyen">
            <a:extLst>
              <a:ext uri="{FF2B5EF4-FFF2-40B4-BE49-F238E27FC236}">
                <a16:creationId xmlns:a16="http://schemas.microsoft.com/office/drawing/2014/main" id="{845E267A-7F48-40C3-8023-3BA5498EE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1055" y="5662850"/>
            <a:ext cx="788291" cy="1012127"/>
          </a:xfrm>
          <a:prstGeom prst="rect">
            <a:avLst/>
          </a:prstGeom>
        </p:spPr>
      </p:pic>
      <p:pic>
        <p:nvPicPr>
          <p:cNvPr id="15" name="dhuyen">
            <a:extLst>
              <a:ext uri="{FF2B5EF4-FFF2-40B4-BE49-F238E27FC236}">
                <a16:creationId xmlns:a16="http://schemas.microsoft.com/office/drawing/2014/main" id="{828B7547-2A2C-4DC9-BAB3-4839D29DA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0689" y="5413551"/>
            <a:ext cx="759095" cy="1012127"/>
          </a:xfrm>
          <a:prstGeom prst="rect">
            <a:avLst/>
          </a:prstGeom>
        </p:spPr>
      </p:pic>
      <p:sp>
        <p:nvSpPr>
          <p:cNvPr id="16" name="Double Wav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8146C3-4E61-430F-A7EE-D94A479FABB0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BE22B9-FC69-4CBA-93A0-9904AD7F3E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9" name="huyen">
            <a:extLst>
              <a:ext uri="{FF2B5EF4-FFF2-40B4-BE49-F238E27FC236}">
                <a16:creationId xmlns:a16="http://schemas.microsoft.com/office/drawing/2014/main" id="{AFAE7427-4F6E-42A4-AEB9-7436B7DFA8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6693DE-D7DE-4B34-B994-E5DA9B91A0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-20047" y="4509728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985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216 0.5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-2.59259E-6 L 0.87227 -0.389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07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112 0.4731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5" y="439478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B06D2297-7812-40E4-9CF2-026D9E3D8B1E}"/>
              </a:ext>
            </a:extLst>
          </p:cNvPr>
          <p:cNvSpPr/>
          <p:nvPr/>
        </p:nvSpPr>
        <p:spPr>
          <a:xfrm>
            <a:off x="6349365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7866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146C3C3-1954-413A-A035-41D946526A53}"/>
              </a:ext>
            </a:extLst>
          </p:cNvPr>
          <p:cNvSpPr/>
          <p:nvPr/>
        </p:nvSpPr>
        <p:spPr>
          <a:xfrm>
            <a:off x="3522980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7686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EF4B50F6-3C32-412C-A842-C931C982D0D3}"/>
              </a:ext>
            </a:extLst>
          </p:cNvPr>
          <p:cNvSpPr/>
          <p:nvPr/>
        </p:nvSpPr>
        <p:spPr>
          <a:xfrm>
            <a:off x="696595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7668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C869655C-DA59-46DD-9AB9-169DC8CE109E}"/>
              </a:ext>
            </a:extLst>
          </p:cNvPr>
          <p:cNvSpPr/>
          <p:nvPr/>
        </p:nvSpPr>
        <p:spPr>
          <a:xfrm>
            <a:off x="9166989" y="5068582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8766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id="{8541BF38-A5B5-4944-A527-1168195F3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31" y="5406396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id="{1E43FD0A-9554-424E-A8AE-6C495E506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354" y="5649811"/>
            <a:ext cx="793156" cy="99579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id="{51B09637-6A2F-4D52-9521-3B5EF30B09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2637" y="5649811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id="{F828A762-3247-4F8C-9E0F-E57E874A81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6435" y="5406397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428C9C-2BDC-4E7C-A495-1FCAB36F6B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sp>
        <p:nvSpPr>
          <p:cNvPr id="16" name="Double Wav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7DB12C-1F48-4C56-BA83-8F111BC3FEE0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8" name="huyen">
            <a:extLst>
              <a:ext uri="{FF2B5EF4-FFF2-40B4-BE49-F238E27FC236}">
                <a16:creationId xmlns:a16="http://schemas.microsoft.com/office/drawing/2014/main" id="{5109D915-F224-48B2-A9A9-7C9BC731E7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617E93-A992-4887-BF18-7E2614FDC057}"/>
              </a:ext>
            </a:extLst>
          </p:cNvPr>
          <p:cNvSpPr/>
          <p:nvPr/>
        </p:nvSpPr>
        <p:spPr>
          <a:xfrm>
            <a:off x="2938275" y="3343884"/>
            <a:ext cx="6228715" cy="9550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427 x (10 + 8)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B8480-6ED9-4B06-AED6-BED46447DA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2856227" y="4712612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7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481 0.55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2.22222E-6 L 0.63633 -0.43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4713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DC4CCE8D-6413-4829-8A44-BEB54AAC70B7}"/>
              </a:ext>
            </a:extLst>
          </p:cNvPr>
          <p:cNvSpPr/>
          <p:nvPr/>
        </p:nvSpPr>
        <p:spPr>
          <a:xfrm>
            <a:off x="6349365" y="5333263"/>
            <a:ext cx="2560320" cy="1072533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15480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FAE0F5FF-0D77-43A7-93E3-30E9D8A29181}"/>
              </a:ext>
            </a:extLst>
          </p:cNvPr>
          <p:cNvSpPr/>
          <p:nvPr/>
        </p:nvSpPr>
        <p:spPr>
          <a:xfrm>
            <a:off x="3522980" y="5333263"/>
            <a:ext cx="2560320" cy="99752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15804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2D72A89A-4CFA-4D35-933F-F6B887E84BFD}"/>
              </a:ext>
            </a:extLst>
          </p:cNvPr>
          <p:cNvSpPr/>
          <p:nvPr/>
        </p:nvSpPr>
        <p:spPr>
          <a:xfrm>
            <a:off x="696595" y="5334535"/>
            <a:ext cx="2560320" cy="997527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9F064C24-3872-42AA-B3F2-C1548C037C71}"/>
              </a:ext>
            </a:extLst>
          </p:cNvPr>
          <p:cNvSpPr/>
          <p:nvPr/>
        </p:nvSpPr>
        <p:spPr>
          <a:xfrm>
            <a:off x="9175751" y="5333263"/>
            <a:ext cx="2560320" cy="1096376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15408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id="{9F81DE9D-48A5-4547-9736-E0A896FF6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9" y="5409815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id="{9602EF93-2AC3-4CC7-933A-24F528AA5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553" y="5570249"/>
            <a:ext cx="793156" cy="99752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id="{DE7C396C-015A-4C4F-B9CB-D0C75F320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347" y="5662509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id="{E2934091-A62D-4E31-B989-3215781D4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150" y="5393669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AA9D54-1CDF-4577-BF01-256E3AED9C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6" name="huyen">
            <a:extLst>
              <a:ext uri="{FF2B5EF4-FFF2-40B4-BE49-F238E27FC236}">
                <a16:creationId xmlns:a16="http://schemas.microsoft.com/office/drawing/2014/main" id="{D4EC1813-70F4-4AE9-9D6A-7C7737BDB2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7" name="Double Wav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85302B-5AA3-4155-8B3D-902A8128E703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14D80DB5-57F7-4883-916A-827932B3AA01}"/>
              </a:ext>
            </a:extLst>
          </p:cNvPr>
          <p:cNvSpPr/>
          <p:nvPr/>
        </p:nvSpPr>
        <p:spPr>
          <a:xfrm>
            <a:off x="2900989" y="3401332"/>
            <a:ext cx="6228715" cy="13405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642 x (30 – 6)</a:t>
            </a:r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9B4B8A-C9C8-4E3B-B718-5B66D4477C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8510751" y="4565626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064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4.44444E-6 L 0.17435 -0.4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276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FD23B88-B639-4E8D-9663-02B1453319B7}"/>
              </a:ext>
            </a:extLst>
          </p:cNvPr>
          <p:cNvSpPr/>
          <p:nvPr/>
        </p:nvSpPr>
        <p:spPr>
          <a:xfrm>
            <a:off x="6349365" y="5093283"/>
            <a:ext cx="2560320" cy="1310751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9148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3861139-60EF-40AA-BB5F-52A49189E375}"/>
              </a:ext>
            </a:extLst>
          </p:cNvPr>
          <p:cNvSpPr/>
          <p:nvPr/>
        </p:nvSpPr>
        <p:spPr>
          <a:xfrm>
            <a:off x="3522980" y="5118888"/>
            <a:ext cx="2560320" cy="1310749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9418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4B1BC4B5-A073-4FF4-A295-C187C0874F21}"/>
              </a:ext>
            </a:extLst>
          </p:cNvPr>
          <p:cNvSpPr/>
          <p:nvPr/>
        </p:nvSpPr>
        <p:spPr>
          <a:xfrm>
            <a:off x="696595" y="5118889"/>
            <a:ext cx="2560320" cy="1286907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9481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9B5BAE3E-A9F9-4EB1-BFF3-2B15282426F1}"/>
              </a:ext>
            </a:extLst>
          </p:cNvPr>
          <p:cNvSpPr/>
          <p:nvPr/>
        </p:nvSpPr>
        <p:spPr>
          <a:xfrm>
            <a:off x="9175751" y="5071232"/>
            <a:ext cx="2560320" cy="1358405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9184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id="{F5F9FCCB-9E98-468D-A64A-E6109CAED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9" y="5409815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id="{AF7A3330-26C3-42F2-A139-57C264E0C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553" y="5570249"/>
            <a:ext cx="793156" cy="99752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id="{116C738F-3AC7-4FEE-AFB1-E71DDCA6F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347" y="5662509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id="{3376FD6F-E86F-45F4-8C8C-C6C1344B69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150" y="5393669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0E502E-F674-4BFE-AA18-9070532515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6" name="huyen">
            <a:extLst>
              <a:ext uri="{FF2B5EF4-FFF2-40B4-BE49-F238E27FC236}">
                <a16:creationId xmlns:a16="http://schemas.microsoft.com/office/drawing/2014/main" id="{1B7ACB0B-802B-4E68-8BDA-AFC9B36FDDB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7" name="Double Wav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414E2D-B0F8-4CDA-A5CC-5A6BF24FC7A2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510B0179-2D62-4426-89C2-A05A3A2292C7}"/>
              </a:ext>
            </a:extLst>
          </p:cNvPr>
          <p:cNvSpPr/>
          <p:nvPr/>
        </p:nvSpPr>
        <p:spPr>
          <a:xfrm>
            <a:off x="2898388" y="3450357"/>
            <a:ext cx="6228715" cy="17167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287 x (40 – 8)</a:t>
            </a:r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9D0EBD-D106-4425-A57D-D7DB05C82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8510751" y="4565626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979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4.44444E-6 L 0.17435 -0.4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276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05" y="446826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7" name="huyen">
            <a:extLst>
              <a:ext uri="{FF2B5EF4-FFF2-40B4-BE49-F238E27FC236}">
                <a16:creationId xmlns:a16="http://schemas.microsoft.com/office/drawing/2014/main" id="{1C2ED07F-72B8-4E2F-ADBF-8E892A0E4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11" y="5095023"/>
            <a:ext cx="645887" cy="560080"/>
          </a:xfrm>
          <a:prstGeom prst="rect">
            <a:avLst/>
          </a:prstGeom>
        </p:spPr>
      </p:pic>
      <p:pic>
        <p:nvPicPr>
          <p:cNvPr id="8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id="{0D3929E5-7049-4063-A529-7D5CB7CB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78" y="1566373"/>
            <a:ext cx="841887" cy="10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id="{89B63AB6-EE6A-4117-8300-B9D67C09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>
            <a:fillRect/>
          </a:stretch>
        </p:blipFill>
        <p:spPr bwMode="auto">
          <a:xfrm>
            <a:off x="8620858" y="4342275"/>
            <a:ext cx="921391" cy="9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89058A-DF68-460B-81A7-EA2B82F7E10C}"/>
              </a:ext>
            </a:extLst>
          </p:cNvPr>
          <p:cNvGrpSpPr/>
          <p:nvPr/>
        </p:nvGrpSpPr>
        <p:grpSpPr>
          <a:xfrm>
            <a:off x="2623165" y="2211116"/>
            <a:ext cx="3920251" cy="2947529"/>
            <a:chOff x="1027810" y="-2527446"/>
            <a:chExt cx="8042536" cy="6046964"/>
          </a:xfrm>
        </p:grpSpPr>
        <p:pic>
          <p:nvPicPr>
            <p:cNvPr id="11" name="huyen">
              <a:extLst>
                <a:ext uri="{FF2B5EF4-FFF2-40B4-BE49-F238E27FC236}">
                  <a16:creationId xmlns:a16="http://schemas.microsoft.com/office/drawing/2014/main" id="{CABA031A-9FBF-44F7-B2E1-B2448BC76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040" y="-2527446"/>
              <a:ext cx="1501306" cy="1301859"/>
            </a:xfrm>
            <a:prstGeom prst="rect">
              <a:avLst/>
            </a:prstGeom>
          </p:spPr>
        </p:pic>
        <p:pic>
          <p:nvPicPr>
            <p:cNvPr id="12" name="huyen">
              <a:extLst>
                <a:ext uri="{FF2B5EF4-FFF2-40B4-BE49-F238E27FC236}">
                  <a16:creationId xmlns:a16="http://schemas.microsoft.com/office/drawing/2014/main" id="{F74A9995-7CDD-4DDC-98A5-3D7E6BC9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999">
              <a:off x="1027810" y="2114530"/>
              <a:ext cx="1429499" cy="140498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4041-70CE-47A1-81CA-69E00D3A3B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1858212" y="3936104"/>
            <a:ext cx="863417" cy="837475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5E4887-E4FC-41A1-AE37-CCAB73E397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8378" y="4073873"/>
            <a:ext cx="2377647" cy="2286199"/>
          </a:xfrm>
          <a:prstGeom prst="rect">
            <a:avLst/>
          </a:prstGeom>
        </p:spPr>
      </p:pic>
      <p:sp>
        <p:nvSpPr>
          <p:cNvPr id="16" name="Rectangles 1">
            <a:extLst>
              <a:ext uri="{FF2B5EF4-FFF2-40B4-BE49-F238E27FC236}">
                <a16:creationId xmlns:a16="http://schemas.microsoft.com/office/drawing/2014/main" id="{02E4CD73-6E4A-4A91-88C8-AF31B5998DA7}"/>
              </a:ext>
            </a:extLst>
          </p:cNvPr>
          <p:cNvSpPr/>
          <p:nvPr/>
        </p:nvSpPr>
        <p:spPr>
          <a:xfrm>
            <a:off x="3880637" y="2874992"/>
            <a:ext cx="4219257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Wave4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</p:spTree>
    <p:extLst>
      <p:ext uri="{BB962C8B-B14F-4D97-AF65-F5344CB8AC3E}">
        <p14:creationId xmlns:p14="http://schemas.microsoft.com/office/powerpoint/2010/main" val="147726272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7435746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806" y="1742363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364276" y="1772120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Khám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phá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76" y="136330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3896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835099"/>
              </p:ext>
            </p:extLst>
          </p:nvPr>
        </p:nvGraphicFramePr>
        <p:xfrm>
          <a:off x="1353440" y="1431487"/>
          <a:ext cx="916245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134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x 4 x 5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baseline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5 x 36 x 2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x (4 x 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3104856" y="3800871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6792030" y="2224184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x 2)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6906100" y="2959742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3896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806010"/>
              </p:ext>
            </p:extLst>
          </p:nvPr>
        </p:nvGraphicFramePr>
        <p:xfrm>
          <a:off x="-2879202" y="1339390"/>
          <a:ext cx="9162450" cy="384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42 x 2 x 7 x 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2557522" y="2203700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 x 7) x (2 x 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2671592" y="2939258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3819683" y="3766261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2940</a:t>
            </a:r>
          </a:p>
        </p:txBody>
      </p:sp>
    </p:spTree>
    <p:extLst>
      <p:ext uri="{BB962C8B-B14F-4D97-AF65-F5344CB8AC3E}">
        <p14:creationId xmlns:p14="http://schemas.microsoft.com/office/powerpoint/2010/main" val="2749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4596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71445"/>
              </p:ext>
            </p:extLst>
          </p:nvPr>
        </p:nvGraphicFramePr>
        <p:xfrm>
          <a:off x="3089477" y="1372849"/>
          <a:ext cx="6190857" cy="34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Mẫu</a:t>
                      </a: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145 x 2 + 145 x 98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5231535" y="2223416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(2 + 98)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5238467" y="2986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5779427" y="3748051"/>
            <a:ext cx="16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E885-47CE-44FF-A076-C77752A91C72}"/>
              </a:ext>
            </a:extLst>
          </p:cNvPr>
          <p:cNvSpPr txBox="1"/>
          <p:nvPr/>
        </p:nvSpPr>
        <p:spPr>
          <a:xfrm>
            <a:off x="4725070" y="1493481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0DC21-ADDF-425F-AEBB-B095EE5A2131}"/>
              </a:ext>
            </a:extLst>
          </p:cNvPr>
          <p:cNvSpPr txBox="1"/>
          <p:nvPr/>
        </p:nvSpPr>
        <p:spPr>
          <a:xfrm>
            <a:off x="6592286" y="1518590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</p:spTree>
    <p:extLst>
      <p:ext uri="{BB962C8B-B14F-4D97-AF65-F5344CB8AC3E}">
        <p14:creationId xmlns:p14="http://schemas.microsoft.com/office/powerpoint/2010/main" val="7740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25 L 0.04167 0.1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46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0417 L -0.11171 0.1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3" grpId="0"/>
      <p:bldP spid="3" grpId="1"/>
      <p:bldP spid="3" grpId="2"/>
      <p:bldP spid="15" grpId="0"/>
      <p:bldP spid="15" grpId="1"/>
      <p:bldP spid="1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517336" y="2511189"/>
            <a:ext cx="4361930" cy="2115404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7" y="4403188"/>
            <a:ext cx="3314465" cy="24941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058" y="618855"/>
            <a:ext cx="1362299" cy="93471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48" y="1772547"/>
            <a:ext cx="1517792" cy="98237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507" y="2973899"/>
            <a:ext cx="1439400" cy="97879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627" y="4171665"/>
            <a:ext cx="1441161" cy="955680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8293309" y="859883"/>
            <a:ext cx="3332964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Kiểm</a:t>
            </a:r>
            <a:r>
              <a:rPr lang="en-US" altLang="zh-CN" sz="3300" b="1" kern="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tra</a:t>
            </a:r>
            <a:r>
              <a:rPr lang="en-US" altLang="zh-CN" sz="3300" b="1" kern="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bài</a:t>
            </a:r>
            <a:r>
              <a:rPr lang="en-US" altLang="zh-CN" sz="3300" b="1" kern="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cũ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A579FFB-0C88-4882-8BE1-83D497F1CEAF}"/>
              </a:ext>
            </a:extLst>
          </p:cNvPr>
          <p:cNvSpPr txBox="1"/>
          <p:nvPr/>
        </p:nvSpPr>
        <p:spPr>
          <a:xfrm>
            <a:off x="8293309" y="2017156"/>
            <a:ext cx="2297424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Khởi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động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49689D5-1B6C-4CCE-A810-8531B153D9D7}"/>
              </a:ext>
            </a:extLst>
          </p:cNvPr>
          <p:cNvSpPr txBox="1"/>
          <p:nvPr/>
        </p:nvSpPr>
        <p:spPr>
          <a:xfrm>
            <a:off x="8293309" y="3174429"/>
            <a:ext cx="2334293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Khám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phá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17B438B-A263-4643-83CE-BAEBBF3547D4}"/>
              </a:ext>
            </a:extLst>
          </p:cNvPr>
          <p:cNvSpPr txBox="1"/>
          <p:nvPr/>
        </p:nvSpPr>
        <p:spPr>
          <a:xfrm>
            <a:off x="8508988" y="4326511"/>
            <a:ext cx="1704313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517336" y="496025"/>
            <a:ext cx="1813132" cy="2305050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669" y="451202"/>
            <a:ext cx="3668021" cy="2943322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3420196" y="1180469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4400" kern="0" dirty="0" err="1">
                <a:solidFill>
                  <a:srgbClr val="3B8D86"/>
                </a:solidFill>
                <a:latin typeface=".VnVogue" panose="020B7200000000000000" pitchFamily="34" charset="0"/>
                <a:cs typeface="+mn-ea"/>
                <a:sym typeface="+mn-lt"/>
              </a:rPr>
              <a:t>Nội</a:t>
            </a:r>
            <a:r>
              <a:rPr lang="en-US" altLang="zh-CN" sz="4400" kern="0" dirty="0">
                <a:solidFill>
                  <a:srgbClr val="3B8D86"/>
                </a:solidFill>
                <a:latin typeface=".VnVogue" panose="020B7200000000000000" pitchFamily="34" charset="0"/>
                <a:cs typeface="+mn-ea"/>
                <a:sym typeface="+mn-lt"/>
              </a:rPr>
              <a:t> dung</a:t>
            </a:r>
            <a:endParaRPr lang="zh-CN" altLang="en-US" sz="4400" kern="0" dirty="0">
              <a:solidFill>
                <a:srgbClr val="3B8D86"/>
              </a:solidFill>
              <a:latin typeface=".VnVogue" panose="020B7200000000000000" pitchFamily="34" charset="0"/>
              <a:cs typeface="+mn-ea"/>
              <a:sym typeface="+mn-lt"/>
            </a:endParaRPr>
          </a:p>
        </p:txBody>
      </p:sp>
      <p:pic>
        <p:nvPicPr>
          <p:cNvPr id="17" name="图片 7" descr="5a7a97c6144fe">
            <a:extLst>
              <a:ext uri="{FF2B5EF4-FFF2-40B4-BE49-F238E27FC236}">
                <a16:creationId xmlns:a16="http://schemas.microsoft.com/office/drawing/2014/main" id="{D4806175-E0EF-458E-B7E5-26FC3ACBC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231" y="4626593"/>
            <a:ext cx="3619644" cy="24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539248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137 x 3 + 137 x 97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94 x 12 + 94 x 88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x (3 + 97)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091833" y="2257702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+ 88)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    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652571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alt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428 x 12 </a:t>
                      </a:r>
                      <a:r>
                        <a:rPr lang="en-AT" alt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–</a:t>
                      </a:r>
                      <a:r>
                        <a:rPr lang="en-US" alt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428 x 2</a:t>
                      </a:r>
                      <a:endParaRPr lang="en-US" alt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537 x 39 – 537 x 19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(12 - 2)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091833" y="2257702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537 x (39 – 19)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537  x 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5370</a:t>
            </a:r>
          </a:p>
        </p:txBody>
      </p:sp>
    </p:spTree>
    <p:extLst>
      <p:ext uri="{BB962C8B-B14F-4D97-AF65-F5344CB8AC3E}">
        <p14:creationId xmlns:p14="http://schemas.microsoft.com/office/powerpoint/2010/main" val="3372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476592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217 x 11</a:t>
                      </a:r>
                      <a:endParaRPr lang="en-US" alt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217 x 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1923304" y="2220443"/>
            <a:ext cx="426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+ 217 x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2170  +   217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2387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091832" y="2257702"/>
            <a:ext cx="446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x 10 </a:t>
            </a:r>
            <a:r>
              <a:rPr lang="en-AT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217 x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2170 - 217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000002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413 x 21</a:t>
                      </a:r>
                      <a:endParaRPr lang="en-US" alt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413 x 19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1923304" y="2220443"/>
            <a:ext cx="426846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vi-V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413 x </a:t>
            </a:r>
            <a:r>
              <a:rPr lang="en-US" altLang="vi-VN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 + </a:t>
            </a:r>
            <a:r>
              <a:rPr lang="en-US" altLang="vi-V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413 x 1</a:t>
            </a:r>
            <a:endParaRPr lang="en-US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422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8260 + 413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8673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091832" y="2257702"/>
            <a:ext cx="446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413 x 20 </a:t>
            </a:r>
            <a:r>
              <a:rPr lang="en-AT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413 x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8260 - 413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7847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20092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1234 x 31</a:t>
                      </a:r>
                      <a:endParaRPr lang="en-US" alt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875 x 29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1923304" y="2220443"/>
            <a:ext cx="426846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vi-V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1234 x </a:t>
            </a:r>
            <a:r>
              <a:rPr lang="en-US" altLang="vi-VN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30 + </a:t>
            </a:r>
            <a:r>
              <a:rPr lang="en-US" altLang="vi-V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1234 </a:t>
            </a:r>
            <a:r>
              <a:rPr lang="en-US" altLang="vi-VN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x 1</a:t>
            </a:r>
            <a:endParaRPr lang="en-US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37020 + 1234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38254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259623" y="2144688"/>
            <a:ext cx="4462923" cy="78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875 x </a:t>
            </a:r>
            <a:r>
              <a:rPr lang="en-US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30 </a:t>
            </a:r>
            <a:r>
              <a:rPr lang="en-AT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</a:t>
            </a:r>
            <a:r>
              <a:rPr lang="en-US" sz="36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875 x 1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796658" y="3021121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26250 - 875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20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25375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id="{34A19C02-9C11-4035-B7DB-E4F7153AE676}"/>
              </a:ext>
            </a:extLst>
          </p:cNvPr>
          <p:cNvSpPr/>
          <p:nvPr/>
        </p:nvSpPr>
        <p:spPr>
          <a:xfrm>
            <a:off x="7843594" y="155331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547831C4-246B-4342-B4EE-A4412590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942" y="304328"/>
            <a:ext cx="1646258" cy="938282"/>
          </a:xfrm>
          <a:prstGeom prst="rect">
            <a:avLst/>
          </a:prstGeom>
        </p:spPr>
      </p:pic>
      <p:pic>
        <p:nvPicPr>
          <p:cNvPr id="89" name="9Slide.vn 2">
            <a:extLst>
              <a:ext uri="{FF2B5EF4-FFF2-40B4-BE49-F238E27FC236}">
                <a16:creationId xmlns:a16="http://schemas.microsoft.com/office/drawing/2014/main" id="{6FCB24B4-A487-4A28-843A-6E2DF680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4" y="0"/>
            <a:ext cx="6331113" cy="642265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29F4F14-EACD-44EB-9479-7661044F151B}"/>
              </a:ext>
            </a:extLst>
          </p:cNvPr>
          <p:cNvSpPr/>
          <p:nvPr/>
        </p:nvSpPr>
        <p:spPr>
          <a:xfrm>
            <a:off x="282840" y="2175806"/>
            <a:ext cx="6047671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180m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nửa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 vi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:……m?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:……m</a:t>
            </a:r>
            <a:r>
              <a:rPr lang="en-US" altLang="en-US" sz="3200" baseline="300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b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sz="3200" dirty="0">
              <a:solidFill>
                <a:srgbClr val="519D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B8A003A-79C8-4E14-916A-2E298C5E9190}"/>
              </a:ext>
            </a:extLst>
          </p:cNvPr>
          <p:cNvSpPr/>
          <p:nvPr/>
        </p:nvSpPr>
        <p:spPr>
          <a:xfrm rot="21177210">
            <a:off x="2848371" y="112000"/>
            <a:ext cx="1391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err="1">
                <a:ln w="0"/>
                <a:solidFill>
                  <a:srgbClr val="71B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cap="none" spc="0">
                <a:ln w="0"/>
                <a:solidFill>
                  <a:srgbClr val="71B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smtClean="0">
                <a:ln w="0"/>
                <a:solidFill>
                  <a:srgbClr val="71B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0" cap="none" spc="0" dirty="0">
              <a:ln w="0"/>
              <a:solidFill>
                <a:srgbClr val="71B7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9Slide.vn 2">
            <a:extLst>
              <a:ext uri="{FF2B5EF4-FFF2-40B4-BE49-F238E27FC236}">
                <a16:creationId xmlns:a16="http://schemas.microsoft.com/office/drawing/2014/main" id="{2D57DA92-F7A2-48ED-9D39-D1AA71AE3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14" y="964884"/>
            <a:ext cx="5176717" cy="4925178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CAEC9585-DAF8-413B-8301-668627FDEAC4}"/>
              </a:ext>
            </a:extLst>
          </p:cNvPr>
          <p:cNvSpPr/>
          <p:nvPr/>
        </p:nvSpPr>
        <p:spPr>
          <a:xfrm>
            <a:off x="6015255" y="2479987"/>
            <a:ext cx="6108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 : 2 = 90 (m)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 vi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(180 + 90) x 2 = 540 (m)</a:t>
            </a:r>
          </a:p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 x 90 = 16200 (m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Chu vi: 540m</a:t>
            </a: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16200m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8008FA0-D05A-4C93-8516-C8A9EA2A0E91}"/>
              </a:ext>
            </a:extLst>
          </p:cNvPr>
          <p:cNvSpPr/>
          <p:nvPr/>
        </p:nvSpPr>
        <p:spPr>
          <a:xfrm>
            <a:off x="8541156" y="1990702"/>
            <a:ext cx="210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9Slide.vn 25">
            <a:extLst>
              <a:ext uri="{FF2B5EF4-FFF2-40B4-BE49-F238E27FC236}">
                <a16:creationId xmlns:a16="http://schemas.microsoft.com/office/drawing/2014/main" id="{166B562F-58A6-4399-B012-503DAB34E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4" y="218019"/>
            <a:ext cx="539012" cy="555450"/>
          </a:xfrm>
          <a:prstGeom prst="rect">
            <a:avLst/>
          </a:prstGeom>
        </p:spPr>
      </p:pic>
      <p:pic>
        <p:nvPicPr>
          <p:cNvPr id="98" name="9Slide.vn 26">
            <a:extLst>
              <a:ext uri="{FF2B5EF4-FFF2-40B4-BE49-F238E27FC236}">
                <a16:creationId xmlns:a16="http://schemas.microsoft.com/office/drawing/2014/main" id="{FD03C69B-1EBC-443D-A0BC-E11296D20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54603">
            <a:off x="6184106" y="6023875"/>
            <a:ext cx="525526" cy="54811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F9CD12B4-F64A-40C7-A8B5-1AA61FC045B1}"/>
              </a:ext>
            </a:extLst>
          </p:cNvPr>
          <p:cNvSpPr/>
          <p:nvPr/>
        </p:nvSpPr>
        <p:spPr>
          <a:xfrm>
            <a:off x="6191835" y="502883"/>
            <a:ext cx="2742569" cy="1498130"/>
          </a:xfrm>
          <a:prstGeom prst="rect">
            <a:avLst/>
          </a:prstGeom>
          <a:solidFill>
            <a:schemeClr val="bg1"/>
          </a:solidFill>
          <a:ln w="28575">
            <a:solidFill>
              <a:srgbClr val="56B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AA9455-33B7-4FCE-AD01-3AC8AE05662A}"/>
              </a:ext>
            </a:extLst>
          </p:cNvPr>
          <p:cNvSpPr/>
          <p:nvPr/>
        </p:nvSpPr>
        <p:spPr>
          <a:xfrm rot="21177210">
            <a:off x="6740864" y="170212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0" cap="none" spc="0">
              <a:ln w="0"/>
              <a:solidFill>
                <a:srgbClr val="71B7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6625F1-69E7-4240-B478-B11798D0F3C3}"/>
              </a:ext>
            </a:extLst>
          </p:cNvPr>
          <p:cNvSpPr/>
          <p:nvPr/>
        </p:nvSpPr>
        <p:spPr>
          <a:xfrm>
            <a:off x="7095099" y="-93666"/>
            <a:ext cx="1592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93BB75B-95C1-4212-B0D2-ED40AFF42137}"/>
              </a:ext>
            </a:extLst>
          </p:cNvPr>
          <p:cNvCxnSpPr>
            <a:cxnSpLocks/>
          </p:cNvCxnSpPr>
          <p:nvPr/>
        </p:nvCxnSpPr>
        <p:spPr>
          <a:xfrm>
            <a:off x="6164464" y="407829"/>
            <a:ext cx="2769940" cy="0"/>
          </a:xfrm>
          <a:prstGeom prst="straightConnector1">
            <a:avLst/>
          </a:prstGeom>
          <a:ln w="12700">
            <a:solidFill>
              <a:srgbClr val="56B29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9Slide.vn 25">
            <a:extLst>
              <a:ext uri="{FF2B5EF4-FFF2-40B4-BE49-F238E27FC236}">
                <a16:creationId xmlns:a16="http://schemas.microsoft.com/office/drawing/2014/main" id="{1EABA624-5B16-4DF0-9A19-03E809BE5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132" y="1051126"/>
            <a:ext cx="539012" cy="555450"/>
          </a:xfrm>
          <a:prstGeom prst="rect">
            <a:avLst/>
          </a:prstGeom>
        </p:spPr>
      </p:pic>
      <p:pic>
        <p:nvPicPr>
          <p:cNvPr id="104" name="9Slide.vn 26">
            <a:extLst>
              <a:ext uri="{FF2B5EF4-FFF2-40B4-BE49-F238E27FC236}">
                <a16:creationId xmlns:a16="http://schemas.microsoft.com/office/drawing/2014/main" id="{E6BD7CA7-E53A-4A58-924A-4342870D9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3032">
            <a:off x="6643334" y="5495543"/>
            <a:ext cx="386942" cy="403572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D2B01F2-EB14-4362-8553-CBE22CF6AAF9}"/>
              </a:ext>
            </a:extLst>
          </p:cNvPr>
          <p:cNvCxnSpPr>
            <a:cxnSpLocks/>
          </p:cNvCxnSpPr>
          <p:nvPr/>
        </p:nvCxnSpPr>
        <p:spPr>
          <a:xfrm>
            <a:off x="6083494" y="522218"/>
            <a:ext cx="0" cy="1440784"/>
          </a:xfrm>
          <a:prstGeom prst="straightConnector1">
            <a:avLst/>
          </a:prstGeom>
          <a:ln w="12700">
            <a:solidFill>
              <a:srgbClr val="56B29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8B34956-A361-44D6-BA32-D908FA3CF10B}"/>
              </a:ext>
            </a:extLst>
          </p:cNvPr>
          <p:cNvSpPr/>
          <p:nvPr/>
        </p:nvSpPr>
        <p:spPr>
          <a:xfrm rot="16200000">
            <a:off x="5433670" y="974082"/>
            <a:ext cx="854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0" grpId="0"/>
      <p:bldP spid="91" grpId="0"/>
      <p:bldP spid="96" grpId="0"/>
      <p:bldP spid="99" grpId="0" animBg="1"/>
      <p:bldP spid="100" grpId="0"/>
      <p:bldP spid="101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396" y="1792796"/>
            <a:ext cx="2215536" cy="1469192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72285" y="1800231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45643F9-758C-4550-9609-B018C7310740}"/>
              </a:ext>
            </a:extLst>
          </p:cNvPr>
          <p:cNvSpPr/>
          <p:nvPr/>
        </p:nvSpPr>
        <p:spPr>
          <a:xfrm>
            <a:off x="2630984" y="1689106"/>
            <a:ext cx="423545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thành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tập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còn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lại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vào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vở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ghi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A315A8-B331-46A1-9407-DA7F832FA208}"/>
              </a:ext>
            </a:extLst>
          </p:cNvPr>
          <p:cNvSpPr/>
          <p:nvPr/>
        </p:nvSpPr>
        <p:spPr>
          <a:xfrm>
            <a:off x="2630984" y="4039518"/>
            <a:ext cx="6168743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Chuẩn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bị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học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ngày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mai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“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Nhân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với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số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có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hai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chữ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số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”.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E480986-E52C-4709-90F7-E0C9BECCF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947" y="784908"/>
            <a:ext cx="4864282" cy="552906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FB465490-989E-4E1D-8131-7830C5C1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31" y="1716857"/>
            <a:ext cx="1362299" cy="934717"/>
          </a:xfrm>
          <a:prstGeom prst="rect">
            <a:avLst/>
          </a:prstGeom>
        </p:spPr>
      </p:pic>
      <p:pic>
        <p:nvPicPr>
          <p:cNvPr id="14" name="图片 59">
            <a:extLst>
              <a:ext uri="{FF2B5EF4-FFF2-40B4-BE49-F238E27FC236}">
                <a16:creationId xmlns:a16="http://schemas.microsoft.com/office/drawing/2014/main" id="{735F43B4-8B98-4771-AFE0-9CCC9423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685" y="4206426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976" y="-323372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23" y="3210631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735708" cy="3765847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32192-E03C-440E-AA1C-8ED214DF4423}"/>
              </a:ext>
            </a:extLst>
          </p:cNvPr>
          <p:cNvSpPr txBox="1"/>
          <p:nvPr/>
        </p:nvSpPr>
        <p:spPr>
          <a:xfrm>
            <a:off x="3239687" y="1692883"/>
            <a:ext cx="6227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Chúc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các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con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học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tốt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61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5"/>
            <a:ext cx="8522424" cy="421140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28" y="150556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79556" y="1772120"/>
            <a:ext cx="591700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Kiểm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tra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bài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cũ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59" y="-318832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0905" y="1128685"/>
            <a:ext cx="7818655" cy="4152900"/>
            <a:chOff x="3050905" y="1128685"/>
            <a:chExt cx="7818655" cy="4152900"/>
          </a:xfrm>
        </p:grpSpPr>
        <p:pic>
          <p:nvPicPr>
            <p:cNvPr id="13" name="图片 12" descr="ce1ed7f935192fceca30dfb2bcebe602"/>
            <p:cNvPicPr>
              <a:picLocks noChangeAspect="1"/>
            </p:cNvPicPr>
            <p:nvPr/>
          </p:nvPicPr>
          <p:blipFill>
            <a:blip r:embed="rId7"/>
            <a:srcRect l="11188" t="20367" r="10619" b="19944"/>
            <a:stretch>
              <a:fillRect/>
            </a:stretch>
          </p:blipFill>
          <p:spPr>
            <a:xfrm>
              <a:off x="3050905" y="1128685"/>
              <a:ext cx="7818655" cy="4152900"/>
            </a:xfrm>
            <a:prstGeom prst="rect">
              <a:avLst/>
            </a:prstGeom>
          </p:spPr>
        </p:pic>
        <p:pic>
          <p:nvPicPr>
            <p:cNvPr id="22" name="图片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6" t="12258" r="11253" b="65141"/>
            <a:stretch>
              <a:fillRect/>
            </a:stretch>
          </p:blipFill>
          <p:spPr>
            <a:xfrm>
              <a:off x="4688211" y="3649260"/>
              <a:ext cx="5002213" cy="1549970"/>
            </a:xfrm>
            <a:prstGeom prst="rect">
              <a:avLst/>
            </a:prstGeom>
          </p:spPr>
        </p:pic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2284878"/>
          </a:xfrm>
          <a:prstGeom prst="rect">
            <a:avLst/>
          </a:prstGeom>
        </p:spPr>
      </p:pic>
      <p:pic>
        <p:nvPicPr>
          <p:cNvPr id="9" name="图片 8" descr="45c407e3387dca278e382816eec1a0d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" y="4036060"/>
            <a:ext cx="12190730" cy="28651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16664" y="2346328"/>
            <a:ext cx="5745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Ai </a:t>
            </a:r>
            <a:r>
              <a:rPr lang="en-US" altLang="zh-CN" sz="6600" b="1" dirty="0" err="1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nhanh</a:t>
            </a: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altLang="zh-CN" sz="6600" b="1" dirty="0" err="1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hơn</a:t>
            </a: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?</a:t>
            </a:r>
            <a:endParaRPr lang="zh-CN" altLang="en-US" sz="6600" dirty="0">
              <a:ln>
                <a:solidFill>
                  <a:srgbClr val="FF999B"/>
                </a:solidFill>
              </a:ln>
              <a:solidFill>
                <a:srgbClr val="FF999B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HP-009" panose="020B0803050302020204" pitchFamily="34" charset="0"/>
              <a:ea typeface="Microsoft YaHei" panose="020B0503020204020204" charset="-122"/>
              <a:cs typeface="Microsoft YaHei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6600" b="1" dirty="0">
              <a:ln>
                <a:solidFill>
                  <a:srgbClr val="FF999B"/>
                </a:solidFill>
              </a:ln>
              <a:solidFill>
                <a:srgbClr val="476682"/>
              </a:solidFill>
              <a:latin typeface="HP-009" panose="020B0803050302020204" pitchFamily="34" charset="0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0839" y="1660368"/>
            <a:ext cx="65187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>
                <a:solidFill>
                  <a:srgbClr val="4E7999"/>
                </a:solidFill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Trò chơi</a:t>
            </a:r>
          </a:p>
        </p:txBody>
      </p:sp>
      <p:pic>
        <p:nvPicPr>
          <p:cNvPr id="17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58" y="4649262"/>
            <a:ext cx="2569210" cy="2563121"/>
          </a:xfrm>
          <a:prstGeom prst="rect">
            <a:avLst/>
          </a:prstGeom>
        </p:spPr>
      </p:pic>
      <p:pic>
        <p:nvPicPr>
          <p:cNvPr id="18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58" y="4871774"/>
            <a:ext cx="2054860" cy="2030741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0">
            <a:off x="8937940" y="1434906"/>
            <a:ext cx="1007745" cy="1032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3375" y="389784"/>
            <a:ext cx="1363980" cy="124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055967" y="1903267"/>
            <a:ext cx="5638165" cy="5125085"/>
          </a:xfrm>
          <a:prstGeom prst="rect">
            <a:avLst/>
          </a:prstGeom>
        </p:spPr>
      </p:pic>
      <p:pic>
        <p:nvPicPr>
          <p:cNvPr id="2" name="VCNV_bắt_đầu (online-audio-converter.com)">
            <a:hlinkClick r:id="" action="ppaction://media"/>
          </p:cNvPr>
          <p:cNvPicPr>
            <a:picLocks noGrp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33.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ai nhanh hơn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14805" y="52376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5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487738" y="-52699"/>
            <a:ext cx="5002213" cy="154997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801648" y="3429000"/>
            <a:ext cx="2752725" cy="7921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240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949951" y="3429000"/>
            <a:ext cx="2879725" cy="858837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423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16744" y="1899123"/>
            <a:ext cx="9955707" cy="820674"/>
          </a:xfrm>
          <a:custGeom>
            <a:avLst/>
            <a:gdLst>
              <a:gd name="connsiteX0" fmla="*/ 0 w 9955707"/>
              <a:gd name="connsiteY0" fmla="*/ 0 h 820674"/>
              <a:gd name="connsiteX1" fmla="*/ 464600 w 9955707"/>
              <a:gd name="connsiteY1" fmla="*/ 0 h 820674"/>
              <a:gd name="connsiteX2" fmla="*/ 1327428 w 9955707"/>
              <a:gd name="connsiteY2" fmla="*/ 0 h 820674"/>
              <a:gd name="connsiteX3" fmla="*/ 2090698 w 9955707"/>
              <a:gd name="connsiteY3" fmla="*/ 0 h 820674"/>
              <a:gd name="connsiteX4" fmla="*/ 2953526 w 9955707"/>
              <a:gd name="connsiteY4" fmla="*/ 0 h 820674"/>
              <a:gd name="connsiteX5" fmla="*/ 3617240 w 9955707"/>
              <a:gd name="connsiteY5" fmla="*/ 0 h 820674"/>
              <a:gd name="connsiteX6" fmla="*/ 4181397 w 9955707"/>
              <a:gd name="connsiteY6" fmla="*/ 0 h 820674"/>
              <a:gd name="connsiteX7" fmla="*/ 5044225 w 9955707"/>
              <a:gd name="connsiteY7" fmla="*/ 0 h 820674"/>
              <a:gd name="connsiteX8" fmla="*/ 5707939 w 9955707"/>
              <a:gd name="connsiteY8" fmla="*/ 0 h 820674"/>
              <a:gd name="connsiteX9" fmla="*/ 6072981 w 9955707"/>
              <a:gd name="connsiteY9" fmla="*/ 0 h 820674"/>
              <a:gd name="connsiteX10" fmla="*/ 6836252 w 9955707"/>
              <a:gd name="connsiteY10" fmla="*/ 0 h 820674"/>
              <a:gd name="connsiteX11" fmla="*/ 7699080 w 9955707"/>
              <a:gd name="connsiteY11" fmla="*/ 0 h 820674"/>
              <a:gd name="connsiteX12" fmla="*/ 8462351 w 9955707"/>
              <a:gd name="connsiteY12" fmla="*/ 0 h 820674"/>
              <a:gd name="connsiteX13" fmla="*/ 9026508 w 9955707"/>
              <a:gd name="connsiteY13" fmla="*/ 0 h 820674"/>
              <a:gd name="connsiteX14" fmla="*/ 9955707 w 9955707"/>
              <a:gd name="connsiteY14" fmla="*/ 0 h 820674"/>
              <a:gd name="connsiteX15" fmla="*/ 9955707 w 9955707"/>
              <a:gd name="connsiteY15" fmla="*/ 393924 h 820674"/>
              <a:gd name="connsiteX16" fmla="*/ 9955707 w 9955707"/>
              <a:gd name="connsiteY16" fmla="*/ 820674 h 820674"/>
              <a:gd name="connsiteX17" fmla="*/ 9491107 w 9955707"/>
              <a:gd name="connsiteY17" fmla="*/ 820674 h 820674"/>
              <a:gd name="connsiteX18" fmla="*/ 8827394 w 9955707"/>
              <a:gd name="connsiteY18" fmla="*/ 820674 h 820674"/>
              <a:gd name="connsiteX19" fmla="*/ 8064123 w 9955707"/>
              <a:gd name="connsiteY19" fmla="*/ 820674 h 820674"/>
              <a:gd name="connsiteX20" fmla="*/ 7599523 w 9955707"/>
              <a:gd name="connsiteY20" fmla="*/ 820674 h 820674"/>
              <a:gd name="connsiteX21" fmla="*/ 7234480 w 9955707"/>
              <a:gd name="connsiteY21" fmla="*/ 820674 h 820674"/>
              <a:gd name="connsiteX22" fmla="*/ 6769881 w 9955707"/>
              <a:gd name="connsiteY22" fmla="*/ 820674 h 820674"/>
              <a:gd name="connsiteX23" fmla="*/ 6205724 w 9955707"/>
              <a:gd name="connsiteY23" fmla="*/ 820674 h 820674"/>
              <a:gd name="connsiteX24" fmla="*/ 5641567 w 9955707"/>
              <a:gd name="connsiteY24" fmla="*/ 820674 h 820674"/>
              <a:gd name="connsiteX25" fmla="*/ 4878296 w 9955707"/>
              <a:gd name="connsiteY25" fmla="*/ 820674 h 820674"/>
              <a:gd name="connsiteX26" fmla="*/ 4513254 w 9955707"/>
              <a:gd name="connsiteY26" fmla="*/ 820674 h 820674"/>
              <a:gd name="connsiteX27" fmla="*/ 4148211 w 9955707"/>
              <a:gd name="connsiteY27" fmla="*/ 820674 h 820674"/>
              <a:gd name="connsiteX28" fmla="*/ 3783169 w 9955707"/>
              <a:gd name="connsiteY28" fmla="*/ 820674 h 820674"/>
              <a:gd name="connsiteX29" fmla="*/ 3119455 w 9955707"/>
              <a:gd name="connsiteY29" fmla="*/ 820674 h 820674"/>
              <a:gd name="connsiteX30" fmla="*/ 2555298 w 9955707"/>
              <a:gd name="connsiteY30" fmla="*/ 820674 h 820674"/>
              <a:gd name="connsiteX31" fmla="*/ 1792027 w 9955707"/>
              <a:gd name="connsiteY31" fmla="*/ 820674 h 820674"/>
              <a:gd name="connsiteX32" fmla="*/ 1227871 w 9955707"/>
              <a:gd name="connsiteY32" fmla="*/ 820674 h 820674"/>
              <a:gd name="connsiteX33" fmla="*/ 0 w 9955707"/>
              <a:gd name="connsiteY33" fmla="*/ 820674 h 820674"/>
              <a:gd name="connsiteX34" fmla="*/ 0 w 9955707"/>
              <a:gd name="connsiteY34" fmla="*/ 402130 h 820674"/>
              <a:gd name="connsiteX35" fmla="*/ 0 w 9955707"/>
              <a:gd name="connsiteY35" fmla="*/ 0 h 8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55707" h="820674" fill="none" extrusionOk="0">
                <a:moveTo>
                  <a:pt x="0" y="0"/>
                </a:moveTo>
                <a:cubicBezTo>
                  <a:pt x="208625" y="-4040"/>
                  <a:pt x="315827" y="21452"/>
                  <a:pt x="464600" y="0"/>
                </a:cubicBezTo>
                <a:cubicBezTo>
                  <a:pt x="613373" y="-21452"/>
                  <a:pt x="908292" y="-1826"/>
                  <a:pt x="1327428" y="0"/>
                </a:cubicBezTo>
                <a:cubicBezTo>
                  <a:pt x="1746564" y="1826"/>
                  <a:pt x="1821649" y="31600"/>
                  <a:pt x="2090698" y="0"/>
                </a:cubicBezTo>
                <a:cubicBezTo>
                  <a:pt x="2359747" y="-31600"/>
                  <a:pt x="2767066" y="7194"/>
                  <a:pt x="2953526" y="0"/>
                </a:cubicBezTo>
                <a:cubicBezTo>
                  <a:pt x="3139986" y="-7194"/>
                  <a:pt x="3382973" y="31751"/>
                  <a:pt x="3617240" y="0"/>
                </a:cubicBezTo>
                <a:cubicBezTo>
                  <a:pt x="3851507" y="-31751"/>
                  <a:pt x="3971813" y="14605"/>
                  <a:pt x="4181397" y="0"/>
                </a:cubicBezTo>
                <a:cubicBezTo>
                  <a:pt x="4390981" y="-14605"/>
                  <a:pt x="4759147" y="-15188"/>
                  <a:pt x="5044225" y="0"/>
                </a:cubicBezTo>
                <a:cubicBezTo>
                  <a:pt x="5329303" y="15188"/>
                  <a:pt x="5416506" y="27772"/>
                  <a:pt x="5707939" y="0"/>
                </a:cubicBezTo>
                <a:cubicBezTo>
                  <a:pt x="5999372" y="-27772"/>
                  <a:pt x="5901052" y="-9100"/>
                  <a:pt x="6072981" y="0"/>
                </a:cubicBezTo>
                <a:cubicBezTo>
                  <a:pt x="6244910" y="9100"/>
                  <a:pt x="6606057" y="38156"/>
                  <a:pt x="6836252" y="0"/>
                </a:cubicBezTo>
                <a:cubicBezTo>
                  <a:pt x="7066447" y="-38156"/>
                  <a:pt x="7445019" y="-25526"/>
                  <a:pt x="7699080" y="0"/>
                </a:cubicBezTo>
                <a:cubicBezTo>
                  <a:pt x="7953141" y="25526"/>
                  <a:pt x="8290994" y="2197"/>
                  <a:pt x="8462351" y="0"/>
                </a:cubicBezTo>
                <a:cubicBezTo>
                  <a:pt x="8633708" y="-2197"/>
                  <a:pt x="8747772" y="9905"/>
                  <a:pt x="9026508" y="0"/>
                </a:cubicBezTo>
                <a:cubicBezTo>
                  <a:pt x="9305244" y="-9905"/>
                  <a:pt x="9498685" y="46204"/>
                  <a:pt x="9955707" y="0"/>
                </a:cubicBezTo>
                <a:cubicBezTo>
                  <a:pt x="9937846" y="93688"/>
                  <a:pt x="9948571" y="309226"/>
                  <a:pt x="9955707" y="393924"/>
                </a:cubicBezTo>
                <a:cubicBezTo>
                  <a:pt x="9962843" y="478622"/>
                  <a:pt x="9958769" y="695233"/>
                  <a:pt x="9955707" y="820674"/>
                </a:cubicBezTo>
                <a:cubicBezTo>
                  <a:pt x="9795007" y="805271"/>
                  <a:pt x="9668457" y="840843"/>
                  <a:pt x="9491107" y="820674"/>
                </a:cubicBezTo>
                <a:cubicBezTo>
                  <a:pt x="9313757" y="800505"/>
                  <a:pt x="9052072" y="795675"/>
                  <a:pt x="8827394" y="820674"/>
                </a:cubicBezTo>
                <a:cubicBezTo>
                  <a:pt x="8602716" y="845673"/>
                  <a:pt x="8237457" y="813681"/>
                  <a:pt x="8064123" y="820674"/>
                </a:cubicBezTo>
                <a:cubicBezTo>
                  <a:pt x="7890789" y="827667"/>
                  <a:pt x="7737987" y="841030"/>
                  <a:pt x="7599523" y="820674"/>
                </a:cubicBezTo>
                <a:cubicBezTo>
                  <a:pt x="7461059" y="800318"/>
                  <a:pt x="7361199" y="814317"/>
                  <a:pt x="7234480" y="820674"/>
                </a:cubicBezTo>
                <a:cubicBezTo>
                  <a:pt x="7107761" y="827031"/>
                  <a:pt x="6962733" y="835436"/>
                  <a:pt x="6769881" y="820674"/>
                </a:cubicBezTo>
                <a:cubicBezTo>
                  <a:pt x="6577029" y="805912"/>
                  <a:pt x="6338048" y="822229"/>
                  <a:pt x="6205724" y="820674"/>
                </a:cubicBezTo>
                <a:cubicBezTo>
                  <a:pt x="6073400" y="819119"/>
                  <a:pt x="5885041" y="802702"/>
                  <a:pt x="5641567" y="820674"/>
                </a:cubicBezTo>
                <a:cubicBezTo>
                  <a:pt x="5398093" y="838646"/>
                  <a:pt x="5044410" y="849273"/>
                  <a:pt x="4878296" y="820674"/>
                </a:cubicBezTo>
                <a:cubicBezTo>
                  <a:pt x="4712182" y="792075"/>
                  <a:pt x="4591470" y="828304"/>
                  <a:pt x="4513254" y="820674"/>
                </a:cubicBezTo>
                <a:cubicBezTo>
                  <a:pt x="4435038" y="813044"/>
                  <a:pt x="4330326" y="838170"/>
                  <a:pt x="4148211" y="820674"/>
                </a:cubicBezTo>
                <a:cubicBezTo>
                  <a:pt x="3966096" y="803178"/>
                  <a:pt x="3875622" y="834999"/>
                  <a:pt x="3783169" y="820674"/>
                </a:cubicBezTo>
                <a:cubicBezTo>
                  <a:pt x="3690716" y="806349"/>
                  <a:pt x="3450251" y="806710"/>
                  <a:pt x="3119455" y="820674"/>
                </a:cubicBezTo>
                <a:cubicBezTo>
                  <a:pt x="2788659" y="834638"/>
                  <a:pt x="2681053" y="798698"/>
                  <a:pt x="2555298" y="820674"/>
                </a:cubicBezTo>
                <a:cubicBezTo>
                  <a:pt x="2429543" y="842650"/>
                  <a:pt x="1945241" y="812531"/>
                  <a:pt x="1792027" y="820674"/>
                </a:cubicBezTo>
                <a:cubicBezTo>
                  <a:pt x="1638813" y="828817"/>
                  <a:pt x="1444947" y="833240"/>
                  <a:pt x="1227871" y="820674"/>
                </a:cubicBezTo>
                <a:cubicBezTo>
                  <a:pt x="1010795" y="808108"/>
                  <a:pt x="308495" y="843640"/>
                  <a:pt x="0" y="820674"/>
                </a:cubicBezTo>
                <a:cubicBezTo>
                  <a:pt x="-2268" y="682673"/>
                  <a:pt x="-4336" y="538183"/>
                  <a:pt x="0" y="402130"/>
                </a:cubicBezTo>
                <a:cubicBezTo>
                  <a:pt x="4336" y="266077"/>
                  <a:pt x="3292" y="133873"/>
                  <a:pt x="0" y="0"/>
                </a:cubicBezTo>
                <a:close/>
              </a:path>
              <a:path w="9955707" h="820674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7592" y="84629"/>
                  <a:pt x="9969333" y="210493"/>
                  <a:pt x="9955707" y="410337"/>
                </a:cubicBezTo>
                <a:cubicBezTo>
                  <a:pt x="9942081" y="610181"/>
                  <a:pt x="9968183" y="718508"/>
                  <a:pt x="9955707" y="820674"/>
                </a:cubicBezTo>
                <a:cubicBezTo>
                  <a:pt x="9652926" y="799188"/>
                  <a:pt x="9549458" y="798959"/>
                  <a:pt x="9291993" y="820674"/>
                </a:cubicBezTo>
                <a:cubicBezTo>
                  <a:pt x="9034528" y="842389"/>
                  <a:pt x="8769956" y="834442"/>
                  <a:pt x="8429165" y="820674"/>
                </a:cubicBezTo>
                <a:cubicBezTo>
                  <a:pt x="8088374" y="806906"/>
                  <a:pt x="7768110" y="847837"/>
                  <a:pt x="7566337" y="820674"/>
                </a:cubicBezTo>
                <a:cubicBezTo>
                  <a:pt x="7364564" y="793511"/>
                  <a:pt x="7051449" y="809134"/>
                  <a:pt x="6803066" y="820674"/>
                </a:cubicBezTo>
                <a:cubicBezTo>
                  <a:pt x="6554683" y="832214"/>
                  <a:pt x="6488350" y="815012"/>
                  <a:pt x="6338467" y="820674"/>
                </a:cubicBezTo>
                <a:cubicBezTo>
                  <a:pt x="6188584" y="826336"/>
                  <a:pt x="5916336" y="816422"/>
                  <a:pt x="5774310" y="820674"/>
                </a:cubicBezTo>
                <a:cubicBezTo>
                  <a:pt x="5632284" y="824926"/>
                  <a:pt x="5378634" y="803788"/>
                  <a:pt x="5011039" y="820674"/>
                </a:cubicBezTo>
                <a:cubicBezTo>
                  <a:pt x="4643444" y="837560"/>
                  <a:pt x="4764634" y="820578"/>
                  <a:pt x="4645997" y="820674"/>
                </a:cubicBezTo>
                <a:cubicBezTo>
                  <a:pt x="4527360" y="820770"/>
                  <a:pt x="4184024" y="827062"/>
                  <a:pt x="3982283" y="820674"/>
                </a:cubicBezTo>
                <a:cubicBezTo>
                  <a:pt x="3780542" y="814286"/>
                  <a:pt x="3688385" y="847088"/>
                  <a:pt x="3418126" y="820674"/>
                </a:cubicBezTo>
                <a:cubicBezTo>
                  <a:pt x="3147867" y="794260"/>
                  <a:pt x="2890796" y="812774"/>
                  <a:pt x="2754412" y="820674"/>
                </a:cubicBezTo>
                <a:cubicBezTo>
                  <a:pt x="2618028" y="828574"/>
                  <a:pt x="2343726" y="853749"/>
                  <a:pt x="2090698" y="820674"/>
                </a:cubicBezTo>
                <a:cubicBezTo>
                  <a:pt x="1837670" y="787599"/>
                  <a:pt x="1486325" y="833974"/>
                  <a:pt x="1327428" y="820674"/>
                </a:cubicBezTo>
                <a:cubicBezTo>
                  <a:pt x="1168531" y="807375"/>
                  <a:pt x="1090268" y="826504"/>
                  <a:pt x="962385" y="820674"/>
                </a:cubicBezTo>
                <a:cubicBezTo>
                  <a:pt x="834502" y="814844"/>
                  <a:pt x="225091" y="814758"/>
                  <a:pt x="0" y="820674"/>
                </a:cubicBezTo>
                <a:cubicBezTo>
                  <a:pt x="-16365" y="722902"/>
                  <a:pt x="10902" y="536492"/>
                  <a:pt x="0" y="434957"/>
                </a:cubicBezTo>
                <a:cubicBezTo>
                  <a:pt x="-10902" y="333422"/>
                  <a:pt x="17047" y="166639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34705E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34705E"/>
                </a:solidFill>
                <a:cs typeface="Arial" panose="020B0604020202020204" pitchFamily="34" charset="0"/>
              </a:rPr>
              <a:t>: 47 x (10 – 1)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38399" y="67468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4705E"/>
                </a:solidFill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949951" y="4689689"/>
            <a:ext cx="2879725" cy="77311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342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2801648" y="4730212"/>
            <a:ext cx="2828925" cy="77311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324</a:t>
            </a:r>
          </a:p>
        </p:txBody>
      </p: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2894" y="4741898"/>
            <a:ext cx="3458700" cy="2048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28192" y="1665386"/>
            <a:ext cx="9955707" cy="820674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 213 x (10 + 1)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972960" y="3734696"/>
            <a:ext cx="2841320" cy="793750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3244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71798" y="3741046"/>
            <a:ext cx="2972407" cy="858838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2434</a:t>
            </a: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5397198" y="4895160"/>
            <a:ext cx="2919972" cy="771525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2343</a:t>
            </a: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1906285" y="4880872"/>
            <a:ext cx="2919972" cy="771525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3434</a:t>
            </a:r>
          </a:p>
        </p:txBody>
      </p:sp>
      <p:pic>
        <p:nvPicPr>
          <p:cNvPr id="49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845" y="3940094"/>
            <a:ext cx="3707460" cy="250504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347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541839" y="1142802"/>
            <a:ext cx="9199418" cy="5031163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5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9" name="图片 7" descr="5a7a97c6144fe">
            <a:extLst>
              <a:ext uri="{FF2B5EF4-FFF2-40B4-BE49-F238E27FC236}">
                <a16:creationId xmlns:a16="http://schemas.microsoft.com/office/drawing/2014/main" id="{CA0ED87F-FE16-4320-82DD-7C854A2C1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448" y="3512993"/>
            <a:ext cx="5325630" cy="355166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84" y="1983718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5251" y="4359910"/>
            <a:ext cx="12261215" cy="2498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604592" y="1232449"/>
            <a:ext cx="9199418" cy="5031163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78258" y="1992075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34705E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rgbClr val="3470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7223" y="2049601"/>
            <a:ext cx="5459731" cy="2196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705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7853" b="35395"/>
          <a:stretch/>
        </p:blipFill>
        <p:spPr>
          <a:xfrm>
            <a:off x="-699967" y="3115769"/>
            <a:ext cx="6511749" cy="39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5" y="307586"/>
            <a:ext cx="7197207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104266" y="1784716"/>
            <a:ext cx="40302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Khởi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động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1387</TotalTime>
  <Words>721</Words>
  <Application>Microsoft Office PowerPoint</Application>
  <PresentationFormat>Widescreen</PresentationFormat>
  <Paragraphs>227</Paragraphs>
  <Slides>28</Slides>
  <Notes>28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Microsoft YaHei</vt:lpstr>
      <vt:lpstr>Microsoft YaHei</vt:lpstr>
      <vt:lpstr>宋体</vt:lpstr>
      <vt:lpstr>.VnVogue</vt:lpstr>
      <vt:lpstr>Arial</vt:lpstr>
      <vt:lpstr>Calibri</vt:lpstr>
      <vt:lpstr>Forte</vt:lpstr>
      <vt:lpstr>HP-009</vt:lpstr>
      <vt:lpstr>Ink Free</vt:lpstr>
      <vt:lpstr>Kristen ITC</vt:lpstr>
      <vt:lpstr>Magneto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Admin</cp:lastModifiedBy>
  <cp:revision>96</cp:revision>
  <dcterms:created xsi:type="dcterms:W3CDTF">2017-08-18T03:02:00Z</dcterms:created>
  <dcterms:modified xsi:type="dcterms:W3CDTF">2022-11-12T15:29:55Z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