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3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7A0C0-9E6C-47C7-A8B9-27A2A0EE29BB}" type="doc">
      <dgm:prSet loTypeId="urn:microsoft.com/office/officeart/2005/8/layout/funnel1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6A036A-635D-4B1F-8D4F-68C99983FE6E}">
      <dgm:prSet phldrT="[Văn bản]"/>
      <dgm:spPr/>
      <dgm:t>
        <a:bodyPr/>
        <a:lstStyle/>
        <a:p>
          <a:r>
            <a:rPr lang="vi-VN" b="1" dirty="0" err="1">
              <a:solidFill>
                <a:schemeClr val="tx1"/>
              </a:solidFill>
            </a:rPr>
            <a:t>Đá</a:t>
          </a:r>
          <a:r>
            <a:rPr lang="vi-VN" b="1" dirty="0">
              <a:solidFill>
                <a:schemeClr val="tx1"/>
              </a:solidFill>
            </a:rPr>
            <a:t> vôi </a:t>
          </a:r>
          <a:endParaRPr lang="en-US" b="1" dirty="0">
            <a:solidFill>
              <a:schemeClr val="tx1"/>
            </a:solidFill>
          </a:endParaRPr>
        </a:p>
      </dgm:t>
    </dgm:pt>
    <dgm:pt modelId="{FA3DA278-42E5-4EF0-B096-231B7D0FEBF0}" type="parTrans" cxnId="{3B498D83-E3DE-4ED3-92AF-A2C1E677215A}">
      <dgm:prSet/>
      <dgm:spPr/>
      <dgm:t>
        <a:bodyPr/>
        <a:lstStyle/>
        <a:p>
          <a:endParaRPr lang="en-US"/>
        </a:p>
      </dgm:t>
    </dgm:pt>
    <dgm:pt modelId="{EBD73C32-EDD5-40BC-A0B5-E49A015A93AB}" type="sibTrans" cxnId="{3B498D83-E3DE-4ED3-92AF-A2C1E677215A}">
      <dgm:prSet/>
      <dgm:spPr/>
      <dgm:t>
        <a:bodyPr/>
        <a:lstStyle/>
        <a:p>
          <a:endParaRPr lang="en-US"/>
        </a:p>
      </dgm:t>
    </dgm:pt>
    <dgm:pt modelId="{41F12552-10C1-432C-B358-5427CD0871BB}">
      <dgm:prSet phldrT="[Văn bản]"/>
      <dgm:spPr/>
      <dgm:t>
        <a:bodyPr/>
        <a:lstStyle/>
        <a:p>
          <a:r>
            <a:rPr lang="vi-VN" b="1" dirty="0" err="1">
              <a:solidFill>
                <a:schemeClr val="tx1"/>
              </a:solidFill>
            </a:rPr>
            <a:t>Đất</a:t>
          </a:r>
          <a:r>
            <a:rPr lang="vi-VN" b="1" dirty="0">
              <a:solidFill>
                <a:schemeClr val="tx1"/>
              </a:solidFill>
            </a:rPr>
            <a:t> </a:t>
          </a:r>
          <a:r>
            <a:rPr lang="vi-VN" b="1" dirty="0" err="1">
              <a:solidFill>
                <a:schemeClr val="tx1"/>
              </a:solidFill>
            </a:rPr>
            <a:t>sét</a:t>
          </a:r>
          <a:r>
            <a:rPr lang="vi-VN" b="1" dirty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D376A3A0-1874-4EC1-A915-627FE82FA39D}" type="parTrans" cxnId="{905E0661-A30A-408C-B7E9-FD0DFC916A98}">
      <dgm:prSet/>
      <dgm:spPr/>
      <dgm:t>
        <a:bodyPr/>
        <a:lstStyle/>
        <a:p>
          <a:endParaRPr lang="en-US"/>
        </a:p>
      </dgm:t>
    </dgm:pt>
    <dgm:pt modelId="{B69914B7-9EFC-42F5-B6CC-F7A03135558A}" type="sibTrans" cxnId="{905E0661-A30A-408C-B7E9-FD0DFC916A98}">
      <dgm:prSet/>
      <dgm:spPr/>
      <dgm:t>
        <a:bodyPr/>
        <a:lstStyle/>
        <a:p>
          <a:endParaRPr lang="en-US"/>
        </a:p>
      </dgm:t>
    </dgm:pt>
    <dgm:pt modelId="{1493B8AA-22E3-4E57-A47B-40DB78EF614C}">
      <dgm:prSet phldrT="[Văn bản]"/>
      <dgm:spPr/>
      <dgm:t>
        <a:bodyPr/>
        <a:lstStyle/>
        <a:p>
          <a:r>
            <a:rPr lang="vi-VN" b="1" dirty="0" err="1">
              <a:solidFill>
                <a:schemeClr val="tx1"/>
              </a:solidFill>
            </a:rPr>
            <a:t>Một</a:t>
          </a:r>
          <a:r>
            <a:rPr lang="vi-VN" b="1" dirty="0">
              <a:solidFill>
                <a:schemeClr val="tx1"/>
              </a:solidFill>
            </a:rPr>
            <a:t> </a:t>
          </a:r>
          <a:r>
            <a:rPr lang="vi-VN" b="1" dirty="0" err="1">
              <a:solidFill>
                <a:schemeClr val="tx1"/>
              </a:solidFill>
            </a:rPr>
            <a:t>số</a:t>
          </a:r>
          <a:r>
            <a:rPr lang="vi-VN" b="1" dirty="0">
              <a:solidFill>
                <a:schemeClr val="tx1"/>
              </a:solidFill>
            </a:rPr>
            <a:t> </a:t>
          </a:r>
          <a:r>
            <a:rPr lang="vi-VN" b="1" dirty="0" err="1">
              <a:solidFill>
                <a:schemeClr val="tx1"/>
              </a:solidFill>
            </a:rPr>
            <a:t>chất</a:t>
          </a:r>
          <a:r>
            <a:rPr lang="vi-VN" b="1" dirty="0">
              <a:solidFill>
                <a:schemeClr val="tx1"/>
              </a:solidFill>
            </a:rPr>
            <a:t> </a:t>
          </a:r>
          <a:r>
            <a:rPr lang="vi-VN" b="1" dirty="0" err="1">
              <a:solidFill>
                <a:schemeClr val="tx1"/>
              </a:solidFill>
            </a:rPr>
            <a:t>khác</a:t>
          </a:r>
          <a:r>
            <a:rPr lang="vi-VN" b="1" dirty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25863EB1-1DFE-49DB-89A1-9BA806392041}" type="parTrans" cxnId="{E82E9E14-561D-4CC9-BF21-7E708C04EB3B}">
      <dgm:prSet/>
      <dgm:spPr/>
      <dgm:t>
        <a:bodyPr/>
        <a:lstStyle/>
        <a:p>
          <a:endParaRPr lang="en-US"/>
        </a:p>
      </dgm:t>
    </dgm:pt>
    <dgm:pt modelId="{9D1B1699-CE55-4ED8-9C52-3F97DE335202}" type="sibTrans" cxnId="{E82E9E14-561D-4CC9-BF21-7E708C04EB3B}">
      <dgm:prSet/>
      <dgm:spPr/>
      <dgm:t>
        <a:bodyPr/>
        <a:lstStyle/>
        <a:p>
          <a:endParaRPr lang="en-US"/>
        </a:p>
      </dgm:t>
    </dgm:pt>
    <dgm:pt modelId="{E9315EA4-BD9F-415C-882B-31A38AD4DBDA}">
      <dgm:prSet phldrT="[Văn bản]"/>
      <dgm:spPr/>
      <dgm:t>
        <a:bodyPr/>
        <a:lstStyle/>
        <a:p>
          <a:r>
            <a:rPr lang="vi-VN" b="1" dirty="0">
              <a:solidFill>
                <a:schemeClr val="tx1"/>
              </a:solidFill>
            </a:rPr>
            <a:t>Xi măng</a:t>
          </a:r>
          <a:endParaRPr lang="en-US" b="1" dirty="0">
            <a:solidFill>
              <a:schemeClr val="tx1"/>
            </a:solidFill>
          </a:endParaRPr>
        </a:p>
      </dgm:t>
    </dgm:pt>
    <dgm:pt modelId="{BE12B06D-6B90-4C20-9E8F-EB717BE7C50F}" type="parTrans" cxnId="{FD018E30-D0C5-4F55-B4EC-548F1ED1B225}">
      <dgm:prSet/>
      <dgm:spPr/>
      <dgm:t>
        <a:bodyPr/>
        <a:lstStyle/>
        <a:p>
          <a:endParaRPr lang="en-US"/>
        </a:p>
      </dgm:t>
    </dgm:pt>
    <dgm:pt modelId="{5A2338B0-640C-4CE6-9FD9-058F424589EE}" type="sibTrans" cxnId="{FD018E30-D0C5-4F55-B4EC-548F1ED1B225}">
      <dgm:prSet/>
      <dgm:spPr/>
      <dgm:t>
        <a:bodyPr/>
        <a:lstStyle/>
        <a:p>
          <a:endParaRPr lang="en-US"/>
        </a:p>
      </dgm:t>
    </dgm:pt>
    <dgm:pt modelId="{F73E4D7D-4180-47B6-A49E-9D355963DDE4}" type="pres">
      <dgm:prSet presAssocID="{0477A0C0-9E6C-47C7-A8B9-27A2A0EE29B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DE319-9161-4D46-A37E-A67E3AF59ACE}" type="pres">
      <dgm:prSet presAssocID="{0477A0C0-9E6C-47C7-A8B9-27A2A0EE29BB}" presName="ellipse" presStyleLbl="trBgShp" presStyleIdx="0" presStyleCnt="1" custLinFactNeighborX="-1528" custLinFactNeighborY="37373"/>
      <dgm:spPr/>
    </dgm:pt>
    <dgm:pt modelId="{33CBFE09-0E03-442E-82AF-9B45F40D5D6B}" type="pres">
      <dgm:prSet presAssocID="{0477A0C0-9E6C-47C7-A8B9-27A2A0EE29BB}" presName="arrow1" presStyleLbl="fgShp" presStyleIdx="0" presStyleCnt="1" custLinFactY="4645" custLinFactNeighborX="-7880" custLinFactNeighborY="100000"/>
      <dgm:spPr/>
    </dgm:pt>
    <dgm:pt modelId="{AB4450FA-FE52-4733-B4DD-71A8392E3943}" type="pres">
      <dgm:prSet presAssocID="{0477A0C0-9E6C-47C7-A8B9-27A2A0EE29BB}" presName="rectangle" presStyleLbl="revTx" presStyleIdx="0" presStyleCnt="1" custLinFactNeighborX="-167" custLinFactNeighborY="49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940A6-FB72-420D-B20E-D6C7815B1D5C}" type="pres">
      <dgm:prSet presAssocID="{41F12552-10C1-432C-B358-5427CD0871BB}" presName="item1" presStyleLbl="node1" presStyleIdx="0" presStyleCnt="3" custLinFactNeighborX="-4378" custLinFactNeighborY="37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14BC5-EFEC-48DF-A682-5E9DD9417894}" type="pres">
      <dgm:prSet presAssocID="{1493B8AA-22E3-4E57-A47B-40DB78EF614C}" presName="item2" presStyleLbl="node1" presStyleIdx="1" presStyleCnt="3" custLinFactNeighborX="-4378" custLinFactNeighborY="37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2C26-F6D2-4B87-A5BE-FC557D4951CA}" type="pres">
      <dgm:prSet presAssocID="{E9315EA4-BD9F-415C-882B-31A38AD4DBDA}" presName="item3" presStyleLbl="node1" presStyleIdx="2" presStyleCnt="3" custLinFactNeighborX="-5628" custLinFactNeighborY="36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D5CD9-0B89-4126-AD58-AB9322EEACA8}" type="pres">
      <dgm:prSet presAssocID="{0477A0C0-9E6C-47C7-A8B9-27A2A0EE29BB}" presName="funnel" presStyleLbl="trAlignAcc1" presStyleIdx="0" presStyleCnt="1" custScaleX="88684" custScaleY="91773" custLinFactNeighborX="-1406" custLinFactNeighborY="20536"/>
      <dgm:spPr/>
    </dgm:pt>
  </dgm:ptLst>
  <dgm:cxnLst>
    <dgm:cxn modelId="{E82E9E14-561D-4CC9-BF21-7E708C04EB3B}" srcId="{0477A0C0-9E6C-47C7-A8B9-27A2A0EE29BB}" destId="{1493B8AA-22E3-4E57-A47B-40DB78EF614C}" srcOrd="2" destOrd="0" parTransId="{25863EB1-1DFE-49DB-89A1-9BA806392041}" sibTransId="{9D1B1699-CE55-4ED8-9C52-3F97DE335202}"/>
    <dgm:cxn modelId="{80013749-37B5-4A9A-8B1D-95434F70B3BA}" type="presOf" srcId="{1493B8AA-22E3-4E57-A47B-40DB78EF614C}" destId="{31C940A6-FB72-420D-B20E-D6C7815B1D5C}" srcOrd="0" destOrd="0" presId="urn:microsoft.com/office/officeart/2005/8/layout/funnel1"/>
    <dgm:cxn modelId="{9B4ABF0D-0486-4F79-B122-AC5009B4820F}" type="presOf" srcId="{E9315EA4-BD9F-415C-882B-31A38AD4DBDA}" destId="{AB4450FA-FE52-4733-B4DD-71A8392E3943}" srcOrd="0" destOrd="0" presId="urn:microsoft.com/office/officeart/2005/8/layout/funnel1"/>
    <dgm:cxn modelId="{FD018E30-D0C5-4F55-B4EC-548F1ED1B225}" srcId="{0477A0C0-9E6C-47C7-A8B9-27A2A0EE29BB}" destId="{E9315EA4-BD9F-415C-882B-31A38AD4DBDA}" srcOrd="3" destOrd="0" parTransId="{BE12B06D-6B90-4C20-9E8F-EB717BE7C50F}" sibTransId="{5A2338B0-640C-4CE6-9FD9-058F424589EE}"/>
    <dgm:cxn modelId="{C8AB2DAF-5EFE-49E4-8AB6-D53D0C11FC57}" type="presOf" srcId="{41F12552-10C1-432C-B358-5427CD0871BB}" destId="{D1614BC5-EFEC-48DF-A682-5E9DD9417894}" srcOrd="0" destOrd="0" presId="urn:microsoft.com/office/officeart/2005/8/layout/funnel1"/>
    <dgm:cxn modelId="{905E0661-A30A-408C-B7E9-FD0DFC916A98}" srcId="{0477A0C0-9E6C-47C7-A8B9-27A2A0EE29BB}" destId="{41F12552-10C1-432C-B358-5427CD0871BB}" srcOrd="1" destOrd="0" parTransId="{D376A3A0-1874-4EC1-A915-627FE82FA39D}" sibTransId="{B69914B7-9EFC-42F5-B6CC-F7A03135558A}"/>
    <dgm:cxn modelId="{2A0ACACA-4A10-44BF-82C3-032BC8271535}" type="presOf" srcId="{326A036A-635D-4B1F-8D4F-68C99983FE6E}" destId="{86F12C26-F6D2-4B87-A5BE-FC557D4951CA}" srcOrd="0" destOrd="0" presId="urn:microsoft.com/office/officeart/2005/8/layout/funnel1"/>
    <dgm:cxn modelId="{3B498D83-E3DE-4ED3-92AF-A2C1E677215A}" srcId="{0477A0C0-9E6C-47C7-A8B9-27A2A0EE29BB}" destId="{326A036A-635D-4B1F-8D4F-68C99983FE6E}" srcOrd="0" destOrd="0" parTransId="{FA3DA278-42E5-4EF0-B096-231B7D0FEBF0}" sibTransId="{EBD73C32-EDD5-40BC-A0B5-E49A015A93AB}"/>
    <dgm:cxn modelId="{2B137094-AF6E-4A7A-ACA3-605022A261AC}" type="presOf" srcId="{0477A0C0-9E6C-47C7-A8B9-27A2A0EE29BB}" destId="{F73E4D7D-4180-47B6-A49E-9D355963DDE4}" srcOrd="0" destOrd="0" presId="urn:microsoft.com/office/officeart/2005/8/layout/funnel1"/>
    <dgm:cxn modelId="{14899E00-D3A6-4D64-801F-E9D6B13ED2CA}" type="presParOf" srcId="{F73E4D7D-4180-47B6-A49E-9D355963DDE4}" destId="{D41DE319-9161-4D46-A37E-A67E3AF59ACE}" srcOrd="0" destOrd="0" presId="urn:microsoft.com/office/officeart/2005/8/layout/funnel1"/>
    <dgm:cxn modelId="{2A94BA8E-3BD2-4603-8281-E7FB59987F7B}" type="presParOf" srcId="{F73E4D7D-4180-47B6-A49E-9D355963DDE4}" destId="{33CBFE09-0E03-442E-82AF-9B45F40D5D6B}" srcOrd="1" destOrd="0" presId="urn:microsoft.com/office/officeart/2005/8/layout/funnel1"/>
    <dgm:cxn modelId="{55B3D28C-8D5E-4232-8E53-D8A8460FE2DA}" type="presParOf" srcId="{F73E4D7D-4180-47B6-A49E-9D355963DDE4}" destId="{AB4450FA-FE52-4733-B4DD-71A8392E3943}" srcOrd="2" destOrd="0" presId="urn:microsoft.com/office/officeart/2005/8/layout/funnel1"/>
    <dgm:cxn modelId="{B6648995-5880-48CF-8852-2751AB2B4B61}" type="presParOf" srcId="{F73E4D7D-4180-47B6-A49E-9D355963DDE4}" destId="{31C940A6-FB72-420D-B20E-D6C7815B1D5C}" srcOrd="3" destOrd="0" presId="urn:microsoft.com/office/officeart/2005/8/layout/funnel1"/>
    <dgm:cxn modelId="{95AD847F-7CA4-422D-AC08-3177E016F6DD}" type="presParOf" srcId="{F73E4D7D-4180-47B6-A49E-9D355963DDE4}" destId="{D1614BC5-EFEC-48DF-A682-5E9DD9417894}" srcOrd="4" destOrd="0" presId="urn:microsoft.com/office/officeart/2005/8/layout/funnel1"/>
    <dgm:cxn modelId="{4B92F0B2-3A36-4C44-8668-8C1E7E76949C}" type="presParOf" srcId="{F73E4D7D-4180-47B6-A49E-9D355963DDE4}" destId="{86F12C26-F6D2-4B87-A5BE-FC557D4951CA}" srcOrd="5" destOrd="0" presId="urn:microsoft.com/office/officeart/2005/8/layout/funnel1"/>
    <dgm:cxn modelId="{E69EAB5E-6EE2-48F6-954C-46A83FDFFF21}" type="presParOf" srcId="{F73E4D7D-4180-47B6-A49E-9D355963DDE4}" destId="{4BBD5CD9-0B89-4126-AD58-AB9322EEACA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545A0-8951-4D0B-9C7B-465FD7458EF3}" type="doc">
      <dgm:prSet loTypeId="urn:microsoft.com/office/officeart/2005/8/layout/funnel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1340634-CA4C-41AA-87FE-E272A76A9FEF}">
      <dgm:prSet phldrT="[Văn bản]"/>
      <dgm:spPr/>
      <dgm:t>
        <a:bodyPr/>
        <a:lstStyle/>
        <a:p>
          <a:r>
            <a:rPr lang="vi-VN" dirty="0" err="1"/>
            <a:t>Cát</a:t>
          </a:r>
          <a:r>
            <a:rPr lang="vi-VN" dirty="0"/>
            <a:t> </a:t>
          </a:r>
          <a:endParaRPr lang="en-US" dirty="0"/>
        </a:p>
      </dgm:t>
    </dgm:pt>
    <dgm:pt modelId="{95457A49-26DD-450A-8715-7D4F76E020A6}" type="parTrans" cxnId="{DF83764F-92B7-4FBC-8B19-53B575474A38}">
      <dgm:prSet/>
      <dgm:spPr/>
      <dgm:t>
        <a:bodyPr/>
        <a:lstStyle/>
        <a:p>
          <a:endParaRPr lang="en-US"/>
        </a:p>
      </dgm:t>
    </dgm:pt>
    <dgm:pt modelId="{5C16AC6B-A37F-452B-ACA3-1F657BD85860}" type="sibTrans" cxnId="{DF83764F-92B7-4FBC-8B19-53B575474A38}">
      <dgm:prSet/>
      <dgm:spPr/>
      <dgm:t>
        <a:bodyPr/>
        <a:lstStyle/>
        <a:p>
          <a:endParaRPr lang="en-US"/>
        </a:p>
      </dgm:t>
    </dgm:pt>
    <dgm:pt modelId="{151D51FC-53ED-405A-A470-588A3C7B0728}">
      <dgm:prSet phldrT="[Văn bản]"/>
      <dgm:spPr/>
      <dgm:t>
        <a:bodyPr/>
        <a:lstStyle/>
        <a:p>
          <a:r>
            <a:rPr lang="vi-VN" dirty="0"/>
            <a:t>Xi măng </a:t>
          </a:r>
          <a:endParaRPr lang="en-US" dirty="0"/>
        </a:p>
      </dgm:t>
    </dgm:pt>
    <dgm:pt modelId="{E7E423B1-3E4B-4087-9F75-4F84D70CBEDB}" type="parTrans" cxnId="{99CA53F0-0470-40AA-A598-E14574CEF5FB}">
      <dgm:prSet/>
      <dgm:spPr/>
      <dgm:t>
        <a:bodyPr/>
        <a:lstStyle/>
        <a:p>
          <a:endParaRPr lang="en-US"/>
        </a:p>
      </dgm:t>
    </dgm:pt>
    <dgm:pt modelId="{5AEF0D4D-E593-4FB3-AC66-B1E5E3703C68}" type="sibTrans" cxnId="{99CA53F0-0470-40AA-A598-E14574CEF5FB}">
      <dgm:prSet/>
      <dgm:spPr/>
      <dgm:t>
        <a:bodyPr/>
        <a:lstStyle/>
        <a:p>
          <a:endParaRPr lang="en-US"/>
        </a:p>
      </dgm:t>
    </dgm:pt>
    <dgm:pt modelId="{23B68EFE-993C-49ED-9B32-5FB6B4C163BB}">
      <dgm:prSet phldrT="[Văn bản]"/>
      <dgm:spPr/>
      <dgm:t>
        <a:bodyPr/>
        <a:lstStyle/>
        <a:p>
          <a:r>
            <a:rPr lang="vi-VN" dirty="0" err="1"/>
            <a:t>Nước</a:t>
          </a:r>
          <a:r>
            <a:rPr lang="vi-VN" dirty="0"/>
            <a:t> </a:t>
          </a:r>
          <a:endParaRPr lang="en-US" dirty="0"/>
        </a:p>
      </dgm:t>
    </dgm:pt>
    <dgm:pt modelId="{633A9FE2-9E02-4E53-A7D3-A192B63B3495}" type="parTrans" cxnId="{B1CD8867-531A-4CD1-B2E0-D7050F326948}">
      <dgm:prSet/>
      <dgm:spPr/>
      <dgm:t>
        <a:bodyPr/>
        <a:lstStyle/>
        <a:p>
          <a:endParaRPr lang="en-US"/>
        </a:p>
      </dgm:t>
    </dgm:pt>
    <dgm:pt modelId="{12DC5779-9A55-4CA2-969E-DEC738B74FE4}" type="sibTrans" cxnId="{B1CD8867-531A-4CD1-B2E0-D7050F326948}">
      <dgm:prSet/>
      <dgm:spPr/>
      <dgm:t>
        <a:bodyPr/>
        <a:lstStyle/>
        <a:p>
          <a:endParaRPr lang="en-US"/>
        </a:p>
      </dgm:t>
    </dgm:pt>
    <dgm:pt modelId="{4CDB4B07-DA3B-4BA3-AF44-3531556B8517}">
      <dgm:prSet phldrT="[Văn bản]"/>
      <dgm:spPr/>
      <dgm:t>
        <a:bodyPr/>
        <a:lstStyle/>
        <a:p>
          <a:r>
            <a:rPr lang="vi-VN" b="1" dirty="0" err="1"/>
            <a:t>Vữa</a:t>
          </a:r>
          <a:r>
            <a:rPr lang="vi-VN" b="1" dirty="0"/>
            <a:t> xi măng </a:t>
          </a:r>
          <a:endParaRPr lang="en-US" b="1" dirty="0"/>
        </a:p>
      </dgm:t>
    </dgm:pt>
    <dgm:pt modelId="{5399B284-2B48-4CEB-A8F7-9D1679CE6469}" type="parTrans" cxnId="{D49A4855-0BA6-4430-8046-E7AFBA847ED3}">
      <dgm:prSet/>
      <dgm:spPr/>
      <dgm:t>
        <a:bodyPr/>
        <a:lstStyle/>
        <a:p>
          <a:endParaRPr lang="en-US"/>
        </a:p>
      </dgm:t>
    </dgm:pt>
    <dgm:pt modelId="{E7541842-294E-487E-8B01-11FEAA2E9815}" type="sibTrans" cxnId="{D49A4855-0BA6-4430-8046-E7AFBA847ED3}">
      <dgm:prSet/>
      <dgm:spPr/>
      <dgm:t>
        <a:bodyPr/>
        <a:lstStyle/>
        <a:p>
          <a:endParaRPr lang="en-US"/>
        </a:p>
      </dgm:t>
    </dgm:pt>
    <dgm:pt modelId="{ACDA685E-BD6A-4B8A-B9CC-F121FB5A1E0D}" type="pres">
      <dgm:prSet presAssocID="{5B4545A0-8951-4D0B-9C7B-465FD7458EF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06216E-A0D0-4E30-8356-6FE4750893E6}" type="pres">
      <dgm:prSet presAssocID="{5B4545A0-8951-4D0B-9C7B-465FD7458EF3}" presName="ellipse" presStyleLbl="trBgShp" presStyleIdx="0" presStyleCnt="1"/>
      <dgm:spPr/>
    </dgm:pt>
    <dgm:pt modelId="{A6F5E71D-0415-4D8B-BEAB-B11BBDC41F4F}" type="pres">
      <dgm:prSet presAssocID="{5B4545A0-8951-4D0B-9C7B-465FD7458EF3}" presName="arrow1" presStyleLbl="fgShp" presStyleIdx="0" presStyleCnt="1"/>
      <dgm:spPr/>
    </dgm:pt>
    <dgm:pt modelId="{FB18C4AB-C542-484A-834F-85B2C41B262C}" type="pres">
      <dgm:prSet presAssocID="{5B4545A0-8951-4D0B-9C7B-465FD7458EF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E27A6-3B5B-45F5-A3EA-D4F7BAD9EBDA}" type="pres">
      <dgm:prSet presAssocID="{151D51FC-53ED-405A-A470-588A3C7B072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3C50E-E339-438F-BB80-BB285DE78239}" type="pres">
      <dgm:prSet presAssocID="{23B68EFE-993C-49ED-9B32-5FB6B4C163B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28046-16B1-4162-8CBF-9C71BD362911}" type="pres">
      <dgm:prSet presAssocID="{4CDB4B07-DA3B-4BA3-AF44-3531556B851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0323B-5245-4C1A-8F18-08BD8C831AF6}" type="pres">
      <dgm:prSet presAssocID="{5B4545A0-8951-4D0B-9C7B-465FD7458EF3}" presName="funnel" presStyleLbl="trAlignAcc1" presStyleIdx="0" presStyleCnt="1" custLinFactNeighborX="-2774" custLinFactNeighborY="-1669"/>
      <dgm:spPr>
        <a:solidFill>
          <a:schemeClr val="accent1">
            <a:lumMod val="75000"/>
            <a:alpha val="40000"/>
          </a:schemeClr>
        </a:solidFill>
      </dgm:spPr>
    </dgm:pt>
  </dgm:ptLst>
  <dgm:cxnLst>
    <dgm:cxn modelId="{DF83764F-92B7-4FBC-8B19-53B575474A38}" srcId="{5B4545A0-8951-4D0B-9C7B-465FD7458EF3}" destId="{11340634-CA4C-41AA-87FE-E272A76A9FEF}" srcOrd="0" destOrd="0" parTransId="{95457A49-26DD-450A-8715-7D4F76E020A6}" sibTransId="{5C16AC6B-A37F-452B-ACA3-1F657BD85860}"/>
    <dgm:cxn modelId="{99CA53F0-0470-40AA-A598-E14574CEF5FB}" srcId="{5B4545A0-8951-4D0B-9C7B-465FD7458EF3}" destId="{151D51FC-53ED-405A-A470-588A3C7B0728}" srcOrd="1" destOrd="0" parTransId="{E7E423B1-3E4B-4087-9F75-4F84D70CBEDB}" sibTransId="{5AEF0D4D-E593-4FB3-AC66-B1E5E3703C68}"/>
    <dgm:cxn modelId="{58B74BA9-E064-49D5-93CD-25294D41B950}" type="presOf" srcId="{4CDB4B07-DA3B-4BA3-AF44-3531556B8517}" destId="{FB18C4AB-C542-484A-834F-85B2C41B262C}" srcOrd="0" destOrd="0" presId="urn:microsoft.com/office/officeart/2005/8/layout/funnel1"/>
    <dgm:cxn modelId="{B1CD8867-531A-4CD1-B2E0-D7050F326948}" srcId="{5B4545A0-8951-4D0B-9C7B-465FD7458EF3}" destId="{23B68EFE-993C-49ED-9B32-5FB6B4C163BB}" srcOrd="2" destOrd="0" parTransId="{633A9FE2-9E02-4E53-A7D3-A192B63B3495}" sibTransId="{12DC5779-9A55-4CA2-969E-DEC738B74FE4}"/>
    <dgm:cxn modelId="{B440921F-33A9-4DBD-981B-3751D6B8B904}" type="presOf" srcId="{11340634-CA4C-41AA-87FE-E272A76A9FEF}" destId="{5CB28046-16B1-4162-8CBF-9C71BD362911}" srcOrd="0" destOrd="0" presId="urn:microsoft.com/office/officeart/2005/8/layout/funnel1"/>
    <dgm:cxn modelId="{D49A4855-0BA6-4430-8046-E7AFBA847ED3}" srcId="{5B4545A0-8951-4D0B-9C7B-465FD7458EF3}" destId="{4CDB4B07-DA3B-4BA3-AF44-3531556B8517}" srcOrd="3" destOrd="0" parTransId="{5399B284-2B48-4CEB-A8F7-9D1679CE6469}" sibTransId="{E7541842-294E-487E-8B01-11FEAA2E9815}"/>
    <dgm:cxn modelId="{8A72F4AF-6C19-40D3-82A5-F2FB4DE25019}" type="presOf" srcId="{23B68EFE-993C-49ED-9B32-5FB6B4C163BB}" destId="{EFDE27A6-3B5B-45F5-A3EA-D4F7BAD9EBDA}" srcOrd="0" destOrd="0" presId="urn:microsoft.com/office/officeart/2005/8/layout/funnel1"/>
    <dgm:cxn modelId="{F3554330-83E6-4995-BC3F-5D035063DA95}" type="presOf" srcId="{5B4545A0-8951-4D0B-9C7B-465FD7458EF3}" destId="{ACDA685E-BD6A-4B8A-B9CC-F121FB5A1E0D}" srcOrd="0" destOrd="0" presId="urn:microsoft.com/office/officeart/2005/8/layout/funnel1"/>
    <dgm:cxn modelId="{1B64A485-3F5E-462E-B36E-BCBA931B5290}" type="presOf" srcId="{151D51FC-53ED-405A-A470-588A3C7B0728}" destId="{5553C50E-E339-438F-BB80-BB285DE78239}" srcOrd="0" destOrd="0" presId="urn:microsoft.com/office/officeart/2005/8/layout/funnel1"/>
    <dgm:cxn modelId="{7AE99271-F086-4A72-9170-A3161443D2AD}" type="presParOf" srcId="{ACDA685E-BD6A-4B8A-B9CC-F121FB5A1E0D}" destId="{1206216E-A0D0-4E30-8356-6FE4750893E6}" srcOrd="0" destOrd="0" presId="urn:microsoft.com/office/officeart/2005/8/layout/funnel1"/>
    <dgm:cxn modelId="{584E9724-5EE4-4A68-90C6-C50B55FED215}" type="presParOf" srcId="{ACDA685E-BD6A-4B8A-B9CC-F121FB5A1E0D}" destId="{A6F5E71D-0415-4D8B-BEAB-B11BBDC41F4F}" srcOrd="1" destOrd="0" presId="urn:microsoft.com/office/officeart/2005/8/layout/funnel1"/>
    <dgm:cxn modelId="{814D8F7D-01F6-4595-9869-F4C97CB555C5}" type="presParOf" srcId="{ACDA685E-BD6A-4B8A-B9CC-F121FB5A1E0D}" destId="{FB18C4AB-C542-484A-834F-85B2C41B262C}" srcOrd="2" destOrd="0" presId="urn:microsoft.com/office/officeart/2005/8/layout/funnel1"/>
    <dgm:cxn modelId="{CE4FF6F3-05F4-4D29-8018-0C6784EE41C4}" type="presParOf" srcId="{ACDA685E-BD6A-4B8A-B9CC-F121FB5A1E0D}" destId="{EFDE27A6-3B5B-45F5-A3EA-D4F7BAD9EBDA}" srcOrd="3" destOrd="0" presId="urn:microsoft.com/office/officeart/2005/8/layout/funnel1"/>
    <dgm:cxn modelId="{6625B07A-B9E7-4D80-A38A-FE27E8874E5F}" type="presParOf" srcId="{ACDA685E-BD6A-4B8A-B9CC-F121FB5A1E0D}" destId="{5553C50E-E339-438F-BB80-BB285DE78239}" srcOrd="4" destOrd="0" presId="urn:microsoft.com/office/officeart/2005/8/layout/funnel1"/>
    <dgm:cxn modelId="{DA2AEB72-6406-4F7D-A5CA-B56DB2D235ED}" type="presParOf" srcId="{ACDA685E-BD6A-4B8A-B9CC-F121FB5A1E0D}" destId="{5CB28046-16B1-4162-8CBF-9C71BD362911}" srcOrd="5" destOrd="0" presId="urn:microsoft.com/office/officeart/2005/8/layout/funnel1"/>
    <dgm:cxn modelId="{139AF221-F1F9-44F0-A765-F0C09FBE9AB7}" type="presParOf" srcId="{ACDA685E-BD6A-4B8A-B9CC-F121FB5A1E0D}" destId="{A050323B-5245-4C1A-8F18-08BD8C831AF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D12EA-7117-438E-A940-A734666C3A9B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F56FE3B-A2C0-4D80-BFE2-45372BC4C6E5}">
      <dgm:prSet phldrT="[Văn bản]"/>
      <dgm:spPr/>
      <dgm:t>
        <a:bodyPr/>
        <a:lstStyle/>
        <a:p>
          <a:r>
            <a:rPr lang="vi-VN" dirty="0"/>
            <a:t>Xi măng </a:t>
          </a:r>
          <a:endParaRPr lang="en-US" dirty="0"/>
        </a:p>
      </dgm:t>
    </dgm:pt>
    <dgm:pt modelId="{D68EED32-C513-4633-AF6D-B63219425C00}" type="parTrans" cxnId="{D12DC1C9-5F61-46CB-8F89-6E05A0251830}">
      <dgm:prSet/>
      <dgm:spPr/>
      <dgm:t>
        <a:bodyPr/>
        <a:lstStyle/>
        <a:p>
          <a:endParaRPr lang="en-US"/>
        </a:p>
      </dgm:t>
    </dgm:pt>
    <dgm:pt modelId="{D49326C7-BBAC-49D6-B4B8-0558DBE75C8D}" type="sibTrans" cxnId="{D12DC1C9-5F61-46CB-8F89-6E05A0251830}">
      <dgm:prSet/>
      <dgm:spPr/>
      <dgm:t>
        <a:bodyPr/>
        <a:lstStyle/>
        <a:p>
          <a:endParaRPr lang="en-US"/>
        </a:p>
      </dgm:t>
    </dgm:pt>
    <dgm:pt modelId="{0D4DC82A-368B-426A-8739-752D2A4F84BD}">
      <dgm:prSet phldrT="[Văn bản]"/>
      <dgm:spPr/>
      <dgm:t>
        <a:bodyPr/>
        <a:lstStyle/>
        <a:p>
          <a:r>
            <a:rPr lang="vi-VN" dirty="0" err="1"/>
            <a:t>Nước</a:t>
          </a:r>
          <a:r>
            <a:rPr lang="vi-VN" dirty="0"/>
            <a:t> </a:t>
          </a:r>
          <a:endParaRPr lang="en-US" dirty="0"/>
        </a:p>
      </dgm:t>
    </dgm:pt>
    <dgm:pt modelId="{E575A50C-CF83-400B-8F09-79578A5F5A16}" type="parTrans" cxnId="{0E61F44F-98F4-4057-8586-FC47B2475CDB}">
      <dgm:prSet/>
      <dgm:spPr/>
      <dgm:t>
        <a:bodyPr/>
        <a:lstStyle/>
        <a:p>
          <a:endParaRPr lang="en-US"/>
        </a:p>
      </dgm:t>
    </dgm:pt>
    <dgm:pt modelId="{BCC5B12E-499E-489B-B271-A15BD0CBEE9E}" type="sibTrans" cxnId="{0E61F44F-98F4-4057-8586-FC47B2475CDB}">
      <dgm:prSet/>
      <dgm:spPr/>
      <dgm:t>
        <a:bodyPr/>
        <a:lstStyle/>
        <a:p>
          <a:endParaRPr lang="en-US"/>
        </a:p>
      </dgm:t>
    </dgm:pt>
    <dgm:pt modelId="{7EBED3E6-0614-4F29-A44A-829E05678098}">
      <dgm:prSet phldrT="[Văn bản]" custT="1"/>
      <dgm:spPr/>
      <dgm:t>
        <a:bodyPr/>
        <a:lstStyle/>
        <a:p>
          <a:r>
            <a:rPr lang="vi-VN" sz="3200" b="1" dirty="0"/>
            <a:t>Bê Tông </a:t>
          </a:r>
          <a:endParaRPr lang="en-US" sz="3200" b="1" dirty="0"/>
        </a:p>
      </dgm:t>
    </dgm:pt>
    <dgm:pt modelId="{7CE62561-C0FB-417C-BABA-BC77A154FF48}" type="parTrans" cxnId="{B39D6893-BF46-4750-A345-AC95E9606CBF}">
      <dgm:prSet/>
      <dgm:spPr/>
      <dgm:t>
        <a:bodyPr/>
        <a:lstStyle/>
        <a:p>
          <a:endParaRPr lang="en-US"/>
        </a:p>
      </dgm:t>
    </dgm:pt>
    <dgm:pt modelId="{423CB2A1-2562-4058-A081-92F2771E1755}" type="sibTrans" cxnId="{B39D6893-BF46-4750-A345-AC95E9606CBF}">
      <dgm:prSet/>
      <dgm:spPr/>
      <dgm:t>
        <a:bodyPr/>
        <a:lstStyle/>
        <a:p>
          <a:endParaRPr lang="en-US"/>
        </a:p>
      </dgm:t>
    </dgm:pt>
    <dgm:pt modelId="{84EF2EC8-DF0A-4983-A681-68C2AA42A399}">
      <dgm:prSet phldrT="[Văn bản]" phldr="1"/>
      <dgm:spPr/>
      <dgm:t>
        <a:bodyPr/>
        <a:lstStyle/>
        <a:p>
          <a:endParaRPr lang="en-US"/>
        </a:p>
      </dgm:t>
    </dgm:pt>
    <dgm:pt modelId="{4DD3C72F-7AF5-4457-AA36-5919F24A98D3}" type="parTrans" cxnId="{5A103D79-BC1A-4685-88F4-32A70497988F}">
      <dgm:prSet/>
      <dgm:spPr/>
      <dgm:t>
        <a:bodyPr/>
        <a:lstStyle/>
        <a:p>
          <a:endParaRPr lang="en-US"/>
        </a:p>
      </dgm:t>
    </dgm:pt>
    <dgm:pt modelId="{C627FB44-EE5B-438E-979B-B2399626740E}" type="sibTrans" cxnId="{5A103D79-BC1A-4685-88F4-32A70497988F}">
      <dgm:prSet/>
      <dgm:spPr/>
      <dgm:t>
        <a:bodyPr/>
        <a:lstStyle/>
        <a:p>
          <a:endParaRPr lang="en-US"/>
        </a:p>
      </dgm:t>
    </dgm:pt>
    <dgm:pt modelId="{E52E3D0B-B41C-4813-A740-958DF36A157F}">
      <dgm:prSet phldrT="[Văn bản]"/>
      <dgm:spPr/>
      <dgm:t>
        <a:bodyPr/>
        <a:lstStyle/>
        <a:p>
          <a:r>
            <a:rPr lang="vi-VN" dirty="0" err="1"/>
            <a:t>Sỏi</a:t>
          </a:r>
          <a:r>
            <a:rPr lang="vi-VN" dirty="0"/>
            <a:t>( </a:t>
          </a:r>
          <a:r>
            <a:rPr lang="vi-VN" dirty="0" err="1"/>
            <a:t>đá</a:t>
          </a:r>
          <a:r>
            <a:rPr lang="vi-VN" dirty="0"/>
            <a:t>)</a:t>
          </a:r>
          <a:endParaRPr lang="en-US" dirty="0"/>
        </a:p>
      </dgm:t>
    </dgm:pt>
    <dgm:pt modelId="{BBC4547D-0874-460D-B3AA-7962EDC335BE}" type="parTrans" cxnId="{EFB04C0C-C0BF-4F14-87BF-525FB7D716FA}">
      <dgm:prSet/>
      <dgm:spPr/>
      <dgm:t>
        <a:bodyPr/>
        <a:lstStyle/>
        <a:p>
          <a:endParaRPr lang="en-US"/>
        </a:p>
      </dgm:t>
    </dgm:pt>
    <dgm:pt modelId="{DFA627E1-B24D-41BA-8E7A-9DDA95802429}" type="sibTrans" cxnId="{EFB04C0C-C0BF-4F14-87BF-525FB7D716FA}">
      <dgm:prSet/>
      <dgm:spPr/>
      <dgm:t>
        <a:bodyPr/>
        <a:lstStyle/>
        <a:p>
          <a:endParaRPr lang="en-US"/>
        </a:p>
      </dgm:t>
    </dgm:pt>
    <dgm:pt modelId="{363876C0-5243-4DDB-B531-AC2FC4FBE68E}" type="pres">
      <dgm:prSet presAssocID="{B9ED12EA-7117-438E-A940-A734666C3A9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754EC-B5A1-4CE4-A1A5-57C183E3ACE3}" type="pres">
      <dgm:prSet presAssocID="{B9ED12EA-7117-438E-A940-A734666C3A9B}" presName="ellipse" presStyleLbl="trBgShp" presStyleIdx="0" presStyleCnt="1"/>
      <dgm:spPr/>
    </dgm:pt>
    <dgm:pt modelId="{52F1033F-ED6C-44ED-88F6-534B79A30DC8}" type="pres">
      <dgm:prSet presAssocID="{B9ED12EA-7117-438E-A940-A734666C3A9B}" presName="arrow1" presStyleLbl="fgShp" presStyleIdx="0" presStyleCnt="1"/>
      <dgm:spPr>
        <a:solidFill>
          <a:schemeClr val="bg2">
            <a:lumMod val="50000"/>
          </a:schemeClr>
        </a:solidFill>
      </dgm:spPr>
    </dgm:pt>
    <dgm:pt modelId="{BFF271F4-5A84-4E86-ACB1-2F0178C440B5}" type="pres">
      <dgm:prSet presAssocID="{B9ED12EA-7117-438E-A940-A734666C3A9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233CF-4407-482B-ADC1-FAD6D8AEA7AE}" type="pres">
      <dgm:prSet presAssocID="{E52E3D0B-B41C-4813-A740-958DF36A157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45663-C264-4767-A4E0-2872396A5619}" type="pres">
      <dgm:prSet presAssocID="{0D4DC82A-368B-426A-8739-752D2A4F84BD}" presName="item2" presStyleLbl="node1" presStyleIdx="1" presStyleCnt="3" custLinFactNeighborX="4375" custLinFactNeighborY="30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87708-D693-4AA4-BDF0-597E9BA7F073}" type="pres">
      <dgm:prSet presAssocID="{7EBED3E6-0614-4F29-A44A-829E05678098}" presName="item3" presStyleLbl="node1" presStyleIdx="2" presStyleCnt="3" custLinFactNeighborX="-67539" custLinFactNeighborY="-2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9C811-B4F7-4AA3-A266-C4A261BD7D03}" type="pres">
      <dgm:prSet presAssocID="{B9ED12EA-7117-438E-A940-A734666C3A9B}" presName="funnel" presStyleLbl="trAlignAcc1" presStyleIdx="0" presStyleCnt="1" custLinFactNeighborX="-176" custLinFactNeighborY="-971"/>
      <dgm:spPr>
        <a:solidFill>
          <a:schemeClr val="accent1">
            <a:lumMod val="75000"/>
            <a:alpha val="40000"/>
          </a:schemeClr>
        </a:solidFill>
      </dgm:spPr>
    </dgm:pt>
  </dgm:ptLst>
  <dgm:cxnLst>
    <dgm:cxn modelId="{E42B63AF-B77B-4688-BC8E-12491B02ED48}" type="presOf" srcId="{B9ED12EA-7117-438E-A940-A734666C3A9B}" destId="{363876C0-5243-4DDB-B531-AC2FC4FBE68E}" srcOrd="0" destOrd="0" presId="urn:microsoft.com/office/officeart/2005/8/layout/funnel1"/>
    <dgm:cxn modelId="{DC0A2904-7B35-4EA9-9CA4-BFFC0ED008DA}" type="presOf" srcId="{7EBED3E6-0614-4F29-A44A-829E05678098}" destId="{BFF271F4-5A84-4E86-ACB1-2F0178C440B5}" srcOrd="0" destOrd="0" presId="urn:microsoft.com/office/officeart/2005/8/layout/funnel1"/>
    <dgm:cxn modelId="{2A8B3720-0CDF-4140-9EA3-8EE080BB3C38}" type="presOf" srcId="{0D4DC82A-368B-426A-8739-752D2A4F84BD}" destId="{BCA233CF-4407-482B-ADC1-FAD6D8AEA7AE}" srcOrd="0" destOrd="0" presId="urn:microsoft.com/office/officeart/2005/8/layout/funnel1"/>
    <dgm:cxn modelId="{5A103D79-BC1A-4685-88F4-32A70497988F}" srcId="{B9ED12EA-7117-438E-A940-A734666C3A9B}" destId="{84EF2EC8-DF0A-4983-A681-68C2AA42A399}" srcOrd="4" destOrd="0" parTransId="{4DD3C72F-7AF5-4457-AA36-5919F24A98D3}" sibTransId="{C627FB44-EE5B-438E-979B-B2399626740E}"/>
    <dgm:cxn modelId="{D12DC1C9-5F61-46CB-8F89-6E05A0251830}" srcId="{B9ED12EA-7117-438E-A940-A734666C3A9B}" destId="{7F56FE3B-A2C0-4D80-BFE2-45372BC4C6E5}" srcOrd="0" destOrd="0" parTransId="{D68EED32-C513-4633-AF6D-B63219425C00}" sibTransId="{D49326C7-BBAC-49D6-B4B8-0558DBE75C8D}"/>
    <dgm:cxn modelId="{892306E8-751C-4158-8E45-E018FB5B352B}" type="presOf" srcId="{7F56FE3B-A2C0-4D80-BFE2-45372BC4C6E5}" destId="{5E787708-D693-4AA4-BDF0-597E9BA7F073}" srcOrd="0" destOrd="0" presId="urn:microsoft.com/office/officeart/2005/8/layout/funnel1"/>
    <dgm:cxn modelId="{5D4F031E-29A4-4CA7-80D0-9D9AFA0D9182}" type="presOf" srcId="{E52E3D0B-B41C-4813-A740-958DF36A157F}" destId="{23A45663-C264-4767-A4E0-2872396A5619}" srcOrd="0" destOrd="0" presId="urn:microsoft.com/office/officeart/2005/8/layout/funnel1"/>
    <dgm:cxn modelId="{EFB04C0C-C0BF-4F14-87BF-525FB7D716FA}" srcId="{B9ED12EA-7117-438E-A940-A734666C3A9B}" destId="{E52E3D0B-B41C-4813-A740-958DF36A157F}" srcOrd="1" destOrd="0" parTransId="{BBC4547D-0874-460D-B3AA-7962EDC335BE}" sibTransId="{DFA627E1-B24D-41BA-8E7A-9DDA95802429}"/>
    <dgm:cxn modelId="{0E61F44F-98F4-4057-8586-FC47B2475CDB}" srcId="{B9ED12EA-7117-438E-A940-A734666C3A9B}" destId="{0D4DC82A-368B-426A-8739-752D2A4F84BD}" srcOrd="2" destOrd="0" parTransId="{E575A50C-CF83-400B-8F09-79578A5F5A16}" sibTransId="{BCC5B12E-499E-489B-B271-A15BD0CBEE9E}"/>
    <dgm:cxn modelId="{B39D6893-BF46-4750-A345-AC95E9606CBF}" srcId="{B9ED12EA-7117-438E-A940-A734666C3A9B}" destId="{7EBED3E6-0614-4F29-A44A-829E05678098}" srcOrd="3" destOrd="0" parTransId="{7CE62561-C0FB-417C-BABA-BC77A154FF48}" sibTransId="{423CB2A1-2562-4058-A081-92F2771E1755}"/>
    <dgm:cxn modelId="{F4EABA45-B6ED-4BC8-9C98-734DD36A6684}" type="presParOf" srcId="{363876C0-5243-4DDB-B531-AC2FC4FBE68E}" destId="{D9D754EC-B5A1-4CE4-A1A5-57C183E3ACE3}" srcOrd="0" destOrd="0" presId="urn:microsoft.com/office/officeart/2005/8/layout/funnel1"/>
    <dgm:cxn modelId="{45B55CD5-4F35-4CFA-ADA3-04D0C4A4EC3A}" type="presParOf" srcId="{363876C0-5243-4DDB-B531-AC2FC4FBE68E}" destId="{52F1033F-ED6C-44ED-88F6-534B79A30DC8}" srcOrd="1" destOrd="0" presId="urn:microsoft.com/office/officeart/2005/8/layout/funnel1"/>
    <dgm:cxn modelId="{83982148-490A-4FD8-881E-272403BB1B46}" type="presParOf" srcId="{363876C0-5243-4DDB-B531-AC2FC4FBE68E}" destId="{BFF271F4-5A84-4E86-ACB1-2F0178C440B5}" srcOrd="2" destOrd="0" presId="urn:microsoft.com/office/officeart/2005/8/layout/funnel1"/>
    <dgm:cxn modelId="{2656F05D-1B36-4197-9BAC-38297B8CA6E3}" type="presParOf" srcId="{363876C0-5243-4DDB-B531-AC2FC4FBE68E}" destId="{BCA233CF-4407-482B-ADC1-FAD6D8AEA7AE}" srcOrd="3" destOrd="0" presId="urn:microsoft.com/office/officeart/2005/8/layout/funnel1"/>
    <dgm:cxn modelId="{EBEE6CE0-2FEC-463E-8C98-4B3F600C0B61}" type="presParOf" srcId="{363876C0-5243-4DDB-B531-AC2FC4FBE68E}" destId="{23A45663-C264-4767-A4E0-2872396A5619}" srcOrd="4" destOrd="0" presId="urn:microsoft.com/office/officeart/2005/8/layout/funnel1"/>
    <dgm:cxn modelId="{FBB2E086-41AA-47BB-838C-EE46B38B0E17}" type="presParOf" srcId="{363876C0-5243-4DDB-B531-AC2FC4FBE68E}" destId="{5E787708-D693-4AA4-BDF0-597E9BA7F073}" srcOrd="5" destOrd="0" presId="urn:microsoft.com/office/officeart/2005/8/layout/funnel1"/>
    <dgm:cxn modelId="{FBA30A78-4FE6-493E-91A5-78D61AF2F332}" type="presParOf" srcId="{363876C0-5243-4DDB-B531-AC2FC4FBE68E}" destId="{92B9C811-B4F7-4AA3-A266-C4A261BD7D0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E319-9161-4D46-A37E-A67E3AF59ACE}">
      <dsp:nvSpPr>
        <dsp:cNvPr id="0" name=""/>
        <dsp:cNvSpPr/>
      </dsp:nvSpPr>
      <dsp:spPr>
        <a:xfrm>
          <a:off x="1520775" y="801159"/>
          <a:ext cx="4935615" cy="171407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BFE09-0E03-442E-82AF-9B45F40D5D6B}">
      <dsp:nvSpPr>
        <dsp:cNvPr id="0" name=""/>
        <dsp:cNvSpPr/>
      </dsp:nvSpPr>
      <dsp:spPr>
        <a:xfrm>
          <a:off x="3518021" y="4998349"/>
          <a:ext cx="956514" cy="612169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450FA-FE52-4733-B4DD-71A8392E3943}">
      <dsp:nvSpPr>
        <dsp:cNvPr id="0" name=""/>
        <dsp:cNvSpPr/>
      </dsp:nvSpPr>
      <dsp:spPr>
        <a:xfrm>
          <a:off x="1768349" y="4973876"/>
          <a:ext cx="4591270" cy="114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000" b="1" kern="1200" dirty="0">
              <a:solidFill>
                <a:schemeClr val="tx1"/>
              </a:solidFill>
            </a:rPr>
            <a:t>Xi măng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1768349" y="4973876"/>
        <a:ext cx="4591270" cy="1147817"/>
      </dsp:txXfrm>
    </dsp:sp>
    <dsp:sp modelId="{31C940A6-FB72-420D-B20E-D6C7815B1D5C}">
      <dsp:nvSpPr>
        <dsp:cNvPr id="0" name=""/>
        <dsp:cNvSpPr/>
      </dsp:nvSpPr>
      <dsp:spPr>
        <a:xfrm>
          <a:off x="3315236" y="2647616"/>
          <a:ext cx="1721726" cy="17217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err="1">
              <a:solidFill>
                <a:schemeClr val="tx1"/>
              </a:solidFill>
            </a:rPr>
            <a:t>Một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r>
            <a:rPr lang="vi-VN" sz="2800" b="1" kern="1200" dirty="0" err="1">
              <a:solidFill>
                <a:schemeClr val="tx1"/>
              </a:solidFill>
            </a:rPr>
            <a:t>số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r>
            <a:rPr lang="vi-VN" sz="2800" b="1" kern="1200" dirty="0" err="1">
              <a:solidFill>
                <a:schemeClr val="tx1"/>
              </a:solidFill>
            </a:rPr>
            <a:t>chất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r>
            <a:rPr lang="vi-VN" sz="2800" b="1" kern="1200" dirty="0" err="1">
              <a:solidFill>
                <a:schemeClr val="tx1"/>
              </a:solidFill>
            </a:rPr>
            <a:t>khác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567377" y="2899757"/>
        <a:ext cx="1217444" cy="1217444"/>
      </dsp:txXfrm>
    </dsp:sp>
    <dsp:sp modelId="{D1614BC5-EFEC-48DF-A682-5E9DD9417894}">
      <dsp:nvSpPr>
        <dsp:cNvPr id="0" name=""/>
        <dsp:cNvSpPr/>
      </dsp:nvSpPr>
      <dsp:spPr>
        <a:xfrm>
          <a:off x="2083245" y="1355939"/>
          <a:ext cx="1721726" cy="1721726"/>
        </a:xfrm>
        <a:prstGeom prst="ellipse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err="1">
              <a:solidFill>
                <a:schemeClr val="tx1"/>
              </a:solidFill>
            </a:rPr>
            <a:t>Đất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r>
            <a:rPr lang="vi-VN" sz="2800" b="1" kern="1200" dirty="0" err="1">
              <a:solidFill>
                <a:schemeClr val="tx1"/>
              </a:solidFill>
            </a:rPr>
            <a:t>sét</a:t>
          </a:r>
          <a:r>
            <a:rPr lang="vi-VN" sz="2800" b="1" kern="1200" dirty="0">
              <a:solidFill>
                <a:schemeClr val="tx1"/>
              </a:solidFill>
            </a:rPr>
            <a:t>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335386" y="1608080"/>
        <a:ext cx="1217444" cy="1217444"/>
      </dsp:txXfrm>
    </dsp:sp>
    <dsp:sp modelId="{86F12C26-F6D2-4B87-A5BE-FC557D4951CA}">
      <dsp:nvSpPr>
        <dsp:cNvPr id="0" name=""/>
        <dsp:cNvSpPr/>
      </dsp:nvSpPr>
      <dsp:spPr>
        <a:xfrm>
          <a:off x="3821711" y="928903"/>
          <a:ext cx="1721726" cy="1721726"/>
        </a:xfrm>
        <a:prstGeom prst="ellipse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err="1">
              <a:solidFill>
                <a:schemeClr val="tx1"/>
              </a:solidFill>
            </a:rPr>
            <a:t>Đá</a:t>
          </a:r>
          <a:r>
            <a:rPr lang="vi-VN" sz="2800" b="1" kern="1200" dirty="0">
              <a:solidFill>
                <a:schemeClr val="tx1"/>
              </a:solidFill>
            </a:rPr>
            <a:t> vôi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073852" y="1181044"/>
        <a:ext cx="1217444" cy="1217444"/>
      </dsp:txXfrm>
    </dsp:sp>
    <dsp:sp modelId="{4BBD5CD9-0B89-4126-AD58-AB9322EEACA8}">
      <dsp:nvSpPr>
        <dsp:cNvPr id="0" name=""/>
        <dsp:cNvSpPr/>
      </dsp:nvSpPr>
      <dsp:spPr>
        <a:xfrm>
          <a:off x="1621168" y="1006401"/>
          <a:ext cx="4750342" cy="39326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6216E-A0D0-4E30-8356-6FE4750893E6}">
      <dsp:nvSpPr>
        <dsp:cNvPr id="0" name=""/>
        <dsp:cNvSpPr/>
      </dsp:nvSpPr>
      <dsp:spPr>
        <a:xfrm>
          <a:off x="1977704" y="170044"/>
          <a:ext cx="3374727" cy="117199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5E71D-0415-4D8B-BEAB-B11BBDC41F4F}">
      <dsp:nvSpPr>
        <dsp:cNvPr id="0" name=""/>
        <dsp:cNvSpPr/>
      </dsp:nvSpPr>
      <dsp:spPr>
        <a:xfrm>
          <a:off x="3343291" y="3039870"/>
          <a:ext cx="654016" cy="41857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18C4AB-C542-484A-834F-85B2C41B262C}">
      <dsp:nvSpPr>
        <dsp:cNvPr id="0" name=""/>
        <dsp:cNvSpPr/>
      </dsp:nvSpPr>
      <dsp:spPr>
        <a:xfrm>
          <a:off x="2100659" y="3374727"/>
          <a:ext cx="3139281" cy="78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700" b="1" kern="1200" dirty="0" err="1"/>
            <a:t>Vữa</a:t>
          </a:r>
          <a:r>
            <a:rPr lang="vi-VN" sz="2700" b="1" kern="1200" dirty="0"/>
            <a:t> xi măng </a:t>
          </a:r>
          <a:endParaRPr lang="en-US" sz="2700" b="1" kern="1200" dirty="0"/>
        </a:p>
      </dsp:txBody>
      <dsp:txXfrm>
        <a:off x="2100659" y="3374727"/>
        <a:ext cx="3139281" cy="784820"/>
      </dsp:txXfrm>
    </dsp:sp>
    <dsp:sp modelId="{EFDE27A6-3B5B-45F5-A3EA-D4F7BAD9EBDA}">
      <dsp:nvSpPr>
        <dsp:cNvPr id="0" name=""/>
        <dsp:cNvSpPr/>
      </dsp:nvSpPr>
      <dsp:spPr>
        <a:xfrm>
          <a:off x="3204639" y="1432558"/>
          <a:ext cx="1177230" cy="1177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 err="1"/>
            <a:t>Nước</a:t>
          </a:r>
          <a:r>
            <a:rPr lang="vi-VN" sz="2300" kern="1200" dirty="0"/>
            <a:t> </a:t>
          </a:r>
          <a:endParaRPr lang="en-US" sz="2300" kern="1200" dirty="0"/>
        </a:p>
      </dsp:txBody>
      <dsp:txXfrm>
        <a:off x="3377040" y="1604959"/>
        <a:ext cx="832428" cy="832428"/>
      </dsp:txXfrm>
    </dsp:sp>
    <dsp:sp modelId="{5553C50E-E339-438F-BB80-BB285DE78239}">
      <dsp:nvSpPr>
        <dsp:cNvPr id="0" name=""/>
        <dsp:cNvSpPr/>
      </dsp:nvSpPr>
      <dsp:spPr>
        <a:xfrm>
          <a:off x="2362266" y="549374"/>
          <a:ext cx="1177230" cy="1177230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Xi măng </a:t>
          </a:r>
          <a:endParaRPr lang="en-US" sz="2300" kern="1200" dirty="0"/>
        </a:p>
      </dsp:txBody>
      <dsp:txXfrm>
        <a:off x="2534667" y="721775"/>
        <a:ext cx="832428" cy="832428"/>
      </dsp:txXfrm>
    </dsp:sp>
    <dsp:sp modelId="{5CB28046-16B1-4162-8CBF-9C71BD362911}">
      <dsp:nvSpPr>
        <dsp:cNvPr id="0" name=""/>
        <dsp:cNvSpPr/>
      </dsp:nvSpPr>
      <dsp:spPr>
        <a:xfrm>
          <a:off x="3565657" y="264746"/>
          <a:ext cx="1177230" cy="1177230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 err="1"/>
            <a:t>Cát</a:t>
          </a:r>
          <a:r>
            <a:rPr lang="vi-VN" sz="2300" kern="1200" dirty="0"/>
            <a:t> </a:t>
          </a:r>
          <a:endParaRPr lang="en-US" sz="2300" kern="1200" dirty="0"/>
        </a:p>
      </dsp:txBody>
      <dsp:txXfrm>
        <a:off x="3738058" y="437147"/>
        <a:ext cx="832428" cy="832428"/>
      </dsp:txXfrm>
    </dsp:sp>
    <dsp:sp modelId="{A050323B-5245-4C1A-8F18-08BD8C831AF6}">
      <dsp:nvSpPr>
        <dsp:cNvPr id="0" name=""/>
        <dsp:cNvSpPr/>
      </dsp:nvSpPr>
      <dsp:spPr>
        <a:xfrm>
          <a:off x="1737455" y="0"/>
          <a:ext cx="3662494" cy="2929995"/>
        </a:xfrm>
        <a:prstGeom prst="funnel">
          <a:avLst/>
        </a:prstGeom>
        <a:solidFill>
          <a:schemeClr val="accent1">
            <a:lumMod val="75000"/>
            <a:alpha val="4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754EC-B5A1-4CE4-A1A5-57C183E3ACE3}">
      <dsp:nvSpPr>
        <dsp:cNvPr id="0" name=""/>
        <dsp:cNvSpPr/>
      </dsp:nvSpPr>
      <dsp:spPr>
        <a:xfrm>
          <a:off x="1816559" y="180492"/>
          <a:ext cx="3582074" cy="124400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1033F-ED6C-44ED-88F6-534B79A30DC8}">
      <dsp:nvSpPr>
        <dsp:cNvPr id="0" name=""/>
        <dsp:cNvSpPr/>
      </dsp:nvSpPr>
      <dsp:spPr>
        <a:xfrm>
          <a:off x="3266049" y="3226643"/>
          <a:ext cx="694200" cy="444288"/>
        </a:xfrm>
        <a:prstGeom prst="downArrow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271F4-5A84-4E86-ACB1-2F0178C440B5}">
      <dsp:nvSpPr>
        <dsp:cNvPr id="0" name=""/>
        <dsp:cNvSpPr/>
      </dsp:nvSpPr>
      <dsp:spPr>
        <a:xfrm>
          <a:off x="1947068" y="3582074"/>
          <a:ext cx="3332162" cy="83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/>
            <a:t>Bê Tông </a:t>
          </a:r>
          <a:endParaRPr lang="en-US" sz="3200" b="1" kern="1200" dirty="0"/>
        </a:p>
      </dsp:txBody>
      <dsp:txXfrm>
        <a:off x="1947068" y="3582074"/>
        <a:ext cx="3332162" cy="833040"/>
      </dsp:txXfrm>
    </dsp:sp>
    <dsp:sp modelId="{BCA233CF-4407-482B-ADC1-FAD6D8AEA7AE}">
      <dsp:nvSpPr>
        <dsp:cNvPr id="0" name=""/>
        <dsp:cNvSpPr/>
      </dsp:nvSpPr>
      <dsp:spPr>
        <a:xfrm>
          <a:off x="3118879" y="1520576"/>
          <a:ext cx="1249560" cy="1249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 err="1"/>
            <a:t>Nước</a:t>
          </a:r>
          <a:r>
            <a:rPr lang="vi-VN" sz="2500" kern="1200" dirty="0"/>
            <a:t> </a:t>
          </a:r>
          <a:endParaRPr lang="en-US" sz="2500" kern="1200" dirty="0"/>
        </a:p>
      </dsp:txBody>
      <dsp:txXfrm>
        <a:off x="3301873" y="1703570"/>
        <a:ext cx="883572" cy="883572"/>
      </dsp:txXfrm>
    </dsp:sp>
    <dsp:sp modelId="{23A45663-C264-4767-A4E0-2872396A5619}">
      <dsp:nvSpPr>
        <dsp:cNvPr id="0" name=""/>
        <dsp:cNvSpPr/>
      </dsp:nvSpPr>
      <dsp:spPr>
        <a:xfrm>
          <a:off x="2279417" y="962145"/>
          <a:ext cx="1249560" cy="1249560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 err="1"/>
            <a:t>Sỏi</a:t>
          </a:r>
          <a:r>
            <a:rPr lang="vi-VN" sz="2500" kern="1200" dirty="0"/>
            <a:t>( </a:t>
          </a:r>
          <a:r>
            <a:rPr lang="vi-VN" sz="2500" kern="1200" dirty="0" err="1"/>
            <a:t>đá</a:t>
          </a:r>
          <a:r>
            <a:rPr lang="vi-VN" sz="2500" kern="1200" dirty="0"/>
            <a:t>)</a:t>
          </a:r>
          <a:endParaRPr lang="en-US" sz="2500" kern="1200" dirty="0"/>
        </a:p>
      </dsp:txBody>
      <dsp:txXfrm>
        <a:off x="2462411" y="1145139"/>
        <a:ext cx="883572" cy="883572"/>
      </dsp:txXfrm>
    </dsp:sp>
    <dsp:sp modelId="{5E787708-D693-4AA4-BDF0-597E9BA7F073}">
      <dsp:nvSpPr>
        <dsp:cNvPr id="0" name=""/>
        <dsp:cNvSpPr/>
      </dsp:nvSpPr>
      <dsp:spPr>
        <a:xfrm>
          <a:off x="2658137" y="0"/>
          <a:ext cx="1249560" cy="12495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/>
            <a:t>Xi măng </a:t>
          </a:r>
          <a:endParaRPr lang="en-US" sz="2500" kern="1200" dirty="0"/>
        </a:p>
      </dsp:txBody>
      <dsp:txXfrm>
        <a:off x="2841131" y="182994"/>
        <a:ext cx="883572" cy="883572"/>
      </dsp:txXfrm>
    </dsp:sp>
    <dsp:sp modelId="{92B9C811-B4F7-4AA3-A266-C4A261BD7D03}">
      <dsp:nvSpPr>
        <dsp:cNvPr id="0" name=""/>
        <dsp:cNvSpPr/>
      </dsp:nvSpPr>
      <dsp:spPr>
        <a:xfrm>
          <a:off x="1662546" y="0"/>
          <a:ext cx="3887522" cy="3110018"/>
        </a:xfrm>
        <a:prstGeom prst="funnel">
          <a:avLst/>
        </a:prstGeom>
        <a:solidFill>
          <a:schemeClr val="accent1">
            <a:lumMod val="75000"/>
            <a:alpha val="4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CF000-E32F-44B3-A8CF-E1897FF36B6B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66A4-1558-4A98-BE2D-8B7E66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4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40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58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21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30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689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1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52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94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7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57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1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1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52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21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0982B-88CB-4633-B7E4-CFC5039A863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7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1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5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82" y="-241853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6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6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2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5488-2FE6-4D30-991D-42C3B9173C76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772C-37A9-468B-94C6-1EA590D5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8.gif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jpe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8.gif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jpe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6.jpe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5" Type="http://schemas.openxmlformats.org/officeDocument/2006/relationships/image" Target="../media/image38.gif"/><Relationship Id="rId10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F182BA7-25BA-41BA-B5BB-05B971690C4F}"/>
              </a:ext>
            </a:extLst>
          </p:cNvPr>
          <p:cNvGrpSpPr/>
          <p:nvPr/>
        </p:nvGrpSpPr>
        <p:grpSpPr>
          <a:xfrm>
            <a:off x="0" y="-14513"/>
            <a:ext cx="12192000" cy="6931626"/>
            <a:chOff x="0" y="-13512"/>
            <a:chExt cx="12192000" cy="6931626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xmlns="" id="{D9AFB722-57E8-42E6-854C-ED415A799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39"/>
            <a:stretch/>
          </p:blipFill>
          <p:spPr>
            <a:xfrm>
              <a:off x="10465468" y="860392"/>
              <a:ext cx="1726532" cy="3508489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1D27E1C9-B5A5-4C7A-8EF6-44CFA644B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505"/>
            <a:stretch/>
          </p:blipFill>
          <p:spPr>
            <a:xfrm>
              <a:off x="127000" y="1280073"/>
              <a:ext cx="2011133" cy="3508489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61CA4345-DBDD-427C-B99F-B7A2D9BA6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505" b="52819"/>
            <a:stretch/>
          </p:blipFill>
          <p:spPr>
            <a:xfrm>
              <a:off x="0" y="0"/>
              <a:ext cx="2011133" cy="165535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2AAD189D-9D85-4FF4-9951-D61B7F2F5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591001">
              <a:off x="10369177" y="2906373"/>
              <a:ext cx="269736" cy="25589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C0B9328E-3508-455F-A922-691DBAA36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47208" y="3765653"/>
              <a:ext cx="418260" cy="365557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92926630-2525-4165-BC82-0077E6C5B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638">
              <a:off x="9739738" y="1096164"/>
              <a:ext cx="916995" cy="1298133"/>
            </a:xfrm>
            <a:prstGeom prst="rect">
              <a:avLst/>
            </a:prstGeom>
          </p:spPr>
        </p:pic>
        <p:pic>
          <p:nvPicPr>
            <p:cNvPr id="27" name="图形 26">
              <a:extLst>
                <a:ext uri="{FF2B5EF4-FFF2-40B4-BE49-F238E27FC236}">
                  <a16:creationId xmlns:a16="http://schemas.microsoft.com/office/drawing/2014/main" xmlns="" id="{04B2D084-F196-4A01-943C-D78B3FD63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19506" y="3967827"/>
              <a:ext cx="1002731" cy="567980"/>
            </a:xfrm>
            <a:prstGeom prst="rect">
              <a:avLst/>
            </a:prstGeom>
          </p:spPr>
        </p:pic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xmlns="" id="{6660B46A-2EA1-4521-BD64-531BBA555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267471" y="3385843"/>
              <a:ext cx="670529" cy="37981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552C8B75-21CB-4605-B635-F256B0842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80" b="4469"/>
            <a:stretch/>
          </p:blipFill>
          <p:spPr>
            <a:xfrm>
              <a:off x="10689944" y="-13512"/>
              <a:ext cx="1502056" cy="33517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49EBB230-AC47-4FC3-9BDB-CE096C15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5102352"/>
              <a:ext cx="12192000" cy="1755648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73D0972B-81F4-489F-8AF1-7753E8C51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75" t="55451"/>
            <a:stretch/>
          </p:blipFill>
          <p:spPr>
            <a:xfrm>
              <a:off x="9067800" y="5294993"/>
              <a:ext cx="3124200" cy="1563007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56D091CE-F5DF-42AA-8862-4E9CEF1D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51" r="74375"/>
            <a:stretch/>
          </p:blipFill>
          <p:spPr>
            <a:xfrm>
              <a:off x="0" y="5355107"/>
              <a:ext cx="3124200" cy="1563007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52A9A42F-87CD-415B-84F9-327A4EFE33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33" y="213636"/>
              <a:ext cx="2011133" cy="1755509"/>
            </a:xfrm>
            <a:prstGeom prst="rect">
              <a:avLst/>
            </a:prstGeom>
          </p:spPr>
        </p:pic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0606010-1D69-4726-AF92-88B0D169253E}"/>
              </a:ext>
            </a:extLst>
          </p:cNvPr>
          <p:cNvSpPr/>
          <p:nvPr/>
        </p:nvSpPr>
        <p:spPr>
          <a:xfrm>
            <a:off x="3389808" y="1743320"/>
            <a:ext cx="606768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TM NguyenHa 01" panose="02040603050506020204" pitchFamily="18" charset="0"/>
              </a:rPr>
              <a:t>KHOA HỌC</a:t>
            </a:r>
          </a:p>
          <a:p>
            <a:pPr algn="ctr"/>
            <a:r>
              <a:rPr lang="vi-VN" sz="9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TM NguyenHa 01" panose="02040603050506020204" pitchFamily="18" charset="0"/>
              </a:rPr>
              <a:t>XI </a:t>
            </a:r>
            <a:r>
              <a:rPr lang="vi-VN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TM NguyenHa 01" panose="02040603050506020204" pitchFamily="18" charset="0"/>
              </a:rPr>
              <a:t>MĂNG 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1166" y="180345"/>
            <a:ext cx="736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UTM NguyenHa 01" panose="02040603050506020204" pitchFamily="18" charset="0"/>
              </a:rPr>
              <a:t>TRƯỜNG TIỂU HỌC LONG BIÊN</a:t>
            </a:r>
            <a:endParaRPr lang="vi-VN" sz="36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UTM NguyenHa 01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744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C3B6C08C-93C3-4CDA-9835-9424E901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4" y="4432300"/>
            <a:ext cx="7123967" cy="1015663"/>
          </a:xfrm>
          <a:prstGeom prst="rect">
            <a:avLst/>
          </a:prstGeom>
          <a:solidFill>
            <a:srgbClr val="C3E3F5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khô xi măng kết thành tảng, cứng như đá sẽ không sử dụng được.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D088B2AC-58B6-4F23-BCE6-BE147166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619415"/>
            <a:ext cx="12192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Tính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chất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của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xi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măng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2A87997C-3EF8-4819-94EA-114BF4CED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4" y="1993900"/>
            <a:ext cx="7123967" cy="1015663"/>
          </a:xfrm>
          <a:prstGeom prst="rect">
            <a:avLst/>
          </a:prstGeom>
          <a:solidFill>
            <a:srgbClr val="C3E3F5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84C86AA8-5AF7-4C46-B54C-1B69848D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4" y="3173413"/>
            <a:ext cx="7123967" cy="1015663"/>
          </a:xfrm>
          <a:prstGeom prst="rect">
            <a:avLst/>
          </a:prstGeom>
          <a:solidFill>
            <a:srgbClr val="C3E3F5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Xi măng trộn với ít nước xi măng trở nên dẻo, rất nhanh khô.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xmlns="" id="{1E2D5E36-8CBD-418B-A776-77BA9CB082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7525" y="2451100"/>
            <a:ext cx="1066800" cy="12192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xmlns="" id="{9C15821D-C377-453A-B1E9-4896A10AA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7525" y="3670300"/>
            <a:ext cx="10668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xmlns="" id="{78D99DB8-108A-4024-A96F-3D8490594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70300"/>
            <a:ext cx="1066800" cy="12954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7414D9D8-D619-4FE6-B1C9-CE3C126D4DA0}"/>
              </a:ext>
            </a:extLst>
          </p:cNvPr>
          <p:cNvSpPr txBox="1"/>
          <p:nvPr/>
        </p:nvSpPr>
        <p:spPr>
          <a:xfrm>
            <a:off x="3438525" y="9126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4136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30FCE220-01F4-4C90-A271-E796CA8E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121" y="507756"/>
            <a:ext cx="5943600" cy="20955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CE55D3-4748-4E3B-9D25-49224F327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02" y="950424"/>
            <a:ext cx="525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E47230-D188-4FA9-ACA0-EFCF1C1C9883}"/>
              </a:ext>
            </a:extLst>
          </p:cNvPr>
          <p:cNvSpPr/>
          <p:nvPr/>
        </p:nvSpPr>
        <p:spPr>
          <a:xfrm>
            <a:off x="1336430" y="3481022"/>
            <a:ext cx="9601201" cy="2062103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Cần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xi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măng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chỗ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khô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ráo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thoáng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Nếu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để</a:t>
            </a:r>
            <a:endParaRPr lang="en-US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măng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chỗ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nước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thấm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sẽ</a:t>
            </a:r>
            <a:endParaRPr lang="en-US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thành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cứng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như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được</a:t>
            </a:r>
            <a:endParaRPr lang="en-US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nữa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708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98431F3F-330F-4930-BD37-2ABC74C89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299" y="847725"/>
            <a:ext cx="93169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altLang="en-US" b="1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28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kumimoji="0" lang="en-US" altLang="en-US" sz="2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  </a:t>
            </a:r>
            <a:r>
              <a:rPr kumimoji="0" lang="en-US" altLang="en-US" sz="28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kumimoji="0" lang="en-US" altLang="en-US" sz="28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15A67831-5C71-4EA7-838C-5C0EAFD48660}"/>
              </a:ext>
            </a:extLst>
          </p:cNvPr>
          <p:cNvGraphicFramePr/>
          <p:nvPr>
            <p:extLst/>
          </p:nvPr>
        </p:nvGraphicFramePr>
        <p:xfrm>
          <a:off x="2527301" y="1824567"/>
          <a:ext cx="7340600" cy="418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032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0B351912-5F1A-4931-86AB-D9A4F7739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2600146"/>
            <a:ext cx="1781175" cy="1200329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Vữa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xmlns="" id="{269066D0-4571-4B75-93F8-E2F8C9F1C5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0394" y="2190750"/>
            <a:ext cx="792956" cy="1075531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xmlns="" id="{7A8A631F-04DC-40D0-B146-101C2604C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37" y="3266281"/>
            <a:ext cx="737113" cy="129259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Line 18">
            <a:extLst>
              <a:ext uri="{FF2B5EF4-FFF2-40B4-BE49-F238E27FC236}">
                <a16:creationId xmlns:a16="http://schemas.microsoft.com/office/drawing/2014/main" xmlns="" id="{D7534916-3BB6-41EE-99DD-56B297D245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4055561"/>
            <a:ext cx="737114" cy="50331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7CD28F7F-6D5E-485E-A4C1-DBAAEB344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563" y="4304958"/>
            <a:ext cx="1634611" cy="461665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vi-VN" altLang="vi-VN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4BACBCB5-D046-46FE-AE3D-F17BEB1D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89" y="3895783"/>
            <a:ext cx="276808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 tường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xmlns="" id="{B1EF05F5-B142-4EFC-8A8D-5A150017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89" y="4836095"/>
            <a:ext cx="276808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xmlns="" id="{F67E73E2-E385-4EF3-8FC0-A462FEF9B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89" y="4364682"/>
            <a:ext cx="276808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xmlns="" id="{28461561-7383-4F0F-9EEE-2329ACE879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4" y="4558873"/>
            <a:ext cx="737114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xmlns="" id="{71D139A9-1D51-4D87-9F7A-C317A7C96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4558873"/>
            <a:ext cx="737114" cy="4714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xmlns="" id="{61AE324A-297B-4A96-8CEE-DC37955D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29" y="2372940"/>
            <a:ext cx="476184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vi-VN" altLang="vi-VN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nên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cứng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rạn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nứt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xmlns="" id="{CFD46B24-7CFB-4F8A-BED1-9DEA407AC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5618" y="2218352"/>
            <a:ext cx="785812" cy="78202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xmlns="" id="{5B6901D3-52EF-48D1-A88C-412E135BE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564" y="2006084"/>
            <a:ext cx="1459054" cy="461665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xmlns="" id="{AA2CF9D5-5AA0-4905-8A85-843AD51E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29" y="1476427"/>
            <a:ext cx="476184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mới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trộn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dẻo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xmlns="" id="{E23CC4DC-18D7-4042-A3A1-C178AB67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29" y="1914306"/>
            <a:ext cx="476184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xmlns="" id="{65B5026A-7ABB-4AA0-84D4-42C192395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29" y="2834715"/>
            <a:ext cx="4761846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thấm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Line 31">
            <a:extLst>
              <a:ext uri="{FF2B5EF4-FFF2-40B4-BE49-F238E27FC236}">
                <a16:creationId xmlns:a16="http://schemas.microsoft.com/office/drawing/2014/main" xmlns="" id="{23FCF5AE-BBB3-405F-BA6D-CD473F914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480" y="2240577"/>
            <a:ext cx="742950" cy="33241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Line 32">
            <a:extLst>
              <a:ext uri="{FF2B5EF4-FFF2-40B4-BE49-F238E27FC236}">
                <a16:creationId xmlns:a16="http://schemas.microsoft.com/office/drawing/2014/main" xmlns="" id="{2C9C0356-862F-4AC7-9E45-BCF2EE271D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5618" y="2127864"/>
            <a:ext cx="785812" cy="1127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Line 33">
            <a:extLst>
              <a:ext uri="{FF2B5EF4-FFF2-40B4-BE49-F238E27FC236}">
                <a16:creationId xmlns:a16="http://schemas.microsoft.com/office/drawing/2014/main" xmlns="" id="{78734DCA-9B07-4384-A0A4-BB75A3BC0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5618" y="1701997"/>
            <a:ext cx="785812" cy="51635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triangl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25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E7F9524B-C4A0-4740-B56D-4DA919A0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616936"/>
            <a:ext cx="98986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BB7AB9B5-0F8E-431F-A530-39F66ECE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630" y="1862719"/>
            <a:ext cx="94705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7EB15158-122E-4C5E-A0A3-F4FEE5E1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5133121"/>
            <a:ext cx="98986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081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xmlns="" id="{CEFAEF94-7480-4721-8A6F-5F8EC607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97" y="802928"/>
            <a:ext cx="9020175" cy="9787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3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FC6FF73B-B47C-4435-99E4-A913D67E5CBD}"/>
              </a:ext>
            </a:extLst>
          </p:cNvPr>
          <p:cNvGrpSpPr/>
          <p:nvPr/>
        </p:nvGrpSpPr>
        <p:grpSpPr>
          <a:xfrm>
            <a:off x="2730500" y="1876425"/>
            <a:ext cx="7226300" cy="4442883"/>
            <a:chOff x="2730500" y="1876425"/>
            <a:chExt cx="7226300" cy="4442883"/>
          </a:xfrm>
        </p:grpSpPr>
        <p:graphicFrame>
          <p:nvGraphicFramePr>
            <p:cNvPr id="3" name="Sơ đồ 2">
              <a:extLst>
                <a:ext uri="{FF2B5EF4-FFF2-40B4-BE49-F238E27FC236}">
                  <a16:creationId xmlns:a16="http://schemas.microsoft.com/office/drawing/2014/main" xmlns="" id="{AA212E46-E33A-4844-AED8-A02A9FDBE908}"/>
                </a:ext>
              </a:extLst>
            </p:cNvPr>
            <p:cNvGraphicFramePr/>
            <p:nvPr>
              <p:extLst/>
            </p:nvPr>
          </p:nvGraphicFramePr>
          <p:xfrm>
            <a:off x="2730500" y="1876425"/>
            <a:ext cx="7226300" cy="44428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xmlns="" id="{D521B887-950C-4092-9A27-BAD39F986F7D}"/>
                </a:ext>
              </a:extLst>
            </p:cNvPr>
            <p:cNvGrpSpPr/>
            <p:nvPr/>
          </p:nvGrpSpPr>
          <p:grpSpPr>
            <a:xfrm>
              <a:off x="6496050" y="1876425"/>
              <a:ext cx="1362075" cy="1294227"/>
              <a:chOff x="2370666" y="711200"/>
              <a:chExt cx="1524000" cy="1524000"/>
            </a:xfrm>
          </p:grpSpPr>
          <p:sp>
            <p:nvSpPr>
              <p:cNvPr id="7" name="Hình Bầu dục 6">
                <a:extLst>
                  <a:ext uri="{FF2B5EF4-FFF2-40B4-BE49-F238E27FC236}">
                    <a16:creationId xmlns:a16="http://schemas.microsoft.com/office/drawing/2014/main" xmlns="" id="{D2F1E15D-6E88-46AB-A0BE-1ACBE8AFDE12}"/>
                  </a:ext>
                </a:extLst>
              </p:cNvPr>
              <p:cNvSpPr/>
              <p:nvPr/>
            </p:nvSpPr>
            <p:spPr>
              <a:xfrm>
                <a:off x="2370666" y="711200"/>
                <a:ext cx="1524000" cy="152400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Hình Bầu dục 4">
                <a:extLst>
                  <a:ext uri="{FF2B5EF4-FFF2-40B4-BE49-F238E27FC236}">
                    <a16:creationId xmlns:a16="http://schemas.microsoft.com/office/drawing/2014/main" xmlns="" id="{93CDE433-8F39-478F-8ACE-B6A072AFBBFD}"/>
                  </a:ext>
                </a:extLst>
              </p:cNvPr>
              <p:cNvSpPr txBox="1"/>
              <p:nvPr/>
            </p:nvSpPr>
            <p:spPr>
              <a:xfrm>
                <a:off x="2593851" y="934385"/>
                <a:ext cx="1077630" cy="10776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vi-VN" sz="3200" kern="1200" dirty="0" err="1"/>
                  <a:t>Cát</a:t>
                </a:r>
                <a:r>
                  <a:rPr lang="vi-VN" sz="3200" kern="1200" dirty="0"/>
                  <a:t> </a:t>
                </a:r>
                <a:endParaRPr lang="en-US" sz="32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886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8">
            <a:extLst>
              <a:ext uri="{FF2B5EF4-FFF2-40B4-BE49-F238E27FC236}">
                <a16:creationId xmlns:a16="http://schemas.microsoft.com/office/drawing/2014/main" xmlns="" id="{54E183FB-FEFE-4F7D-A1F3-E4B0EA83D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528" y="2442964"/>
            <a:ext cx="4090622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thấm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9F25BFEA-44F2-41FB-990E-0A36AFDA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528" y="1776140"/>
            <a:ext cx="4090622" cy="461665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Chịu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nén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xmlns="" id="{AD38A7AE-62E8-4010-B90A-3BEB9E4F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528" y="1148690"/>
            <a:ext cx="4090622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cứng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bị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rạn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nứt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xmlns="" id="{3990827A-C6B3-455E-A990-99CF5E5DD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722" y="2651632"/>
            <a:ext cx="1506349" cy="1323439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tông</a:t>
            </a:r>
            <a:endParaRPr kumimoji="0" lang="en-US" alt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xmlns="" id="{D55900B7-2CDB-4400-A0E7-C641ECAF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077" y="4610334"/>
            <a:ext cx="2022748" cy="52322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xmlns="" id="{16405B29-A295-46CF-96A0-ADCC329F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044" y="1825580"/>
            <a:ext cx="1899979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Mũi tên: Phải 1">
            <a:extLst>
              <a:ext uri="{FF2B5EF4-FFF2-40B4-BE49-F238E27FC236}">
                <a16:creationId xmlns:a16="http://schemas.microsoft.com/office/drawing/2014/main" xmlns="" id="{A4963D70-2C0F-431B-855D-7739903EB198}"/>
              </a:ext>
            </a:extLst>
          </p:cNvPr>
          <p:cNvSpPr/>
          <p:nvPr/>
        </p:nvSpPr>
        <p:spPr>
          <a:xfrm rot="20094679">
            <a:off x="2957443" y="2258578"/>
            <a:ext cx="1267590" cy="157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̃i tên: Phải 29">
            <a:extLst>
              <a:ext uri="{FF2B5EF4-FFF2-40B4-BE49-F238E27FC236}">
                <a16:creationId xmlns:a16="http://schemas.microsoft.com/office/drawing/2014/main" xmlns="" id="{66D8A7C7-08B5-4223-BAAA-5EECD8D80108}"/>
              </a:ext>
            </a:extLst>
          </p:cNvPr>
          <p:cNvSpPr/>
          <p:nvPr/>
        </p:nvSpPr>
        <p:spPr>
          <a:xfrm rot="1530594">
            <a:off x="2957442" y="4265844"/>
            <a:ext cx="1267590" cy="157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xmlns="" id="{D48A1CD7-491E-478C-B150-2A07B031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373464"/>
            <a:ext cx="2743200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xmlns="" id="{15424B6A-8B87-44E2-8038-C9020E7D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4666810"/>
            <a:ext cx="2686050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bể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altLang="vi-V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xmlns="" id="{B223BC35-B290-4ED2-9268-F5F110A4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4000547"/>
            <a:ext cx="2686050" cy="400110"/>
          </a:xfrm>
          <a:prstGeom prst="rect">
            <a:avLst/>
          </a:prstGeom>
          <a:gradFill rotWithShape="1">
            <a:gsLst>
              <a:gs pos="0">
                <a:srgbClr val="AEBAD5">
                  <a:tint val="35000"/>
                  <a:satMod val="260000"/>
                </a:srgbClr>
              </a:gs>
              <a:gs pos="30000">
                <a:srgbClr val="AEBAD5">
                  <a:tint val="38000"/>
                  <a:satMod val="260000"/>
                </a:srgbClr>
              </a:gs>
              <a:gs pos="75000">
                <a:srgbClr val="AEBAD5">
                  <a:tint val="55000"/>
                  <a:satMod val="255000"/>
                </a:srgbClr>
              </a:gs>
              <a:gs pos="100000">
                <a:srgbClr val="AEBAD5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AEBAD5">
                <a:shade val="70000"/>
                <a:satMod val="15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Mũi tên: Phải 33">
            <a:extLst>
              <a:ext uri="{FF2B5EF4-FFF2-40B4-BE49-F238E27FC236}">
                <a16:creationId xmlns:a16="http://schemas.microsoft.com/office/drawing/2014/main" xmlns="" id="{B2635F11-316A-4502-8BD4-27149EB87538}"/>
              </a:ext>
            </a:extLst>
          </p:cNvPr>
          <p:cNvSpPr/>
          <p:nvPr/>
        </p:nvSpPr>
        <p:spPr>
          <a:xfrm rot="18666256">
            <a:off x="6101471" y="1534331"/>
            <a:ext cx="617300" cy="11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̃i tên: Phải 34">
            <a:extLst>
              <a:ext uri="{FF2B5EF4-FFF2-40B4-BE49-F238E27FC236}">
                <a16:creationId xmlns:a16="http://schemas.microsoft.com/office/drawing/2014/main" xmlns="" id="{CAE7A864-DC89-44E4-A9C9-1B60173BCDBB}"/>
              </a:ext>
            </a:extLst>
          </p:cNvPr>
          <p:cNvSpPr/>
          <p:nvPr/>
        </p:nvSpPr>
        <p:spPr>
          <a:xfrm rot="2751960">
            <a:off x="6111499" y="2434253"/>
            <a:ext cx="617300" cy="11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̃i tên: Phải 35">
            <a:extLst>
              <a:ext uri="{FF2B5EF4-FFF2-40B4-BE49-F238E27FC236}">
                <a16:creationId xmlns:a16="http://schemas.microsoft.com/office/drawing/2014/main" xmlns="" id="{D67769F5-42E5-4DA4-88E7-187C3764626C}"/>
              </a:ext>
            </a:extLst>
          </p:cNvPr>
          <p:cNvSpPr/>
          <p:nvPr/>
        </p:nvSpPr>
        <p:spPr>
          <a:xfrm>
            <a:off x="6165519" y="1990450"/>
            <a:ext cx="464940" cy="8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̃i tên: Phải 36">
            <a:extLst>
              <a:ext uri="{FF2B5EF4-FFF2-40B4-BE49-F238E27FC236}">
                <a16:creationId xmlns:a16="http://schemas.microsoft.com/office/drawing/2014/main" xmlns="" id="{DDC31CCA-1534-495C-B2B5-5A602EB38304}"/>
              </a:ext>
            </a:extLst>
          </p:cNvPr>
          <p:cNvSpPr/>
          <p:nvPr/>
        </p:nvSpPr>
        <p:spPr>
          <a:xfrm rot="18666256">
            <a:off x="6253573" y="4418220"/>
            <a:ext cx="617300" cy="11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̃i tên: Phải 37">
            <a:extLst>
              <a:ext uri="{FF2B5EF4-FFF2-40B4-BE49-F238E27FC236}">
                <a16:creationId xmlns:a16="http://schemas.microsoft.com/office/drawing/2014/main" xmlns="" id="{730B62B5-B86B-4621-9694-BF49CBA03F93}"/>
              </a:ext>
            </a:extLst>
          </p:cNvPr>
          <p:cNvSpPr/>
          <p:nvPr/>
        </p:nvSpPr>
        <p:spPr>
          <a:xfrm rot="2751960">
            <a:off x="6263601" y="5318142"/>
            <a:ext cx="617300" cy="11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̃i tên: Phải 38">
            <a:extLst>
              <a:ext uri="{FF2B5EF4-FFF2-40B4-BE49-F238E27FC236}">
                <a16:creationId xmlns:a16="http://schemas.microsoft.com/office/drawing/2014/main" xmlns="" id="{88180607-1DFA-492C-B91A-29DA9C06D796}"/>
              </a:ext>
            </a:extLst>
          </p:cNvPr>
          <p:cNvSpPr/>
          <p:nvPr/>
        </p:nvSpPr>
        <p:spPr>
          <a:xfrm>
            <a:off x="6317621" y="4874339"/>
            <a:ext cx="464940" cy="8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5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24" grpId="0" animBg="1"/>
      <p:bldP spid="28" grpId="0" animBg="1"/>
      <p:bldP spid="29" grpId="0" animBg="1"/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8528E93-AE5A-4A18-80AF-F1CEB52E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6472311" y="260326"/>
            <a:ext cx="269736" cy="2558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F9EAEF2-4EEE-4B94-BF50-656B0B082F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688" y="3299067"/>
            <a:ext cx="418260" cy="365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8FBC207-39F3-454C-BD1C-5BE1F48CB3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79647">
            <a:off x="1001878" y="4385565"/>
            <a:ext cx="418260" cy="36555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B9EC885-56E6-41DA-95E0-C52056117BD8}"/>
              </a:ext>
            </a:extLst>
          </p:cNvPr>
          <p:cNvSpPr txBox="1"/>
          <p:nvPr/>
        </p:nvSpPr>
        <p:spPr>
          <a:xfrm>
            <a:off x="1939636" y="2141130"/>
            <a:ext cx="8631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THỰC HÀNH</a:t>
            </a:r>
          </a:p>
          <a:p>
            <a:pPr algn="ctr"/>
            <a:r>
              <a:rPr lang="vi-VN" sz="9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LUYỆN TẬP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71564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41F983B-3095-4707-9114-0EB950F1F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470" y="4800600"/>
            <a:ext cx="2658086" cy="646232"/>
          </a:xfrm>
          <a:prstGeom prst="rect">
            <a:avLst/>
          </a:prstGeom>
        </p:spPr>
      </p:pic>
      <p:grpSp>
        <p:nvGrpSpPr>
          <p:cNvPr id="5" name="Group 18">
            <a:extLst>
              <a:ext uri="{FF2B5EF4-FFF2-40B4-BE49-F238E27FC236}">
                <a16:creationId xmlns:a16="http://schemas.microsoft.com/office/drawing/2014/main" xmlns="" id="{1451A048-7250-4F7D-A784-7BEF242136AE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4286250" cy="2743200"/>
            <a:chOff x="4857750" y="4114799"/>
            <a:chExt cx="4286250" cy="2743201"/>
          </a:xfrm>
        </p:grpSpPr>
        <p:pic>
          <p:nvPicPr>
            <p:cNvPr id="6" name="Picture 12" descr="http://www.ansonjsc.com/UserImages/2011/04/19/1/15_dool110415thangtt12.jpg">
              <a:extLst>
                <a:ext uri="{FF2B5EF4-FFF2-40B4-BE49-F238E27FC236}">
                  <a16:creationId xmlns:a16="http://schemas.microsoft.com/office/drawing/2014/main" xmlns="" id="{A8FEE891-07E6-4B51-8BF9-0595F8B96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0" y="4114799"/>
              <a:ext cx="4286250" cy="27432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xmlns="" id="{41552F63-4487-4022-96FF-1BBAFBB57910}"/>
                </a:ext>
              </a:extLst>
            </p:cNvPr>
            <p:cNvSpPr txBox="1"/>
            <p:nvPr/>
          </p:nvSpPr>
          <p:spPr>
            <a:xfrm>
              <a:off x="8001000" y="4146549"/>
              <a:ext cx="898525" cy="398463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Nhà </a:t>
              </a: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xmlns="" id="{72835D88-A4F9-4A13-A2F8-4172C0C7D433}"/>
              </a:ext>
            </a:extLst>
          </p:cNvPr>
          <p:cNvGrpSpPr>
            <a:grpSpLocks/>
          </p:cNvGrpSpPr>
          <p:nvPr/>
        </p:nvGrpSpPr>
        <p:grpSpPr bwMode="auto">
          <a:xfrm>
            <a:off x="1090307" y="3810001"/>
            <a:ext cx="3471862" cy="2260600"/>
            <a:chOff x="2819399" y="2800658"/>
            <a:chExt cx="3471864" cy="2259793"/>
          </a:xfrm>
        </p:grpSpPr>
        <p:pic>
          <p:nvPicPr>
            <p:cNvPr id="9" name="Picture 4" descr="http://static.panoramio.com/photos/large/25145267.jpg">
              <a:extLst>
                <a:ext uri="{FF2B5EF4-FFF2-40B4-BE49-F238E27FC236}">
                  <a16:creationId xmlns:a16="http://schemas.microsoft.com/office/drawing/2014/main" xmlns="" id="{713E9822-D83B-4947-9142-D40297CF9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2800658"/>
              <a:ext cx="3471863" cy="22597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xmlns="" id="{481B7BA4-19BE-42DF-BAB0-A8059E85782A}"/>
                </a:ext>
              </a:extLst>
            </p:cNvPr>
            <p:cNvSpPr txBox="1"/>
            <p:nvPr/>
          </p:nvSpPr>
          <p:spPr>
            <a:xfrm>
              <a:off x="2819399" y="3048220"/>
              <a:ext cx="1109663" cy="396733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Chợ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xmlns="" id="{D8DEC47C-BE4E-4ADA-90B9-A750299F5874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336550"/>
            <a:ext cx="4762500" cy="2711450"/>
            <a:chOff x="4105275" y="80049"/>
            <a:chExt cx="4762500" cy="2710777"/>
          </a:xfrm>
        </p:grpSpPr>
        <p:pic>
          <p:nvPicPr>
            <p:cNvPr id="13" name="Picture 6" descr="http://image.qdnd.vn/Upload/vanphong/2012/12/27/5267292120121227171201214.jpg">
              <a:extLst>
                <a:ext uri="{FF2B5EF4-FFF2-40B4-BE49-F238E27FC236}">
                  <a16:creationId xmlns:a16="http://schemas.microsoft.com/office/drawing/2014/main" xmlns="" id="{33A48962-CAB3-4226-8D59-FCAB30079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5275" y="228600"/>
              <a:ext cx="4762500" cy="25622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9612F7A-8157-4BBF-B500-F207D49D531E}"/>
                </a:ext>
              </a:extLst>
            </p:cNvPr>
            <p:cNvSpPr txBox="1"/>
            <p:nvPr/>
          </p:nvSpPr>
          <p:spPr>
            <a:xfrm>
              <a:off x="7000875" y="80049"/>
              <a:ext cx="1703388" cy="398364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Bệnh viện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xmlns="" id="{946DE9B7-9F35-45E4-8AE2-521594F591C0}"/>
              </a:ext>
            </a:extLst>
          </p:cNvPr>
          <p:cNvGrpSpPr>
            <a:grpSpLocks/>
          </p:cNvGrpSpPr>
          <p:nvPr/>
        </p:nvGrpSpPr>
        <p:grpSpPr bwMode="auto">
          <a:xfrm>
            <a:off x="741850" y="866775"/>
            <a:ext cx="4168775" cy="2562225"/>
            <a:chOff x="113731" y="228600"/>
            <a:chExt cx="4168602" cy="2562226"/>
          </a:xfrm>
        </p:grpSpPr>
        <p:pic>
          <p:nvPicPr>
            <p:cNvPr id="16" name="Picture 2" descr="http://ktsdanang.vn/StoreData/PageData/1035/waf6.jpg">
              <a:extLst>
                <a:ext uri="{FF2B5EF4-FFF2-40B4-BE49-F238E27FC236}">
                  <a16:creationId xmlns:a16="http://schemas.microsoft.com/office/drawing/2014/main" xmlns="" id="{2445C779-CF5B-450E-A891-521C0FADC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1345" y="236984"/>
              <a:ext cx="4090988" cy="25538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xmlns="" id="{0BDC2526-2997-421E-A1E1-87E0686AC6AB}"/>
                </a:ext>
              </a:extLst>
            </p:cNvPr>
            <p:cNvSpPr txBox="1"/>
            <p:nvPr/>
          </p:nvSpPr>
          <p:spPr>
            <a:xfrm>
              <a:off x="113731" y="228600"/>
              <a:ext cx="1790626" cy="396875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Trường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931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6C20B6-10B3-4E59-9DF5-DADB34ABA95F}"/>
              </a:ext>
            </a:extLst>
          </p:cNvPr>
          <p:cNvSpPr txBox="1"/>
          <p:nvPr/>
        </p:nvSpPr>
        <p:spPr>
          <a:xfrm>
            <a:off x="4038600" y="3189592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Bê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tông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cốt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thép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  <p:pic>
        <p:nvPicPr>
          <p:cNvPr id="3" name="Picture 19" descr="https://encrypted-tbn1.gstatic.com/images?q=tbn:ANd9GcTClY0flKARZ2GOyqkJtQ7jt9TxrUcRxhkqEt2m6eLA8WKdAlQe">
            <a:extLst>
              <a:ext uri="{FF2B5EF4-FFF2-40B4-BE49-F238E27FC236}">
                <a16:creationId xmlns:a16="http://schemas.microsoft.com/office/drawing/2014/main" xmlns="" id="{DA162380-4AA3-432E-B4B1-CF325CC1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5680" y="3837987"/>
            <a:ext cx="3256326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3" descr="http://hoale.jcapt.com/img1/store/diembao/844_1.jpg">
            <a:extLst>
              <a:ext uri="{FF2B5EF4-FFF2-40B4-BE49-F238E27FC236}">
                <a16:creationId xmlns:a16="http://schemas.microsoft.com/office/drawing/2014/main" xmlns="" id="{5B46AF9D-EABD-4159-928C-6E1511951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9474" b="17009"/>
          <a:stretch/>
        </p:blipFill>
        <p:spPr bwMode="auto">
          <a:xfrm>
            <a:off x="2637632" y="1283946"/>
            <a:ext cx="3276601" cy="181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4" descr="https://encrypted-tbn3.gstatic.com/images?q=tbn:ANd9GcQLeCdYWIOuhd-VBHmeL-3hCkN_rIEPT-dx-4WOBq-LIqPzjEz3">
            <a:extLst>
              <a:ext uri="{FF2B5EF4-FFF2-40B4-BE49-F238E27FC236}">
                <a16:creationId xmlns:a16="http://schemas.microsoft.com/office/drawing/2014/main" xmlns="" id="{B2480D28-9BB2-477A-92DB-2312690E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799887"/>
            <a:ext cx="32766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1" descr="http://dddn.vcmedia.vn/ccccccccccccAn79yoElA3MVcccccc/Image/2013/06/thuyedien-4bb2f.jpg">
            <a:extLst>
              <a:ext uri="{FF2B5EF4-FFF2-40B4-BE49-F238E27FC236}">
                <a16:creationId xmlns:a16="http://schemas.microsoft.com/office/drawing/2014/main" xmlns="" id="{F8D5447E-42E9-4E36-8213-CF212FF1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4230" y="1273717"/>
            <a:ext cx="3276601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8528E93-AE5A-4A18-80AF-F1CEB52E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6472311" y="260326"/>
            <a:ext cx="269736" cy="2558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F9EAEF2-4EEE-4B94-BF50-656B0B082F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688" y="3299067"/>
            <a:ext cx="418260" cy="365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8FBC207-39F3-454C-BD1C-5BE1F48CB3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79647">
            <a:off x="1001878" y="4385565"/>
            <a:ext cx="418260" cy="36555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B9EC885-56E6-41DA-95E0-C52056117BD8}"/>
              </a:ext>
            </a:extLst>
          </p:cNvPr>
          <p:cNvSpPr txBox="1"/>
          <p:nvPr/>
        </p:nvSpPr>
        <p:spPr>
          <a:xfrm>
            <a:off x="1939636" y="2141130"/>
            <a:ext cx="8631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HÌNH THÀNH KIẾN THỨC 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10109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DCCA14B5-808A-495B-BAA6-FDD3558A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14" y="1787238"/>
            <a:ext cx="9249102" cy="4173800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EB9B0DDF-F857-4046-A6F7-8FCED8A905FF}"/>
              </a:ext>
            </a:extLst>
          </p:cNvPr>
          <p:cNvSpPr txBox="1"/>
          <p:nvPr/>
        </p:nvSpPr>
        <p:spPr>
          <a:xfrm>
            <a:off x="4038600" y="1166828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Các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loại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xi măng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8528E93-AE5A-4A18-80AF-F1CEB52E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6472311" y="260326"/>
            <a:ext cx="269736" cy="2558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F9EAEF2-4EEE-4B94-BF50-656B0B082F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688" y="3299067"/>
            <a:ext cx="418260" cy="365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8FBC207-39F3-454C-BD1C-5BE1F48CB3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79647">
            <a:off x="1001878" y="4385565"/>
            <a:ext cx="418260" cy="36555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B9EC885-56E6-41DA-95E0-C52056117BD8}"/>
              </a:ext>
            </a:extLst>
          </p:cNvPr>
          <p:cNvSpPr txBox="1"/>
          <p:nvPr/>
        </p:nvSpPr>
        <p:spPr>
          <a:xfrm>
            <a:off x="1939636" y="2141130"/>
            <a:ext cx="8631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VẬN DỤNG</a:t>
            </a:r>
          </a:p>
          <a:p>
            <a:pPr algn="ctr"/>
            <a:r>
              <a:rPr lang="vi-VN" sz="9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TRẢI NGHIỆM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4618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131" y1="38019" x2="38498" y2="59265"/>
                        <a14:backgroundMark x1="72843" y1="20288" x2="24760" y2="55112"/>
                        <a14:backgroundMark x1="34665" y1="64058" x2="39297" y2="94728"/>
                        <a14:backgroundMark x1="41534" y1="67412" x2="51278" y2="96645"/>
                        <a14:backgroundMark x1="79233" y1="55751" x2="77316" y2="50958"/>
                        <a14:backgroundMark x1="39457" y1="67732" x2="51917" y2="76997"/>
                        <a14:backgroundMark x1="57348" y1="43291" x2="58466" y2="48243"/>
                        <a14:backgroundMark x1="51278" y1="51118" x2="45367" y2="61182"/>
                        <a14:backgroundMark x1="53674" y1="81789" x2="53834" y2="8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1" t="31439" r="9908" b="7219"/>
          <a:stretch/>
        </p:blipFill>
        <p:spPr>
          <a:xfrm>
            <a:off x="9082842" y="3429000"/>
            <a:ext cx="1789338" cy="2800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00" b="86400" l="45067" r="72267">
                        <a14:backgroundMark x1="45867" y1="52800" x2="47733" y2="59400"/>
                        <a14:backgroundMark x1="46800" y1="65600" x2="42133" y2="52800"/>
                        <a14:backgroundMark x1="48533" y1="48600" x2="48000" y2="56800"/>
                        <a14:backgroundMark x1="50800" y1="50800" x2="46800" y2="58600"/>
                        <a14:backgroundMark x1="50800" y1="51900" x2="48167" y2="56350"/>
                        <a14:backgroundMark x1="49167" y1="62950" x2="47267" y2="63300"/>
                      </a14:backgroundRemoval>
                    </a14:imgEffect>
                  </a14:imgLayer>
                </a14:imgProps>
              </a:ext>
            </a:extLst>
          </a:blip>
          <a:srcRect l="47387" t="35308" r="30143" b="16744"/>
          <a:stretch/>
        </p:blipFill>
        <p:spPr>
          <a:xfrm flipH="1">
            <a:off x="1529921" y="4477087"/>
            <a:ext cx="1480786" cy="2106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5016" y1="68371" x2="65016" y2="80351"/>
                        <a14:backgroundMark x1="45208" y1="30192" x2="27636" y2="73962"/>
                        <a14:backgroundMark x1="64058" y1="23482" x2="83546" y2="32588"/>
                        <a14:backgroundMark x1="50479" y1="29553" x2="23163" y2="25399"/>
                        <a14:backgroundMark x1="42652" y1="26038" x2="90415" y2="34824"/>
                        <a14:backgroundMark x1="83067" y1="52875" x2="84026" y2="72524"/>
                        <a14:backgroundMark x1="32907" y1="62620" x2="42173" y2="91374"/>
                        <a14:backgroundMark x1="43131" y1="78115" x2="33227" y2="90415"/>
                        <a14:backgroundMark x1="51438" y1="33067" x2="80192" y2="37220"/>
                        <a14:backgroundMark x1="77955" y1="51438" x2="77476" y2="61821"/>
                        <a14:backgroundMark x1="55911" y1="38179" x2="40735" y2="52077"/>
                        <a14:backgroundMark x1="38339" y1="50639" x2="43450" y2="53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63979" y="2128257"/>
            <a:ext cx="3402115" cy="3402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5016" y1="68371" x2="65016" y2="80351"/>
                        <a14:backgroundMark x1="45208" y1="30192" x2="27636" y2="73962"/>
                        <a14:backgroundMark x1="64058" y1="23482" x2="83546" y2="32588"/>
                        <a14:backgroundMark x1="50479" y1="29553" x2="23163" y2="25399"/>
                        <a14:backgroundMark x1="42652" y1="26038" x2="90415" y2="34824"/>
                        <a14:backgroundMark x1="83067" y1="52875" x2="84026" y2="72524"/>
                        <a14:backgroundMark x1="32907" y1="62620" x2="42173" y2="91374"/>
                        <a14:backgroundMark x1="43131" y1="78115" x2="33227" y2="90415"/>
                        <a14:backgroundMark x1="51438" y1="33067" x2="80192" y2="37220"/>
                        <a14:backgroundMark x1="77955" y1="51438" x2="77476" y2="61821"/>
                        <a14:backgroundMark x1="55911" y1="38179" x2="40735" y2="52077"/>
                        <a14:backgroundMark x1="38339" y1="50639" x2="43450" y2="53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6165" y="2358439"/>
            <a:ext cx="4499858" cy="44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55" y="-1783231"/>
            <a:ext cx="7931583" cy="75962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8903" y="4639295"/>
            <a:ext cx="1996197" cy="1976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0" r="89982"/>
                    </a14:imgEffect>
                  </a14:imgLayer>
                </a14:imgProps>
              </a:ext>
            </a:extLst>
          </a:blip>
          <a:srcRect t="24130" r="35819"/>
          <a:stretch/>
        </p:blipFill>
        <p:spPr>
          <a:xfrm>
            <a:off x="1267042" y="3401474"/>
            <a:ext cx="2419587" cy="29041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6302E-938F-4333-95D5-158355A76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367" y="2216823"/>
            <a:ext cx="941304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 NK PowerSkill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9" name="10 NK PowerSkill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355" y="-1783231"/>
            <a:ext cx="7931583" cy="7596274"/>
          </a:xfrm>
          <a:prstGeom prst="rect">
            <a:avLst/>
          </a:prstGeom>
        </p:spPr>
      </p:pic>
      <p:pic>
        <p:nvPicPr>
          <p:cNvPr id="2" name="09 NK PowerSkills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987" y1="57348" x2="68530" y2="78754"/>
                        <a14:backgroundMark x1="58946" y1="25719" x2="63578" y2="29712"/>
                        <a14:backgroundMark x1="81150" y1="50799" x2="84984" y2="59425"/>
                        <a14:backgroundMark x1="69968" y1="26997" x2="57668" y2="27636"/>
                        <a14:backgroundMark x1="60863" y1="19169" x2="53355" y2="41054"/>
                        <a14:backgroundMark x1="12460" y1="35463" x2="17412" y2="76837"/>
                        <a14:backgroundMark x1="23163" y1="70607" x2="26518" y2="78914"/>
                        <a14:backgroundMark x1="46965" y1="21246" x2="65335" y2="35463"/>
                        <a14:backgroundMark x1="76677" y1="53834" x2="85783" y2="67891"/>
                        <a14:backgroundMark x1="39617" y1="24281" x2="52716" y2="37859"/>
                        <a14:backgroundMark x1="24601" y1="23163" x2="26518" y2="29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6" y="2287322"/>
            <a:ext cx="4321207" cy="4321207"/>
          </a:xfrm>
          <a:prstGeom prst="rect">
            <a:avLst/>
          </a:prstGeom>
        </p:spPr>
      </p:pic>
      <p:pic>
        <p:nvPicPr>
          <p:cNvPr id="28" name="08 NK PowerSkill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953" y="3679344"/>
            <a:ext cx="3914917" cy="2936187"/>
          </a:xfrm>
          <a:prstGeom prst="rect">
            <a:avLst/>
          </a:prstGeom>
        </p:spPr>
      </p:pic>
      <p:pic>
        <p:nvPicPr>
          <p:cNvPr id="38" name="07 NK PowerSkills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6" b="99074" l="10000" r="90000">
                        <a14:backgroundMark x1="30729" y1="15370" x2="28333" y2="35556"/>
                        <a14:backgroundMark x1="62187" y1="17963" x2="67604" y2="57037"/>
                        <a14:backgroundMark x1="33021" y1="43148" x2="27500" y2="62778"/>
                        <a14:backgroundMark x1="41250" y1="22222" x2="41875" y2="26667"/>
                        <a14:backgroundMark x1="23229" y1="93333" x2="27292" y2="93333"/>
                      </a14:backgroundRemoval>
                    </a14:imgEffect>
                  </a14:imgLayer>
                </a14:imgProps>
              </a:ext>
            </a:extLst>
          </a:blip>
          <a:srcRect l="22188" t="7592" r="41771"/>
          <a:stretch/>
        </p:blipFill>
        <p:spPr>
          <a:xfrm>
            <a:off x="2312732" y="3007517"/>
            <a:ext cx="2469986" cy="3562206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755149" y="460916"/>
            <a:ext cx="10500851" cy="155143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06 NK PowerSkills"/>
          <p:cNvSpPr txBox="1"/>
          <p:nvPr/>
        </p:nvSpPr>
        <p:spPr>
          <a:xfrm>
            <a:off x="1547877" y="917745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Ghé thăm Fb.com/nkpowerskills"/>
          <p:cNvSpPr/>
          <p:nvPr/>
        </p:nvSpPr>
        <p:spPr>
          <a:xfrm>
            <a:off x="6572197" y="4333036"/>
            <a:ext cx="4683803" cy="10359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Ghé thăm Fb.com/nkpowerskills"/>
          <p:cNvSpPr/>
          <p:nvPr/>
        </p:nvSpPr>
        <p:spPr>
          <a:xfrm>
            <a:off x="755148" y="5522442"/>
            <a:ext cx="4683803" cy="9595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hé thăm Fb.com/nkpowerskills"/>
          <p:cNvSpPr/>
          <p:nvPr/>
        </p:nvSpPr>
        <p:spPr>
          <a:xfrm>
            <a:off x="6572196" y="5522442"/>
            <a:ext cx="4683803" cy="98939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Ghé thăm Fb.com/nkpowerskills"/>
          <p:cNvSpPr/>
          <p:nvPr/>
        </p:nvSpPr>
        <p:spPr>
          <a:xfrm>
            <a:off x="755149" y="4381118"/>
            <a:ext cx="4683803" cy="90618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sỏi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05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4905" y="40805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4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4113" y="547646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03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1344" y="54172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2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98791" y="402416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01 NK PowerSkil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063" y="2842494"/>
            <a:ext cx="3963427" cy="40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-0.00417 -0.0037 -0.00807 -0.00787 -0.01237 -0.01111 C -0.01445 -0.0125 -0.01667 -0.01273 -0.01862 -0.01389 C -0.02136 -0.01551 -0.02383 -0.01759 -0.02656 -0.01944 C -0.028 -0.02037 -0.02969 -0.02083 -0.03112 -0.02222 C -0.03281 -0.02361 -0.03412 -0.02639 -0.03581 -0.02777 C -0.03893 -0.03009 -0.04531 -0.03333 -0.04531 -0.0331 C -0.05456 -0.0324 -0.06406 -0.03264 -0.07344 -0.03055 C -0.07565 -0.02986 -0.07748 -0.02615 -0.07956 -0.025 C -0.08216 -0.02338 -0.08477 -0.02315 -0.08737 -0.02222 L -0.09987 -0.01111 C -0.103 -0.00833 -0.10586 -0.0037 -0.10925 -0.00277 C -0.11237 -0.00185 -0.11563 -0.00115 -0.11875 -2.96296E-6 C -0.12682 0.00301 -0.12266 0.00209 -0.12956 0.00556 C -0.13164 0.00672 -0.13373 0.00741 -0.13581 0.00834 C -0.15235 0.00093 -0.13294 0.01088 -0.14675 -2.96296E-6 C -0.14987 -0.00231 -0.15339 -0.00231 -0.15612 -0.00555 C -0.16263 -0.01319 -0.15912 -0.01018 -0.16706 -0.01389 C -0.16862 -0.01574 -0.17005 -0.01805 -0.17175 -0.01944 C -0.17669 -0.02315 -0.18229 -0.02546 -0.18737 -0.02777 C -0.18932 -0.02754 -0.21458 -0.02731 -0.22331 -0.02222 C -0.22552 -0.02083 -0.22748 -0.01828 -0.22956 -0.01666 C -0.23112 -0.01551 -0.23281 -0.01504 -0.23425 -0.01389 C -0.23646 -0.01227 -0.23841 -0.00949 -0.2405 -0.00833 C -0.24662 -0.00463 -0.26172 -0.00324 -0.2655 -0.00277 C -0.28464 0.01968 -0.27201 0.00718 -0.32331 -2.96296E-6 C -0.32565 -0.00023 -0.32748 -0.00393 -0.32956 -0.00555 C -0.33112 -0.00671 -0.33268 -0.0074 -0.33425 -0.00833 C -0.34193 -0.02176 -0.33568 -0.0125 -0.34518 -0.02222 C -0.34688 -0.02384 -0.34831 -0.02592 -0.34987 -0.02777 C -0.35534 -0.0331 -0.3556 -0.03287 -0.36081 -0.03611 C -0.37643 -0.03518 -0.39219 -0.03472 -0.40768 -0.03333 C -0.4224 -0.03194 -0.41432 -0.03171 -0.42331 -0.02777 C -0.42591 -0.02662 -0.42852 -0.02592 -0.43112 -0.025 C -0.43425 -0.01944 -0.43659 -0.0118 -0.4405 -0.00833 C -0.44258 -0.00648 -0.44479 -0.00486 -0.44675 -0.00277 C -0.44844 -0.00115 -0.44974 0.00139 -0.45143 0.00278 C -0.45352 0.0044 -0.4556 0.00463 -0.45768 0.00556 C -0.46133 0.00463 -0.46511 0.00417 -0.46862 0.00278 C -0.47331 0.00116 -0.47513 -0.00208 -0.47956 -0.00555 C -0.48633 -0.01065 -0.48307 -0.00555 -0.4905 -0.01389 C -0.49271 -0.0162 -0.49453 -0.0199 -0.49675 -0.02222 C -0.49818 -0.02361 -0.5 -0.02361 -0.50143 -0.025 C -0.50313 -0.02639 -0.50456 -0.0287 -0.50612 -0.03055 C -0.51263 -0.03703 -0.51406 -0.03703 -0.52175 -0.04166 L -0.52643 -0.04421 C -0.53125 -0.04375 -0.55443 -0.0419 -0.56237 -0.03889 C -0.56563 -0.0375 -0.57175 -0.03333 -0.57175 -0.0331 C -0.57279 -0.03055 -0.5737 -0.02754 -0.57487 -0.025 C -0.5763 -0.02199 -0.57787 -0.01898 -0.57956 -0.01666 C -0.5918 -0.00115 -0.5931 -0.00046 -0.603 0.00834 C -0.60873 0.00741 -0.61471 0.00857 -0.62018 0.00556 C -0.62383 0.00371 -0.62656 -0.00162 -0.62956 -0.00555 C -0.63099 -0.0074 -0.63828 -0.01736 -0.6405 -0.01944 C -0.64206 -0.0206 -0.64375 -0.02083 -0.64518 -0.02222 C -0.64688 -0.02361 -0.64818 -0.02685 -0.64987 -0.02777 C -0.6556 -0.03055 -0.66133 -0.03148 -0.66706 -0.03333 C -0.67083 -0.03148 -0.67539 -0.03102 -0.678 -0.025 C -0.68255 -0.01481 -0.6763 -0.01666 -0.68268 -0.01666 " pathEditMode="relative" rAng="0" ptsTypes="AAAAAAAAAAAAAAAAAAAAAAAAAAAAAAAAAAAAAAAAAAAAAAAAAAAAAAAAAAAA">
                                      <p:cBhvr>
                                        <p:cTn id="88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41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9" name="12 NK PowerSkill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355" y="-1783231"/>
            <a:ext cx="7931583" cy="7596274"/>
          </a:xfrm>
          <a:prstGeom prst="rect">
            <a:avLst/>
          </a:prstGeom>
        </p:spPr>
      </p:pic>
      <p:pic>
        <p:nvPicPr>
          <p:cNvPr id="2" name="10 NK PowerSkills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987" y1="57348" x2="68530" y2="78754"/>
                        <a14:backgroundMark x1="58946" y1="25719" x2="63578" y2="29712"/>
                        <a14:backgroundMark x1="81150" y1="50799" x2="84984" y2="59425"/>
                        <a14:backgroundMark x1="69968" y1="26997" x2="57668" y2="27636"/>
                        <a14:backgroundMark x1="60863" y1="19169" x2="53355" y2="41054"/>
                        <a14:backgroundMark x1="12460" y1="35463" x2="17412" y2="76837"/>
                        <a14:backgroundMark x1="23163" y1="70607" x2="26518" y2="78914"/>
                        <a14:backgroundMark x1="46965" y1="21246" x2="65335" y2="35463"/>
                        <a14:backgroundMark x1="76677" y1="53834" x2="85783" y2="67891"/>
                        <a14:backgroundMark x1="39617" y1="24281" x2="52716" y2="37859"/>
                        <a14:backgroundMark x1="24601" y1="23163" x2="26518" y2="29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6" y="2287322"/>
            <a:ext cx="4321207" cy="4321207"/>
          </a:xfrm>
          <a:prstGeom prst="rect">
            <a:avLst/>
          </a:prstGeom>
        </p:spPr>
      </p:pic>
      <p:pic>
        <p:nvPicPr>
          <p:cNvPr id="28" name="09 NK PowerSkill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2489" y="3679344"/>
            <a:ext cx="2965845" cy="2936187"/>
          </a:xfrm>
          <a:prstGeom prst="rect">
            <a:avLst/>
          </a:prstGeom>
        </p:spPr>
      </p:pic>
      <p:pic>
        <p:nvPicPr>
          <p:cNvPr id="24" name="08 NK PowerSkills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3131" y1="38019" x2="38498" y2="59265"/>
                        <a14:backgroundMark x1="72843" y1="20288" x2="24760" y2="55112"/>
                        <a14:backgroundMark x1="34665" y1="64058" x2="39297" y2="94728"/>
                        <a14:backgroundMark x1="41534" y1="67412" x2="51278" y2="96645"/>
                        <a14:backgroundMark x1="79233" y1="55751" x2="77316" y2="50958"/>
                        <a14:backgroundMark x1="39457" y1="67732" x2="51917" y2="76997"/>
                        <a14:backgroundMark x1="57348" y1="43291" x2="58466" y2="48243"/>
                        <a14:backgroundMark x1="51278" y1="51118" x2="45367" y2="61182"/>
                        <a14:backgroundMark x1="53674" y1="81789" x2="53834" y2="8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1" t="31439" r="9908" b="7219"/>
          <a:stretch/>
        </p:blipFill>
        <p:spPr>
          <a:xfrm>
            <a:off x="4219576" y="3644673"/>
            <a:ext cx="1789338" cy="2800704"/>
          </a:xfrm>
          <a:prstGeom prst="rect">
            <a:avLst/>
          </a:prstGeom>
        </p:spPr>
      </p:pic>
      <p:sp>
        <p:nvSpPr>
          <p:cNvPr id="17" name="07 NK PowerSkills"/>
          <p:cNvSpPr/>
          <p:nvPr/>
        </p:nvSpPr>
        <p:spPr>
          <a:xfrm>
            <a:off x="758487" y="618433"/>
            <a:ext cx="10500851" cy="16688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06 NK PowerSkills"/>
          <p:cNvSpPr txBox="1"/>
          <p:nvPr/>
        </p:nvSpPr>
        <p:spPr>
          <a:xfrm>
            <a:off x="1512355" y="1070213"/>
            <a:ext cx="1017638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Ghé thăm Fb.com/nkpowerskills"/>
          <p:cNvSpPr/>
          <p:nvPr/>
        </p:nvSpPr>
        <p:spPr>
          <a:xfrm>
            <a:off x="6656625" y="5622118"/>
            <a:ext cx="4683803" cy="98641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Ghé thăm Fb.com/nkpowerskills"/>
          <p:cNvSpPr/>
          <p:nvPr/>
        </p:nvSpPr>
        <p:spPr>
          <a:xfrm>
            <a:off x="801574" y="5582203"/>
            <a:ext cx="4683803" cy="98550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Ghé thăm Fb.com/nkpowerskills"/>
          <p:cNvSpPr/>
          <p:nvPr/>
        </p:nvSpPr>
        <p:spPr>
          <a:xfrm>
            <a:off x="6613316" y="4538635"/>
            <a:ext cx="4683803" cy="88041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vi-VN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Ghé thăm Fb.com/nkpowerskills"/>
          <p:cNvSpPr/>
          <p:nvPr/>
        </p:nvSpPr>
        <p:spPr>
          <a:xfrm>
            <a:off x="758487" y="4538635"/>
            <a:ext cx="4683803" cy="88041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05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8243" y="423805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4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77788" y="44663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03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35758" y="52322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2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3219" y="531324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01 NK PowerSkil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357" y="2841013"/>
            <a:ext cx="3963427" cy="40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-0.00352 -0.0037 -0.00664 -0.00787 -0.01016 -0.01111 C -0.01185 -0.0125 -0.01367 -0.01273 -0.01524 -0.01389 C -0.01745 -0.01551 -0.01953 -0.01759 -0.02175 -0.01944 C -0.02292 -0.02037 -0.02422 -0.02083 -0.02539 -0.02222 C -0.02682 -0.02361 -0.02787 -0.02639 -0.0293 -0.02777 C -0.03177 -0.03009 -0.03698 -0.03333 -0.03698 -0.0331 C -0.04453 -0.0324 -0.05235 -0.03264 -0.06003 -0.03055 C -0.06172 -0.02986 -0.06328 -0.02615 -0.06498 -0.025 C -0.06706 -0.02338 -0.06927 -0.02315 -0.07136 -0.02222 L -0.08151 -0.01111 C -0.08412 -0.00833 -0.08646 -0.0037 -0.08919 -0.00277 C -0.09167 -0.00185 -0.0944 -0.00115 -0.09688 -2.96296E-6 C -0.10352 0.00301 -0.10013 0.00209 -0.10573 0.00556 C -0.10742 0.00672 -0.10912 0.00741 -0.11081 0.00834 C -0.12435 0.00093 -0.10846 0.01088 -0.11979 -2.96296E-6 C -0.12227 -0.00231 -0.12513 -0.00231 -0.12748 -0.00555 C -0.13268 -0.01319 -0.12982 -0.01018 -0.13633 -0.01389 C -0.13763 -0.01574 -0.1388 -0.01805 -0.14011 -0.01944 C -0.14414 -0.02315 -0.14883 -0.02546 -0.15287 -0.02777 C -0.15456 -0.02754 -0.17513 -0.02731 -0.18229 -0.02222 C -0.18399 -0.02083 -0.18568 -0.01828 -0.18737 -0.01666 C -0.18854 -0.01551 -0.18998 -0.01504 -0.19115 -0.01389 C -0.19297 -0.01227 -0.19453 -0.00949 -0.19623 -0.00833 C -0.2013 -0.00463 -0.21354 -0.00324 -0.21667 -0.00277 C -0.23229 0.01968 -0.22201 0.00718 -0.2638 -2.96296E-6 C -0.26576 -0.00023 -0.26719 -0.00393 -0.26888 -0.00555 C -0.27018 -0.00671 -0.27149 -0.0074 -0.27279 -0.00833 C -0.27904 -0.02176 -0.27396 -0.0125 -0.28164 -0.02222 C -0.28307 -0.02384 -0.28425 -0.02592 -0.28542 -0.02777 C -0.28998 -0.0331 -0.29011 -0.03287 -0.2944 -0.03611 C -0.30716 -0.03518 -0.32005 -0.03472 -0.33268 -0.03333 C -0.34466 -0.03194 -0.33802 -0.03171 -0.34544 -0.02777 C -0.34753 -0.02662 -0.34961 -0.02592 -0.35169 -0.025 C -0.3543 -0.01944 -0.35625 -0.0118 -0.35938 -0.00833 C -0.36107 -0.00648 -0.36289 -0.00486 -0.36445 -0.00277 C -0.36589 -0.00115 -0.36693 0.00139 -0.36836 0.00278 C -0.37005 0.0044 -0.37175 0.00463 -0.37344 0.00556 C -0.37643 0.00463 -0.37943 0.00417 -0.38229 0.00278 C -0.3862 0.00116 -0.38763 -0.00208 -0.39128 -0.00555 C -0.39675 -0.01065 -0.39414 -0.00555 -0.40013 -0.01389 C -0.40195 -0.0162 -0.40352 -0.0199 -0.40534 -0.02222 C -0.40651 -0.02361 -0.40794 -0.02361 -0.40912 -0.025 C -0.41055 -0.02639 -0.41172 -0.0287 -0.41289 -0.03055 C -0.41823 -0.03703 -0.4194 -0.03703 -0.42565 -0.04166 L -0.42956 -0.04421 C -0.43346 -0.04375 -0.45235 -0.0419 -0.45886 -0.03889 C -0.46146 -0.0375 -0.46641 -0.03333 -0.46641 -0.0331 C -0.46732 -0.03055 -0.4681 -0.02754 -0.46901 -0.025 C -0.47018 -0.02199 -0.47149 -0.01898 -0.47279 -0.01666 C -0.48281 -0.00115 -0.48386 -0.00046 -0.49193 0.00834 C -0.49662 0.00741 -0.50156 0.00857 -0.50599 0.00556 C -0.50899 0.00371 -0.5112 -0.00162 -0.51367 -0.00555 C -0.51485 -0.0074 -0.5207 -0.01736 -0.52253 -0.01944 C -0.52383 -0.0206 -0.52526 -0.02083 -0.52643 -0.02222 C -0.52774 -0.02361 -0.52878 -0.02685 -0.53021 -0.02777 C -0.5349 -0.03055 -0.53958 -0.03148 -0.54427 -0.03333 C -0.54727 -0.03148 -0.55104 -0.03102 -0.55313 -0.025 C -0.5569 -0.01481 -0.55182 -0.01666 -0.5569 -0.01666 " pathEditMode="relative" rAng="0" ptsTypes="AAAAAAAAAAAAAAAAAAAAAAAAAAAAAAAAAAAAAAAAAAAAAAAAAAAAAAAAAAAA">
                                      <p:cBhvr>
                                        <p:cTn id="88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5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355" y="-1783231"/>
            <a:ext cx="7931583" cy="7596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987" y1="57348" x2="68530" y2="78754"/>
                        <a14:backgroundMark x1="58946" y1="25719" x2="63578" y2="29712"/>
                        <a14:backgroundMark x1="81150" y1="50799" x2="84984" y2="59425"/>
                        <a14:backgroundMark x1="69968" y1="26997" x2="57668" y2="27636"/>
                        <a14:backgroundMark x1="60863" y1="19169" x2="53355" y2="41054"/>
                        <a14:backgroundMark x1="12460" y1="35463" x2="17412" y2="76837"/>
                        <a14:backgroundMark x1="23163" y1="70607" x2="26518" y2="78914"/>
                        <a14:backgroundMark x1="46965" y1="21246" x2="65335" y2="35463"/>
                        <a14:backgroundMark x1="76677" y1="53834" x2="85783" y2="67891"/>
                        <a14:backgroundMark x1="39617" y1="24281" x2="52716" y2="37859"/>
                        <a14:backgroundMark x1="24601" y1="23163" x2="26518" y2="29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6" y="2287322"/>
            <a:ext cx="4321207" cy="4321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7953" y="3679344"/>
            <a:ext cx="3914917" cy="2936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3131" y1="38019" x2="38498" y2="59265"/>
                        <a14:backgroundMark x1="72843" y1="20288" x2="24760" y2="55112"/>
                        <a14:backgroundMark x1="34665" y1="64058" x2="39297" y2="94728"/>
                        <a14:backgroundMark x1="41534" y1="67412" x2="51278" y2="96645"/>
                        <a14:backgroundMark x1="79233" y1="55751" x2="77316" y2="50958"/>
                        <a14:backgroundMark x1="39457" y1="67732" x2="51917" y2="76997"/>
                        <a14:backgroundMark x1="57348" y1="43291" x2="58466" y2="48243"/>
                        <a14:backgroundMark x1="51278" y1="51118" x2="45367" y2="61182"/>
                        <a14:backgroundMark x1="53674" y1="81789" x2="53834" y2="8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1" t="31439" r="9908" b="7219"/>
          <a:stretch/>
        </p:blipFill>
        <p:spPr>
          <a:xfrm>
            <a:off x="4219576" y="3644673"/>
            <a:ext cx="1789338" cy="2800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400" b="86400" l="45067" r="72267">
                        <a14:backgroundMark x1="45867" y1="52800" x2="47733" y2="59400"/>
                        <a14:backgroundMark x1="46800" y1="65600" x2="42133" y2="52800"/>
                        <a14:backgroundMark x1="48533" y1="48600" x2="48000" y2="56800"/>
                        <a14:backgroundMark x1="50800" y1="50800" x2="46800" y2="58600"/>
                        <a14:backgroundMark x1="50800" y1="51900" x2="48167" y2="56350"/>
                        <a14:backgroundMark x1="49167" y1="62950" x2="47267" y2="63300"/>
                      </a14:backgroundRemoval>
                    </a14:imgEffect>
                  </a14:imgLayer>
                </a14:imgProps>
              </a:ext>
            </a:extLst>
          </a:blip>
          <a:srcRect l="47387" t="35308" r="30143" b="16744"/>
          <a:stretch/>
        </p:blipFill>
        <p:spPr>
          <a:xfrm flipH="1">
            <a:off x="1687705" y="4229100"/>
            <a:ext cx="1480786" cy="2106570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564713" y="434693"/>
            <a:ext cx="10500851" cy="17651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335" y="882814"/>
            <a:ext cx="1017638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6229732" y="538152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586934" y="538972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324458" y="4434822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ẩm</a:t>
            </a:r>
            <a:r>
              <a:rPr kumimoji="0" lang="vi-VN" sz="3200" b="1" i="0" u="none" strike="noStrike" kern="1200" cap="none" spc="0" normalizeH="0" noProof="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noProof="0" dirty="0" err="1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564713" y="435489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54469" y="40543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288908" y="41063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41984" y="50484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tick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197819" y="504502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7200" y="2428390"/>
            <a:ext cx="3963427" cy="40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-0.00352 -0.0037 -0.00677 -0.00787 -0.01029 -0.01111 C -0.01198 -0.0125 -0.0138 -0.01273 -0.0155 -0.01389 C -0.01771 -0.01551 -0.01979 -0.01759 -0.02201 -0.01944 C -0.02318 -0.02037 -0.02461 -0.02083 -0.02578 -0.02222 C -0.02721 -0.02361 -0.02826 -0.02639 -0.02969 -0.02777 C -0.03216 -0.03009 -0.0375 -0.03333 -0.0375 -0.0331 C -0.04518 -0.0324 -0.053 -0.03264 -0.06068 -0.03055 C -0.0625 -0.02986 -0.06406 -0.02615 -0.06576 -0.025 C -0.06797 -0.02338 -0.07005 -0.02315 -0.07227 -0.02222 L -0.08255 -0.01111 C -0.08516 -0.00833 -0.0875 -0.0037 -0.09037 -0.00277 C -0.09284 -0.00185 -0.09557 -0.00115 -0.09818 -2.96296E-6 C -0.10482 0.00301 -0.10143 0.00209 -0.10703 0.00556 C -0.10886 0.00672 -0.11055 0.00741 -0.11224 0.00834 C -0.12591 0.00093 -0.1099 0.01088 -0.12123 -2.96296E-6 C -0.12383 -0.00231 -0.12682 -0.00231 -0.12904 -0.00555 C -0.13438 -0.01319 -0.13151 -0.01018 -0.13802 -0.01389 C -0.13932 -0.01574 -0.1405 -0.01805 -0.14193 -0.01944 C -0.14596 -0.02315 -0.15065 -0.02546 -0.15482 -0.02777 C -0.15651 -0.02754 -0.17735 -0.02731 -0.18451 -0.02222 C -0.18633 -0.02083 -0.18802 -0.01828 -0.18971 -0.01666 C -0.19102 -0.01551 -0.19232 -0.01504 -0.19362 -0.01389 C -0.19544 -0.01227 -0.19701 -0.00949 -0.1987 -0.00833 C -0.20378 -0.00463 -0.21628 -0.00324 -0.2194 -0.00277 C -0.23516 0.01968 -0.22474 0.00718 -0.26719 -2.96296E-6 C -0.26901 -0.00023 -0.27057 -0.00393 -0.27227 -0.00555 C -0.27357 -0.00671 -0.27487 -0.0074 -0.27617 -0.00833 C -0.28255 -0.02176 -0.27735 -0.0125 -0.28516 -0.02222 C -0.28659 -0.02384 -0.28776 -0.02592 -0.28906 -0.02777 C -0.29362 -0.0331 -0.29375 -0.03287 -0.29805 -0.03611 C -0.31107 -0.03518 -0.32409 -0.03472 -0.33685 -0.03333 C -0.34896 -0.03194 -0.34232 -0.03171 -0.34974 -0.02777 C -0.35195 -0.02662 -0.35404 -0.02592 -0.35625 -0.025 C -0.35873 -0.01944 -0.36068 -0.0118 -0.36393 -0.00833 C -0.36563 -0.00648 -0.36745 -0.00486 -0.36914 -0.00277 C -0.37044 -0.00115 -0.37162 0.00139 -0.37292 0.00278 C -0.37474 0.0044 -0.37643 0.00463 -0.37813 0.00556 C -0.38112 0.00463 -0.38425 0.00417 -0.38711 0.00278 C -0.39102 0.00116 -0.39258 -0.00208 -0.39623 -0.00555 C -0.40182 -0.01065 -0.39909 -0.00555 -0.40521 -0.01389 C -0.40703 -0.0162 -0.4086 -0.0199 -0.41042 -0.02222 C -0.41159 -0.02361 -0.41315 -0.02361 -0.41432 -0.025 C -0.41563 -0.02639 -0.4168 -0.0287 -0.4181 -0.03055 C -0.42357 -0.03703 -0.42474 -0.03703 -0.43099 -0.04166 L -0.4349 -0.04421 C -0.43893 -0.04375 -0.45807 -0.0419 -0.46458 -0.03889 C -0.46732 -0.0375 -0.4724 -0.03333 -0.4724 -0.0331 C -0.47318 -0.03055 -0.47396 -0.02754 -0.475 -0.025 C -0.47617 -0.02199 -0.47748 -0.01898 -0.47878 -0.01666 C -0.48893 -0.00115 -0.48998 -0.00046 -0.49818 0.00834 C -0.50287 0.00741 -0.50781 0.00857 -0.51237 0.00556 C -0.51537 0.00371 -0.51758 -0.00162 -0.52005 -0.00555 C -0.52136 -0.0074 -0.52735 -0.01736 -0.52917 -0.01944 C -0.53047 -0.0206 -0.5319 -0.02083 -0.53307 -0.02222 C -0.53438 -0.02361 -0.53555 -0.02685 -0.53685 -0.02777 C -0.54167 -0.03055 -0.54636 -0.03148 -0.55104 -0.03333 C -0.55417 -0.03148 -0.55794 -0.03102 -0.56016 -0.025 C -0.56393 -0.01481 -0.55873 -0.01666 -0.56393 -0.01666 " pathEditMode="relative" rAng="0" ptsTypes="AAAAAAAAAAAAAAAAAAAAAAAAAAAAAAAAAAAAAAAAAAAAAAAAAAAAAAAAAAAA">
                                      <p:cBhvr>
                                        <p:cTn id="94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cách nói cảm ơn thay cho câu Thank you - nsolu.com">
            <a:extLst>
              <a:ext uri="{FF2B5EF4-FFF2-40B4-BE49-F238E27FC236}">
                <a16:creationId xmlns:a16="http://schemas.microsoft.com/office/drawing/2014/main" xmlns="" id="{94727250-FD7A-486E-85CF-41DD0264C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7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5630A4D1-568D-4D6C-B029-AA8AEADA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789" y="56861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16315E2C-5BA9-4C80-B26B-F80FDAE2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1672067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59663F4C-8EC9-427B-B0A0-F93742B65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2300717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trường học.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80FFD608-F97F-459A-B1E3-2022FC71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2986517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các công trình lớn.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A6F03B6E-3238-4DA6-A6DF-76F080AD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3672317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cầu, đập nước...</a:t>
            </a: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xmlns="" id="{53752F1C-199B-43D4-9523-400EC77C7D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8012" y="1907017"/>
            <a:ext cx="1676400" cy="137160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xmlns="" id="{CAA32A94-0B16-43EB-AFDA-F23152302D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8012" y="2478517"/>
            <a:ext cx="1600200" cy="85725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xmlns="" id="{2D377888-EF64-4746-9196-4FF10AC909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8012" y="3221467"/>
            <a:ext cx="1676400" cy="11430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xmlns="" id="{FC484569-88FA-4E2F-B3D0-AE9803898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4212" y="3386567"/>
            <a:ext cx="1676400" cy="57150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xmlns="" id="{CB8F2E2C-4019-421C-8D39-538F4584C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4212" y="3437367"/>
            <a:ext cx="1676400" cy="1257300"/>
          </a:xfrm>
          <a:prstGeom prst="line">
            <a:avLst/>
          </a:prstGeom>
          <a:noFill/>
          <a:ln w="57150" cap="sq">
            <a:solidFill>
              <a:sysClr val="windowText" lastClr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xmlns="" id="{33B3B39D-8A14-4583-90E4-0FEBA4DD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288" y="4356530"/>
            <a:ext cx="48629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ngói lợp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xmlns="" id="{8B18A94B-2C50-4493-83CD-0F2DDC82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54" y="2710540"/>
            <a:ext cx="2850858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6208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13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0496FF1D-D73F-4416-AF83-745F005B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979" y="1419225"/>
            <a:ext cx="6965746" cy="2171700"/>
          </a:xfrm>
          <a:prstGeom prst="cloudCallout">
            <a:avLst>
              <a:gd name="adj1" fmla="val -33028"/>
              <a:gd name="adj2" fmla="val 86137"/>
            </a:avLst>
          </a:prstGeom>
          <a:gradFill rotWithShape="1">
            <a:gsLst>
              <a:gs pos="0">
                <a:srgbClr val="B32C16">
                  <a:tint val="35000"/>
                  <a:satMod val="260000"/>
                </a:srgbClr>
              </a:gs>
              <a:gs pos="30000">
                <a:srgbClr val="B32C16">
                  <a:tint val="38000"/>
                  <a:satMod val="260000"/>
                </a:srgbClr>
              </a:gs>
              <a:gs pos="75000">
                <a:srgbClr val="B32C16">
                  <a:tint val="55000"/>
                  <a:satMod val="255000"/>
                </a:srgbClr>
              </a:gs>
              <a:gs pos="100000">
                <a:srgbClr val="B32C16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B32C16">
                <a:shade val="70000"/>
                <a:satMod val="150000"/>
              </a:srgbClr>
            </a:solidFill>
            <a:prstDash val="solid"/>
            <a:headEnd/>
            <a:tailE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0" i="0" u="none" strike="noStrike" kern="0" cap="none" spc="0" normalizeH="0" baseline="0" noProof="0" dirty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18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400206a2568c1ad168e1c72f85e9382-Vietnam-Country-Map-2005">
            <a:extLst>
              <a:ext uri="{FF2B5EF4-FFF2-40B4-BE49-F238E27FC236}">
                <a16:creationId xmlns:a16="http://schemas.microsoft.com/office/drawing/2014/main" xmlns="" id="{9B98B8A4-7AEF-4474-AE9B-5AF38ED6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30" y="-10879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1F96738C-6133-45C6-9D5E-1BBF595DB7A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41685" y="15819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792FBBDC-92C2-41DF-80F5-AE8A48273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114" y="173787"/>
            <a:ext cx="5110991" cy="3693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prstClr val="black"/>
                </a:solidFill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</a:rPr>
              <a:t> xi măng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Giang –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Giang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63F4F90B-B1F4-4B17-ADFD-8357B023A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0" y="273323"/>
            <a:ext cx="5257800" cy="369332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schemeClr val="bg1"/>
                </a:solidFill>
              </a:rPr>
              <a:t>Nhà</a:t>
            </a:r>
            <a:r>
              <a:rPr lang="vi-VN" altLang="vi-VN" sz="1800" b="1" kern="0" dirty="0">
                <a:solidFill>
                  <a:schemeClr val="bg1"/>
                </a:solidFill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máy</a:t>
            </a:r>
            <a:r>
              <a:rPr lang="vi-VN" altLang="vi-VN" sz="1800" b="1" kern="0" dirty="0">
                <a:solidFill>
                  <a:schemeClr val="bg1"/>
                </a:solidFill>
              </a:rPr>
              <a:t> xi măng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Hoàng</a:t>
            </a:r>
            <a:r>
              <a:rPr lang="vi-VN" altLang="vi-VN" sz="1800" b="1" kern="0" dirty="0">
                <a:solidFill>
                  <a:schemeClr val="bg1"/>
                </a:solidFill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Thạch</a:t>
            </a:r>
            <a:r>
              <a:rPr lang="vi-VN" altLang="vi-VN" sz="1800" b="1" kern="0" dirty="0">
                <a:solidFill>
                  <a:schemeClr val="bg1"/>
                </a:solidFill>
              </a:rPr>
              <a:t> –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Hải</a:t>
            </a:r>
            <a:r>
              <a:rPr lang="vi-VN" altLang="vi-VN" sz="1800" b="1" kern="0" dirty="0">
                <a:solidFill>
                  <a:schemeClr val="bg1"/>
                </a:solidFill>
              </a:rPr>
              <a:t> Dương </a:t>
            </a:r>
            <a:endParaRPr lang="en-US" altLang="vi-VN" sz="1800" b="1" kern="0" dirty="0">
              <a:solidFill>
                <a:schemeClr val="bg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9AD48BF-7DDF-402C-91B3-B34592F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830" y="1513121"/>
            <a:ext cx="152400" cy="138113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6C9DA8BD-F53A-4112-AE7B-28E92BF4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430" y="2176414"/>
            <a:ext cx="5642120" cy="36933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schemeClr val="bg1"/>
                </a:solidFill>
              </a:rPr>
              <a:t>Nhà</a:t>
            </a:r>
            <a:r>
              <a:rPr lang="vi-VN" altLang="vi-VN" sz="1800" b="1" kern="0" dirty="0">
                <a:solidFill>
                  <a:schemeClr val="bg1"/>
                </a:solidFill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máy</a:t>
            </a:r>
            <a:r>
              <a:rPr lang="vi-VN" altLang="vi-VN" sz="1800" b="1" kern="0" dirty="0">
                <a:solidFill>
                  <a:schemeClr val="bg1"/>
                </a:solidFill>
              </a:rPr>
              <a:t> xi măng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Bỉm</a:t>
            </a:r>
            <a:r>
              <a:rPr lang="vi-VN" altLang="vi-VN" sz="1800" b="1" kern="0" dirty="0">
                <a:solidFill>
                  <a:schemeClr val="bg1"/>
                </a:solidFill>
              </a:rPr>
              <a:t> Sơn Nghi Sơn – Thanh </a:t>
            </a:r>
            <a:r>
              <a:rPr lang="vi-VN" altLang="vi-VN" sz="1800" b="1" kern="0" dirty="0" err="1">
                <a:solidFill>
                  <a:schemeClr val="bg1"/>
                </a:solidFill>
              </a:rPr>
              <a:t>Hóa</a:t>
            </a:r>
            <a:endParaRPr lang="en-US" altLang="vi-VN" sz="1800" b="1" kern="0" dirty="0">
              <a:solidFill>
                <a:schemeClr val="bg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87D15D1A-32C4-4B38-BBA1-80EC7408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230" y="1284521"/>
            <a:ext cx="152400" cy="138113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80789C56-5C60-4093-9161-DB8A8BA2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630" y="1055921"/>
            <a:ext cx="4191000" cy="369332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prstClr val="black"/>
                </a:solidFill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</a:rPr>
              <a:t> xi măng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Bút</a:t>
            </a:r>
            <a:r>
              <a:rPr lang="vi-VN" altLang="vi-VN" sz="1800" b="1" kern="0" dirty="0">
                <a:solidFill>
                  <a:prstClr val="black"/>
                </a:solidFill>
              </a:rPr>
              <a:t> Sơn–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Nam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31C1CDF6-EE52-40D3-8984-229B2B5F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630" y="1132121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F7E9EB16-B1C0-432E-B1C5-BBCFBA02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230" y="1132121"/>
            <a:ext cx="152400" cy="152400"/>
          </a:xfrm>
          <a:prstGeom prst="rect">
            <a:avLst/>
          </a:prstGeom>
          <a:solidFill>
            <a:srgbClr val="5F2DB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3DA7DF0D-4ADD-47A4-A7EB-90D2F4A06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830" y="1132121"/>
            <a:ext cx="5381536" cy="369332"/>
          </a:xfrm>
          <a:prstGeom prst="rect">
            <a:avLst/>
          </a:prstGeom>
          <a:solidFill>
            <a:srgbClr val="5F2D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Nhà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máy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xi măng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Hải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Phòng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–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Hải</a:t>
            </a:r>
            <a:r>
              <a:rPr lang="vi-VN" altLang="vi-VN" sz="1800" b="1" kern="0" dirty="0">
                <a:solidFill>
                  <a:schemeClr val="bg1"/>
                </a:solidFill>
                <a:cs typeface="+mn-cs"/>
              </a:rPr>
              <a:t> </a:t>
            </a:r>
            <a:r>
              <a:rPr lang="vi-VN" altLang="vi-VN" sz="1800" b="1" kern="0" dirty="0" err="1">
                <a:solidFill>
                  <a:schemeClr val="bg1"/>
                </a:solidFill>
                <a:cs typeface="+mn-cs"/>
              </a:rPr>
              <a:t>Phòng</a:t>
            </a:r>
            <a:endParaRPr lang="en-US" altLang="vi-VN" sz="1800" b="1" kern="0" dirty="0">
              <a:solidFill>
                <a:schemeClr val="bg1"/>
              </a:solidFill>
              <a:latin typeface="等线" panose="020F0502020204030204"/>
              <a:cs typeface="+mn-cs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665EE024-CFC1-4438-806E-F99554489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430" y="5856521"/>
            <a:ext cx="152400" cy="138113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xmlns="" id="{C9445FFB-36C1-401F-A41C-97B2EDDC1C96}"/>
              </a:ext>
            </a:extLst>
          </p:cNvPr>
          <p:cNvSpPr>
            <a:spLocks/>
          </p:cNvSpPr>
          <p:nvPr/>
        </p:nvSpPr>
        <p:spPr bwMode="auto">
          <a:xfrm>
            <a:off x="133350" y="5932721"/>
            <a:ext cx="5178280" cy="369332"/>
          </a:xfrm>
          <a:prstGeom prst="borderCallout3">
            <a:avLst>
              <a:gd name="adj1" fmla="val 13898"/>
              <a:gd name="adj2" fmla="val 102000"/>
              <a:gd name="adj3" fmla="val 13898"/>
              <a:gd name="adj4" fmla="val 116667"/>
              <a:gd name="adj5" fmla="val 113319"/>
              <a:gd name="adj6" fmla="val 116667"/>
              <a:gd name="adj7" fmla="val 128958"/>
              <a:gd name="adj8" fmla="val 110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prstClr val="black"/>
                </a:solidFill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</a:rPr>
              <a:t> xi măng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Tiên Kiên Giang 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xmlns="" id="{F531E01B-9591-4D51-95AD-4B24CB8B6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1630" y="598721"/>
            <a:ext cx="8382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xmlns="" id="{79380D55-CF1B-443F-B3FF-75467C463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1977" y="248677"/>
            <a:ext cx="5334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xmlns="" id="{82BAB591-861F-46A4-8D6B-02A0BE3F0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630" y="1208321"/>
            <a:ext cx="76200" cy="76200"/>
          </a:xfrm>
          <a:prstGeom prst="line">
            <a:avLst/>
          </a:prstGeom>
          <a:noFill/>
          <a:ln w="38100">
            <a:solidFill>
              <a:srgbClr val="5F2D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xmlns="" id="{CE91268C-61F8-4574-9EF8-4FAD6EA99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0" y="1242496"/>
            <a:ext cx="682480" cy="118225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xmlns="" id="{7E5BEF42-AD55-4887-8A3A-02F6C5DFE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5030" y="1589321"/>
            <a:ext cx="609600" cy="6858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xmlns="" id="{429C8AA4-7283-43D2-933A-569F47CC78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6830" y="5932721"/>
            <a:ext cx="6858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xmlns="" id="{CA0F3984-ACAB-4B03-B2E2-89885B0143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92630" y="1741721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13E09743-54B4-4845-BAE5-DC89BD9A0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30" y="2198921"/>
            <a:ext cx="4648200" cy="3693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vi-VN" sz="1800" b="1" kern="0" dirty="0" err="1">
                <a:solidFill>
                  <a:prstClr val="black"/>
                </a:solidFill>
                <a:cs typeface="+mn-cs"/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  <a:cs typeface="+mn-cs"/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  <a:cs typeface="+mn-cs"/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  <a:cs typeface="+mn-cs"/>
              </a:rPr>
              <a:t> xi măng </a:t>
            </a:r>
            <a:r>
              <a:rPr lang="vi-VN" altLang="vi-VN" sz="1800" b="1" kern="0" dirty="0" err="1">
                <a:solidFill>
                  <a:prstClr val="black"/>
                </a:solidFill>
                <a:cs typeface="+mn-cs"/>
              </a:rPr>
              <a:t>Hoàng</a:t>
            </a:r>
            <a:r>
              <a:rPr lang="vi-VN" altLang="vi-VN" sz="1800" b="1" kern="0" dirty="0">
                <a:solidFill>
                  <a:prstClr val="black"/>
                </a:solidFill>
                <a:cs typeface="+mn-cs"/>
              </a:rPr>
              <a:t> Mai – </a:t>
            </a:r>
            <a:r>
              <a:rPr lang="vi-VN" altLang="vi-VN" sz="1800" b="1" kern="0" dirty="0" err="1">
                <a:solidFill>
                  <a:prstClr val="black"/>
                </a:solidFill>
                <a:cs typeface="+mn-cs"/>
              </a:rPr>
              <a:t>Nghệ</a:t>
            </a:r>
            <a:r>
              <a:rPr lang="vi-VN" altLang="vi-VN" sz="1800" b="1" kern="0" dirty="0">
                <a:solidFill>
                  <a:prstClr val="black"/>
                </a:solidFill>
                <a:cs typeface="+mn-cs"/>
              </a:rPr>
              <a:t> An</a:t>
            </a:r>
            <a:endParaRPr lang="en-US" altLang="vi-VN" sz="1800" b="1" kern="0" dirty="0">
              <a:solidFill>
                <a:prstClr val="black"/>
              </a:solidFill>
              <a:latin typeface="等线" panose="020F0502020204030204"/>
              <a:cs typeface="+mn-cs"/>
            </a:endParaRPr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xmlns="" id="{F52BCBB9-4898-4CCE-8604-543A5181E1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6430" y="1817921"/>
            <a:ext cx="1524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xmlns="" id="{B6D5FAA5-39A7-4044-A40F-295C9C80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830" y="5704121"/>
            <a:ext cx="228600" cy="13811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25">
            <a:extLst>
              <a:ext uri="{FF2B5EF4-FFF2-40B4-BE49-F238E27FC236}">
                <a16:creationId xmlns:a16="http://schemas.microsoft.com/office/drawing/2014/main" xmlns="" id="{35451B50-AD0C-43DA-A050-9DCA7542861B}"/>
              </a:ext>
            </a:extLst>
          </p:cNvPr>
          <p:cNvSpPr>
            <a:spLocks/>
          </p:cNvSpPr>
          <p:nvPr/>
        </p:nvSpPr>
        <p:spPr bwMode="auto">
          <a:xfrm>
            <a:off x="6530829" y="4484921"/>
            <a:ext cx="5381537" cy="369332"/>
          </a:xfrm>
          <a:prstGeom prst="borderCallout3">
            <a:avLst>
              <a:gd name="adj1" fmla="val 13898"/>
              <a:gd name="adj2" fmla="val 102000"/>
              <a:gd name="adj3" fmla="val 13898"/>
              <a:gd name="adj4" fmla="val 134667"/>
              <a:gd name="adj5" fmla="val 121236"/>
              <a:gd name="adj6" fmla="val 134667"/>
              <a:gd name="adj7" fmla="val 138222"/>
              <a:gd name="adj8" fmla="val 128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vi-VN" sz="1800" b="1" kern="0" dirty="0" err="1">
                <a:solidFill>
                  <a:prstClr val="black"/>
                </a:solidFill>
              </a:rPr>
              <a:t>Nhà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máy</a:t>
            </a:r>
            <a:r>
              <a:rPr lang="vi-VN" altLang="vi-VN" sz="1800" b="1" kern="0" dirty="0">
                <a:solidFill>
                  <a:prstClr val="black"/>
                </a:solidFill>
              </a:rPr>
              <a:t> xi măng Thăng Long –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Hồ</a:t>
            </a:r>
            <a:r>
              <a:rPr lang="vi-VN" altLang="vi-VN" sz="1800" b="1" kern="0" dirty="0">
                <a:solidFill>
                  <a:prstClr val="black"/>
                </a:solidFill>
              </a:rPr>
              <a:t> </a:t>
            </a:r>
            <a:r>
              <a:rPr lang="vi-VN" altLang="vi-VN" sz="1800" b="1" kern="0" dirty="0" err="1">
                <a:solidFill>
                  <a:prstClr val="black"/>
                </a:solidFill>
              </a:rPr>
              <a:t>Chí</a:t>
            </a:r>
            <a:r>
              <a:rPr lang="vi-VN" altLang="vi-VN" sz="1800" b="1" kern="0" dirty="0">
                <a:solidFill>
                  <a:prstClr val="black"/>
                </a:solidFill>
              </a:rPr>
              <a:t> Minh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xmlns="" id="{E201998B-36E2-40C4-B6D1-496526F37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7500" y="4799247"/>
            <a:ext cx="892030" cy="92663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xmlns="" id="{12C3D5BA-AADD-4F7C-B31F-EABD0AE1F3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5030" y="1132121"/>
            <a:ext cx="76200" cy="213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xmlns="" id="{80677668-D545-49CB-8FC5-E4A1D0B7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830" y="903521"/>
            <a:ext cx="304800" cy="290513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29">
            <a:extLst>
              <a:ext uri="{FF2B5EF4-FFF2-40B4-BE49-F238E27FC236}">
                <a16:creationId xmlns:a16="http://schemas.microsoft.com/office/drawing/2014/main" xmlns="" id="{2395A59E-A4B1-410D-99D6-45B0E0173112}"/>
              </a:ext>
            </a:extLst>
          </p:cNvPr>
          <p:cNvSpPr>
            <a:spLocks/>
          </p:cNvSpPr>
          <p:nvPr/>
        </p:nvSpPr>
        <p:spPr bwMode="auto">
          <a:xfrm>
            <a:off x="3825730" y="3257268"/>
            <a:ext cx="4648200" cy="369332"/>
          </a:xfrm>
          <a:prstGeom prst="borderCallout3">
            <a:avLst>
              <a:gd name="adj1" fmla="val 13898"/>
              <a:gd name="adj2" fmla="val 101639"/>
              <a:gd name="adj3" fmla="val 13898"/>
              <a:gd name="adj4" fmla="val 110384"/>
              <a:gd name="adj5" fmla="val 121236"/>
              <a:gd name="adj6" fmla="val 110384"/>
              <a:gd name="adj7" fmla="val 138222"/>
              <a:gd name="adj8" fmla="val 104917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vi-VN" sz="1800" b="1" kern="0">
                <a:solidFill>
                  <a:prstClr val="black"/>
                </a:solidFill>
              </a:rPr>
              <a:t>Nhà máy xi măng Sài Sơn – TP Hà Nội</a:t>
            </a:r>
            <a:endParaRPr lang="en-US" altLang="vi-VN" sz="1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14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65293C3-1645-4EA1-884F-EEF225900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6152620F-F985-48A7-A3A6-1062F1E2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330" y="-484284"/>
            <a:ext cx="5541578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Nhà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máy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xi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măng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Sài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Sơn</a:t>
            </a:r>
            <a:r>
              <a:rPr kumimoji="0" lang="en-US" altLang="vi-VN" sz="3700" b="0" i="0" u="none" strike="noStrike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-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Thành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phố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Hà</a:t>
            </a:r>
            <a:r>
              <a:rPr kumimoji="0" lang="en-US" altLang="vi-VN" sz="3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0" lang="en-US" altLang="vi-VN" sz="37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Nội</a:t>
            </a:r>
            <a:endParaRPr kumimoji="0" lang="en-US" altLang="vi-VN" sz="37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2072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xmlns="" id="{E9D1DF66-FAB9-4C73-9B08-29E5D31E00AA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1059095"/>
            <a:ext cx="10129838" cy="4936189"/>
            <a:chOff x="-1207" y="-533"/>
            <a:chExt cx="8508" cy="5405"/>
          </a:xfrm>
        </p:grpSpPr>
        <p:pic>
          <p:nvPicPr>
            <p:cNvPr id="9" name="Picture 4" descr="c992a561705244f2aa9285ede1b4e326">
              <a:extLst>
                <a:ext uri="{FF2B5EF4-FFF2-40B4-BE49-F238E27FC236}">
                  <a16:creationId xmlns:a16="http://schemas.microsoft.com/office/drawing/2014/main" xmlns="" id="{95188D29-62C6-437E-8E2F-AE2FF2C89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" y="277"/>
              <a:ext cx="6267" cy="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xmlns="" id="{FB969564-F594-421D-BBC6-FD99CA9E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07" y="-533"/>
              <a:ext cx="8508" cy="57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E8637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 MÁY XI MĂNG THĂNG </a:t>
              </a:r>
              <a:r>
                <a:rPr kumimoji="0" lang="en-US" alt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LONG - </a:t>
              </a:r>
              <a:r>
                <a:rPr kumimoji="0" lang="en-US" alt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TP HỒ CHÍ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388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3">
            <a:extLst>
              <a:ext uri="{FF2B5EF4-FFF2-40B4-BE49-F238E27FC236}">
                <a16:creationId xmlns:a16="http://schemas.microsoft.com/office/drawing/2014/main" xmlns="" id="{5094030C-2FE7-4236-B6C5-65B4E273C4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2922" y="61845"/>
            <a:ext cx="8276491" cy="6740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VÀ TRẢ LỜI CÂU HỎI</a:t>
            </a:r>
            <a:endParaRPr lang="en-US" sz="4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20227F5D-891F-4EC3-8130-75BA0204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13" y="1160827"/>
            <a:ext cx="10896602" cy="558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- Xi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Xi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-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 -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 -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04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xmlns="" id="{209A9CA2-1C32-44A3-931F-DE99B5E245E9}"/>
              </a:ext>
            </a:extLst>
          </p:cNvPr>
          <p:cNvGraphicFramePr/>
          <p:nvPr>
            <p:extLst/>
          </p:nvPr>
        </p:nvGraphicFramePr>
        <p:xfrm>
          <a:off x="2032000" y="597761"/>
          <a:ext cx="8128000" cy="612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A5D4FE23-4B89-4C4C-9841-5AE35C9B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841572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vi-V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652</Words>
  <Application>Microsoft Office PowerPoint</Application>
  <PresentationFormat>Custom</PresentationFormat>
  <Paragraphs>128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2021-12-05T18:06:50Z</dcterms:created>
  <dcterms:modified xsi:type="dcterms:W3CDTF">2022-12-18T13:34:31Z</dcterms:modified>
</cp:coreProperties>
</file>