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3" r:id="rId3"/>
    <p:sldId id="293" r:id="rId4"/>
    <p:sldId id="261" r:id="rId5"/>
    <p:sldId id="265" r:id="rId6"/>
    <p:sldId id="267" r:id="rId7"/>
    <p:sldId id="266" r:id="rId8"/>
    <p:sldId id="268" r:id="rId9"/>
    <p:sldId id="277" r:id="rId10"/>
    <p:sldId id="269" r:id="rId11"/>
    <p:sldId id="287" r:id="rId12"/>
    <p:sldId id="288" r:id="rId13"/>
    <p:sldId id="289" r:id="rId14"/>
    <p:sldId id="304" r:id="rId15"/>
    <p:sldId id="305" r:id="rId16"/>
    <p:sldId id="270" r:id="rId17"/>
    <p:sldId id="300" r:id="rId18"/>
    <p:sldId id="301" r:id="rId19"/>
    <p:sldId id="278" r:id="rId20"/>
    <p:sldId id="279" r:id="rId21"/>
    <p:sldId id="292" r:id="rId22"/>
    <p:sldId id="27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88B367"/>
    <a:srgbClr val="ADD798"/>
    <a:srgbClr val="B8DAA7"/>
    <a:srgbClr val="FDFFFC"/>
    <a:srgbClr val="FCBE97"/>
    <a:srgbClr val="FCC29D"/>
    <a:srgbClr val="4472C4"/>
    <a:srgbClr val="FE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0197-D8A2-46D3-9F42-2374E1E247DE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C049-10D1-4A9F-8B50-1316F9C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9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505-2A74-4194-8405-7D4E4E59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08378-8834-455F-8FEE-B67BD92B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2B84-84F4-4CA3-9939-1513736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F5F2-86B5-4B72-A12A-321B713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9BD3-022F-4585-AC77-76292AC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528-E8EE-41C1-B5EA-909BE05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506-046B-43A3-BC9E-73EE3F76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327F-4ED9-4E48-9895-6D5FBCA6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2548-F07D-46BB-B592-42632FD1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52D8-4EE3-43F3-ABB1-817F9A1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484A-608F-4B9E-ADBF-A16FD867F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1FB8-61B3-4B5F-954B-5EDF07CA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98A-C838-4785-8F1A-F030E116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7611-ADFC-4E35-A0BE-82A1760A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BD97-0F06-4C73-A218-165B456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1170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AAD-F61F-4F8B-92CE-4F20127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FD6F-F796-48D6-8E8B-259225EB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7E3D-A7FF-45F3-8388-0B468C1C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32FB-320E-461D-A376-3FFCED9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400D-24C1-4DE3-A034-DEACAC2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2AB-9D4E-4A61-AC3E-FFFDD0FB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571-2183-4AE7-96E4-69EF2509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914-493B-4331-A2C5-E9C49651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CAD0-502A-48A1-8F55-0170A15E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182-462F-47C5-8256-4E2824A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DD48-66EC-4F7F-8C98-3ACAA358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9173-B1D1-4CD3-864E-929756E8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0628-A0E2-4DB0-91E2-3D88070E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2FD3-B439-4E97-B44C-180EDF9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49CA-C380-4983-AAD2-680D220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2CEC-5C07-4429-8A3C-946862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0D1-5337-461F-BEA8-B2505F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85CE-E464-4566-811F-0B605762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807D-36A9-4A91-99D2-D8E91BA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42F9-231C-450C-BC47-5E1EE4EF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63AD-9294-4FEF-BEA9-C9F605D5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90B1-D1E4-4F55-8ACE-FC2C8A0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1BD95-8217-439B-B66C-D592A25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AD6DC-D568-4764-B3C3-29B8BBD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47E-FAC0-414B-B8F2-F2FD33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8DFD-4E5C-4D1D-9091-876120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4A7CD-9188-42F4-8FBB-DA46D93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B351-61BF-4D7F-9161-1F94458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8146-4620-4674-AE91-6E0422E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012E4-2FA1-41B3-A6E6-87FAD02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FC86-8EE6-441E-9EEB-37939FD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381-743B-4ED1-B483-88F5576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E69-CB28-4A72-8BE0-1C67B98C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EDF6-A970-4F40-BE3A-44DD3EDD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4B9D-2E74-4DEA-980C-5F4ECF7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94F9-B476-4155-84CA-76841A0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60DC-C766-4045-A281-4F55F92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5BE-9FB9-40D9-8A75-7226040A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521F9-4493-49CE-8EC2-D6E8FD4EC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0AB11-2DD3-4B0F-BEF6-BDF9241BB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CD-51FB-40CD-92CB-97ACCB4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5C08-70ED-4E08-910B-6547C174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D8A9-DBC5-428F-B8B3-3C3DFC7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B27F-D4D7-4638-A5B7-10924E3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712-761F-4D3C-A4E9-D7998BE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82D0-0A6A-4F0D-A699-099BA0D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EE3C-FEC4-40B6-85D5-CABD84E5E092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C79A-6B8B-4DB9-B091-D4DE222E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BE44-FDEE-4A0E-819A-2AF54819C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F511779-AEDF-42A0-A903-3F6567FB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4C490-F827-4323-971E-F09BEB74AE3A}"/>
              </a:ext>
            </a:extLst>
          </p:cNvPr>
          <p:cNvGrpSpPr/>
          <p:nvPr/>
        </p:nvGrpSpPr>
        <p:grpSpPr>
          <a:xfrm>
            <a:off x="4540781" y="2169474"/>
            <a:ext cx="8393890" cy="1349590"/>
            <a:chOff x="3806745" y="2055292"/>
            <a:chExt cx="8193058" cy="13495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3B413-3913-430B-A864-A1D96764966C}"/>
                </a:ext>
              </a:extLst>
            </p:cNvPr>
            <p:cNvSpPr/>
            <p:nvPr/>
          </p:nvSpPr>
          <p:spPr>
            <a:xfrm>
              <a:off x="3806745" y="2309644"/>
              <a:ext cx="3087757" cy="1095238"/>
            </a:xfrm>
            <a:prstGeom prst="rect">
              <a:avLst/>
            </a:prstGeom>
            <a:solidFill>
              <a:srgbClr val="00B9FA"/>
            </a:solidFill>
            <a:ln>
              <a:solidFill>
                <a:srgbClr val="00B9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 Rounded MT Bold" panose="020F0704030504030204" pitchFamily="34" charset="0"/>
                  <a:cs typeface="Arial-SGK-TV" pitchFamily="2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-SGK-TV" pitchFamily="2" charset="0"/>
                </a:rPr>
                <a:t> 39: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DCCC0-2545-4729-A2DC-5F0FB7F8A4EA}"/>
                </a:ext>
              </a:extLst>
            </p:cNvPr>
            <p:cNvSpPr txBox="1"/>
            <p:nvPr/>
          </p:nvSpPr>
          <p:spPr>
            <a:xfrm>
              <a:off x="6447594" y="2055292"/>
              <a:ext cx="5552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oi </a:t>
              </a:r>
              <a:r>
                <a:rPr lang="en-US" sz="8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r>
                <a:rPr lang="en-US" sz="8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8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8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" name="WordArt 9">
            <a:extLst>
              <a:ext uri="{FF2B5EF4-FFF2-40B4-BE49-F238E27FC236}">
                <a16:creationId xmlns:a16="http://schemas.microsoft.com/office/drawing/2014/main" id="{C2E4E635-A74E-409C-8F54-840606AE3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8922" y="790071"/>
            <a:ext cx="6034087" cy="33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  <a:endParaRPr lang="en-US" sz="36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1D3B88BE-D365-4989-A94C-E5CCB6BA4B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0765" y="229652"/>
            <a:ext cx="70104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4" name="WordArt 15">
            <a:extLst>
              <a:ext uri="{FF2B5EF4-FFF2-40B4-BE49-F238E27FC236}">
                <a16:creationId xmlns:a16="http://schemas.microsoft.com/office/drawing/2014/main" id="{F543F865-A207-4F0A-83F5-B9B81E5B10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2266" y="1569399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8575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451" t="2367" r="14068" b="11026"/>
          <a:stretch/>
        </p:blipFill>
        <p:spPr>
          <a:xfrm>
            <a:off x="2299065" y="433349"/>
            <a:ext cx="8290132" cy="607195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395206" y="325240"/>
            <a:ext cx="2224007" cy="902444"/>
            <a:chOff x="4657240" y="247749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247749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Viết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389004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9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1EA3-3CFA-4871-8AAD-21A2E5FC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8" y="365125"/>
            <a:ext cx="10499361" cy="129878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Bài 32 vần OI 2">
            <a:hlinkClick r:id="" action="ppaction://media"/>
            <a:extLst>
              <a:ext uri="{FF2B5EF4-FFF2-40B4-BE49-F238E27FC236}">
                <a16:creationId xmlns:a16="http://schemas.microsoft.com/office/drawing/2014/main" id="{97A76FCD-7B95-4C6C-A63C-B66C7BDFAB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1372" y="469628"/>
            <a:ext cx="7901086" cy="59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ài 33 ôi">
            <a:hlinkClick r:id="" action="ppaction://media"/>
            <a:extLst>
              <a:ext uri="{FF2B5EF4-FFF2-40B4-BE49-F238E27FC236}">
                <a16:creationId xmlns:a16="http://schemas.microsoft.com/office/drawing/2014/main" id="{16BEFD3E-9394-4AB6-A177-B767D9A8CE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1938" y="836025"/>
            <a:ext cx="8945915" cy="52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33 vần ƠI">
            <a:hlinkClick r:id="" action="ppaction://media"/>
            <a:extLst>
              <a:ext uri="{FF2B5EF4-FFF2-40B4-BE49-F238E27FC236}">
                <a16:creationId xmlns:a16="http://schemas.microsoft.com/office/drawing/2014/main" id="{493966DF-650B-4116-9873-30BC904C24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9977" y="927464"/>
            <a:ext cx="9372920" cy="50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4" t="13825" r="16024" b="24210"/>
          <a:stretch/>
        </p:blipFill>
        <p:spPr>
          <a:xfrm>
            <a:off x="1580606" y="1345474"/>
            <a:ext cx="9940834" cy="453281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5" t="11518" r="11716" b="22768"/>
          <a:stretch/>
        </p:blipFill>
        <p:spPr>
          <a:xfrm>
            <a:off x="587829" y="613954"/>
            <a:ext cx="10489474" cy="480713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798256" y="525669"/>
            <a:ext cx="267752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C8ED7-0B71-40B1-923B-5B89D6C9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95" y="525669"/>
            <a:ext cx="5479570" cy="59281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9C5C5-A71D-4971-8D74-DE2C8DD0E89E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5" t="1875" r="11313" b="9197"/>
          <a:stretch/>
        </p:blipFill>
        <p:spPr>
          <a:xfrm>
            <a:off x="1162591" y="143694"/>
            <a:ext cx="9601200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4" t="3661" r="7298" b="9017"/>
          <a:stretch/>
        </p:blipFill>
        <p:spPr>
          <a:xfrm>
            <a:off x="1175653" y="117567"/>
            <a:ext cx="10123715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782661" y="573437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F07B5-2170-4886-A5F0-103027BDE201}"/>
              </a:ext>
            </a:extLst>
          </p:cNvPr>
          <p:cNvGrpSpPr/>
          <p:nvPr/>
        </p:nvGrpSpPr>
        <p:grpSpPr>
          <a:xfrm>
            <a:off x="705169" y="292808"/>
            <a:ext cx="10758411" cy="3487119"/>
            <a:chOff x="705169" y="573437"/>
            <a:chExt cx="10758411" cy="5789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B4CAF0-6013-4D38-B20E-7007AC6F5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4"/>
            <a:stretch/>
          </p:blipFill>
          <p:spPr>
            <a:xfrm>
              <a:off x="708982" y="573437"/>
              <a:ext cx="10754598" cy="57894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AB947F-0C52-432E-A3C5-8428C8A69C6C}"/>
                </a:ext>
              </a:extLst>
            </p:cNvPr>
            <p:cNvSpPr/>
            <p:nvPr/>
          </p:nvSpPr>
          <p:spPr>
            <a:xfrm>
              <a:off x="705169" y="976393"/>
              <a:ext cx="798165" cy="1055154"/>
            </a:xfrm>
            <a:prstGeom prst="rect">
              <a:avLst/>
            </a:prstGeom>
            <a:solidFill>
              <a:srgbClr val="FEF8FA"/>
            </a:solidFill>
            <a:ln>
              <a:solidFill>
                <a:srgbClr val="FEF8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ECE73F-7AD8-4BFC-B7FC-ED55FD99492D}"/>
              </a:ext>
            </a:extLst>
          </p:cNvPr>
          <p:cNvSpPr txBox="1"/>
          <p:nvPr/>
        </p:nvSpPr>
        <p:spPr>
          <a:xfrm>
            <a:off x="1104251" y="3706382"/>
            <a:ext cx="113292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mạ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62E62-205F-48BC-B0BA-8AB15AD73027}"/>
              </a:ext>
            </a:extLst>
          </p:cNvPr>
          <p:cNvCxnSpPr>
            <a:cxnSpLocks/>
          </p:cNvCxnSpPr>
          <p:nvPr/>
        </p:nvCxnSpPr>
        <p:spPr>
          <a:xfrm flipV="1">
            <a:off x="1906292" y="4262034"/>
            <a:ext cx="5114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BBE955-08FE-4659-B376-162709D415A9}"/>
              </a:ext>
            </a:extLst>
          </p:cNvPr>
          <p:cNvCxnSpPr>
            <a:cxnSpLocks/>
          </p:cNvCxnSpPr>
          <p:nvPr/>
        </p:nvCxnSpPr>
        <p:spPr>
          <a:xfrm flipV="1">
            <a:off x="4910380" y="4817391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387958-4A58-4B90-A8BC-AD1C75CF976A}"/>
              </a:ext>
            </a:extLst>
          </p:cNvPr>
          <p:cNvCxnSpPr>
            <a:cxnSpLocks/>
          </p:cNvCxnSpPr>
          <p:nvPr/>
        </p:nvCxnSpPr>
        <p:spPr>
          <a:xfrm flipV="1">
            <a:off x="3466456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397A34-52C3-4850-815E-8F1813789D3E}"/>
              </a:ext>
            </a:extLst>
          </p:cNvPr>
          <p:cNvCxnSpPr>
            <a:cxnSpLocks/>
          </p:cNvCxnSpPr>
          <p:nvPr/>
        </p:nvCxnSpPr>
        <p:spPr>
          <a:xfrm flipV="1">
            <a:off x="4149735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452E6E-F410-458B-AEC4-F1A6E9FE2A25}"/>
              </a:ext>
            </a:extLst>
          </p:cNvPr>
          <p:cNvCxnSpPr>
            <a:cxnSpLocks/>
          </p:cNvCxnSpPr>
          <p:nvPr/>
        </p:nvCxnSpPr>
        <p:spPr>
          <a:xfrm flipV="1">
            <a:off x="2123264" y="4744142"/>
            <a:ext cx="4184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Hà hỏi mẹ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2423" y="3475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6" y="1500193"/>
            <a:ext cx="453629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9" y="1787128"/>
            <a:ext cx="128706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99" y="97165"/>
            <a:ext cx="5428633" cy="2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9EE103-2880-4057-B56D-E67E6E2B8AFF}"/>
              </a:ext>
            </a:extLst>
          </p:cNvPr>
          <p:cNvGrpSpPr/>
          <p:nvPr/>
        </p:nvGrpSpPr>
        <p:grpSpPr>
          <a:xfrm>
            <a:off x="3541603" y="3108985"/>
            <a:ext cx="5023571" cy="954788"/>
            <a:chOff x="2393667" y="519174"/>
            <a:chExt cx="6110993" cy="11811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CF08D9-D531-41EF-B52F-184199C30B70}"/>
                </a:ext>
              </a:extLst>
            </p:cNvPr>
            <p:cNvSpPr txBox="1"/>
            <p:nvPr/>
          </p:nvSpPr>
          <p:spPr>
            <a:xfrm>
              <a:off x="2393667" y="530314"/>
              <a:ext cx="1357745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-SGK-TV" pitchFamily="2" charset="0"/>
                  <a:cs typeface="Arial-SGK-TV" pitchFamily="2" charset="0"/>
                </a:rPr>
                <a:t>ai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E28297-A1B0-4208-8DA4-5C0597D44FBB}"/>
                </a:ext>
              </a:extLst>
            </p:cNvPr>
            <p:cNvSpPr txBox="1"/>
            <p:nvPr/>
          </p:nvSpPr>
          <p:spPr>
            <a:xfrm>
              <a:off x="4661609" y="519174"/>
              <a:ext cx="1543998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-SGK-TV" pitchFamily="2" charset="0"/>
                  <a:cs typeface="Arial-SGK-TV" pitchFamily="2" charset="0"/>
                </a:rPr>
                <a:t>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8BDF5B-0BE8-47B9-8ABF-AD48E13A9943}"/>
                </a:ext>
              </a:extLst>
            </p:cNvPr>
            <p:cNvSpPr txBox="1"/>
            <p:nvPr/>
          </p:nvSpPr>
          <p:spPr>
            <a:xfrm>
              <a:off x="6804669" y="530314"/>
              <a:ext cx="1699991" cy="117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Arial-SGK-TV" pitchFamily="2" charset="0"/>
                  <a:cs typeface="Arial-SGK-TV" pitchFamily="2" charset="0"/>
                </a:rPr>
                <a:t>ây</a:t>
              </a:r>
              <a:endParaRPr lang="en-US" sz="54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4528729" y="1616556"/>
            <a:ext cx="4469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24B1D-62A1-4C5D-BA5C-B51D49DCC43D}"/>
              </a:ext>
            </a:extLst>
          </p:cNvPr>
          <p:cNvGrpSpPr/>
          <p:nvPr/>
        </p:nvGrpSpPr>
        <p:grpSpPr>
          <a:xfrm>
            <a:off x="1080329" y="4379338"/>
            <a:ext cx="10461199" cy="882729"/>
            <a:chOff x="37835" y="3311020"/>
            <a:chExt cx="11658269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9E9B0-C51C-44AE-BF81-2CA868FC7AB1}"/>
                </a:ext>
              </a:extLst>
            </p:cNvPr>
            <p:cNvSpPr txBox="1"/>
            <p:nvPr/>
          </p:nvSpPr>
          <p:spPr>
            <a:xfrm>
              <a:off x="37835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bài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A120E3-6DAF-4515-80E1-56FEE508B959}"/>
                </a:ext>
              </a:extLst>
            </p:cNvPr>
            <p:cNvSpPr txBox="1"/>
            <p:nvPr/>
          </p:nvSpPr>
          <p:spPr>
            <a:xfrm>
              <a:off x="2027331" y="3311020"/>
              <a:ext cx="12210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lái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97457D-92EF-4D36-8C68-289BB00A8B81}"/>
                </a:ext>
              </a:extLst>
            </p:cNvPr>
            <p:cNvSpPr txBox="1"/>
            <p:nvPr/>
          </p:nvSpPr>
          <p:spPr>
            <a:xfrm>
              <a:off x="3717164" y="3311020"/>
              <a:ext cx="1557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nảy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63BDFA-88E6-43E7-B3B4-10351FC2CE0A}"/>
                </a:ext>
              </a:extLst>
            </p:cNvPr>
            <p:cNvSpPr txBox="1"/>
            <p:nvPr/>
          </p:nvSpPr>
          <p:spPr>
            <a:xfrm>
              <a:off x="6034475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tay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35851C-5FCD-4055-8B73-EC594BB0E7E0}"/>
                </a:ext>
              </a:extLst>
            </p:cNvPr>
            <p:cNvSpPr txBox="1"/>
            <p:nvPr/>
          </p:nvSpPr>
          <p:spPr>
            <a:xfrm>
              <a:off x="7935101" y="3311020"/>
              <a:ext cx="186037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đậy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A06122-F88A-4F99-8D28-755D09F8579A}"/>
                </a:ext>
              </a:extLst>
            </p:cNvPr>
            <p:cNvSpPr txBox="1"/>
            <p:nvPr/>
          </p:nvSpPr>
          <p:spPr>
            <a:xfrm>
              <a:off x="10175434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lẫy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08152C-B2BF-40ED-A2AB-FBDF8292FDA4}"/>
              </a:ext>
            </a:extLst>
          </p:cNvPr>
          <p:cNvGrpSpPr/>
          <p:nvPr/>
        </p:nvGrpSpPr>
        <p:grpSpPr>
          <a:xfrm>
            <a:off x="1080329" y="5577636"/>
            <a:ext cx="10570191" cy="869210"/>
            <a:chOff x="473931" y="671566"/>
            <a:chExt cx="11580528" cy="1103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9B5364-0202-4093-88AD-AD998A9DB9F2}"/>
                </a:ext>
              </a:extLst>
            </p:cNvPr>
            <p:cNvSpPr txBox="1"/>
            <p:nvPr/>
          </p:nvSpPr>
          <p:spPr>
            <a:xfrm>
              <a:off x="473931" y="694428"/>
              <a:ext cx="3586369" cy="10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chùm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vải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8FD51F-70B4-41F0-92A4-69151A2F0DA2}"/>
                </a:ext>
              </a:extLst>
            </p:cNvPr>
            <p:cNvSpPr txBox="1"/>
            <p:nvPr/>
          </p:nvSpPr>
          <p:spPr>
            <a:xfrm>
              <a:off x="4546072" y="671566"/>
              <a:ext cx="3586369" cy="108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máy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cày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0468C-EC50-4CDF-8723-78AA456D6CB7}"/>
                </a:ext>
              </a:extLst>
            </p:cNvPr>
            <p:cNvSpPr txBox="1"/>
            <p:nvPr/>
          </p:nvSpPr>
          <p:spPr>
            <a:xfrm>
              <a:off x="8282564" y="671566"/>
              <a:ext cx="3771895" cy="108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đám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mây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4D69E-35A5-42A0-9648-3876A8B59D14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2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395206" y="714691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Nói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B818A-F8BB-4A6C-B345-14B24C67E82C}"/>
              </a:ext>
            </a:extLst>
          </p:cNvPr>
          <p:cNvGrpSpPr/>
          <p:nvPr/>
        </p:nvGrpSpPr>
        <p:grpSpPr>
          <a:xfrm>
            <a:off x="395206" y="639852"/>
            <a:ext cx="11197525" cy="5791944"/>
            <a:chOff x="395206" y="639852"/>
            <a:chExt cx="11197525" cy="57919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2715B9-B3DE-435B-8802-52EA8ED8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206" y="714691"/>
              <a:ext cx="11197525" cy="571710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530CF2-FE6B-4CC5-89F5-967428C68B45}"/>
                </a:ext>
              </a:extLst>
            </p:cNvPr>
            <p:cNvSpPr/>
            <p:nvPr/>
          </p:nvSpPr>
          <p:spPr>
            <a:xfrm>
              <a:off x="9949912" y="5532896"/>
              <a:ext cx="883403" cy="495946"/>
            </a:xfrm>
            <a:prstGeom prst="ellipse">
              <a:avLst/>
            </a:prstGeom>
            <a:solidFill>
              <a:srgbClr val="FCBE97"/>
            </a:solidFill>
            <a:ln>
              <a:solidFill>
                <a:srgbClr val="FCC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FC746FF-3023-4A4A-BABC-6964238B52A7}"/>
                </a:ext>
              </a:extLst>
            </p:cNvPr>
            <p:cNvSpPr/>
            <p:nvPr/>
          </p:nvSpPr>
          <p:spPr>
            <a:xfrm>
              <a:off x="1061633" y="639852"/>
              <a:ext cx="2022530" cy="629617"/>
            </a:xfrm>
            <a:prstGeom prst="cloud">
              <a:avLst/>
            </a:prstGeom>
            <a:solidFill>
              <a:srgbClr val="B8DAA7"/>
            </a:solidFill>
            <a:ln>
              <a:solidFill>
                <a:srgbClr val="AD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8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302CA5-82A0-4CAD-855A-B63892F090CF}"/>
              </a:ext>
            </a:extLst>
          </p:cNvPr>
          <p:cNvGrpSpPr/>
          <p:nvPr/>
        </p:nvGrpSpPr>
        <p:grpSpPr>
          <a:xfrm>
            <a:off x="663202" y="496628"/>
            <a:ext cx="11209412" cy="2854983"/>
            <a:chOff x="663202" y="496628"/>
            <a:chExt cx="11209412" cy="28549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E77958-794B-4D04-A55D-9D9FC8D06B48}"/>
                </a:ext>
              </a:extLst>
            </p:cNvPr>
            <p:cNvSpPr txBox="1"/>
            <p:nvPr/>
          </p:nvSpPr>
          <p:spPr>
            <a:xfrm>
              <a:off x="3829416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EBEE06-DE49-4C05-A5DA-480998BE6AAA}"/>
                </a:ext>
              </a:extLst>
            </p:cNvPr>
            <p:cNvSpPr txBox="1"/>
            <p:nvPr/>
          </p:nvSpPr>
          <p:spPr>
            <a:xfrm>
              <a:off x="5569521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ôi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1D5936-7BE6-466F-A5A9-A0DB60A08ADD}"/>
                </a:ext>
              </a:extLst>
            </p:cNvPr>
            <p:cNvSpPr txBox="1"/>
            <p:nvPr/>
          </p:nvSpPr>
          <p:spPr>
            <a:xfrm>
              <a:off x="7319537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31AFC1-683D-4D0C-90A8-69F845CFB0BF}"/>
                </a:ext>
              </a:extLst>
            </p:cNvPr>
            <p:cNvSpPr txBox="1"/>
            <p:nvPr/>
          </p:nvSpPr>
          <p:spPr>
            <a:xfrm>
              <a:off x="875657" y="1546532"/>
              <a:ext cx="18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chòi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D8E359-CE7D-410F-A590-A85655703514}"/>
                </a:ext>
              </a:extLst>
            </p:cNvPr>
            <p:cNvSpPr txBox="1"/>
            <p:nvPr/>
          </p:nvSpPr>
          <p:spPr>
            <a:xfrm>
              <a:off x="2994669" y="1546531"/>
              <a:ext cx="1486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7C795-949E-4234-8481-4A3566E185A1}"/>
                </a:ext>
              </a:extLst>
            </p:cNvPr>
            <p:cNvSpPr txBox="1"/>
            <p:nvPr/>
          </p:nvSpPr>
          <p:spPr>
            <a:xfrm>
              <a:off x="4738233" y="1546535"/>
              <a:ext cx="1662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mỗi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D8C730-E913-4529-90D0-3F7B7489BCEB}"/>
                </a:ext>
              </a:extLst>
            </p:cNvPr>
            <p:cNvSpPr txBox="1"/>
            <p:nvPr/>
          </p:nvSpPr>
          <p:spPr>
            <a:xfrm>
              <a:off x="6626442" y="1546534"/>
              <a:ext cx="1386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xôi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020D1D-EDE8-41FC-BF35-CEA13066ABF6}"/>
                </a:ext>
              </a:extLst>
            </p:cNvPr>
            <p:cNvSpPr txBox="1"/>
            <p:nvPr/>
          </p:nvSpPr>
          <p:spPr>
            <a:xfrm>
              <a:off x="8308007" y="1546533"/>
              <a:ext cx="1662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đợi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455304-B0FB-4393-A995-2432F48E4E9F}"/>
                </a:ext>
              </a:extLst>
            </p:cNvPr>
            <p:cNvSpPr txBox="1"/>
            <p:nvPr/>
          </p:nvSpPr>
          <p:spPr>
            <a:xfrm>
              <a:off x="9981821" y="1546532"/>
              <a:ext cx="1890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mới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1D7D1-1FA4-4473-BED6-A6739C0A6D04}"/>
                </a:ext>
              </a:extLst>
            </p:cNvPr>
            <p:cNvSpPr txBox="1"/>
            <p:nvPr/>
          </p:nvSpPr>
          <p:spPr>
            <a:xfrm>
              <a:off x="663202" y="2518704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chim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bói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cá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4B91E4-9FCD-4CB3-8FEF-54D92D435DAF}"/>
                </a:ext>
              </a:extLst>
            </p:cNvPr>
            <p:cNvSpPr txBox="1"/>
            <p:nvPr/>
          </p:nvSpPr>
          <p:spPr>
            <a:xfrm>
              <a:off x="4476520" y="2520614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thổi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còi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C675B4-49A1-4B90-9196-8CFDDCF81355}"/>
                </a:ext>
              </a:extLst>
            </p:cNvPr>
            <p:cNvSpPr txBox="1"/>
            <p:nvPr/>
          </p:nvSpPr>
          <p:spPr>
            <a:xfrm>
              <a:off x="8012632" y="2518703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đồ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00053F-62C1-43CF-A9BC-25505A286F5F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27EC7-EEF4-4771-A38E-753142D533DC}"/>
              </a:ext>
            </a:extLst>
          </p:cNvPr>
          <p:cNvSpPr txBox="1"/>
          <p:nvPr/>
        </p:nvSpPr>
        <p:spPr>
          <a:xfrm>
            <a:off x="809473" y="3522690"/>
            <a:ext cx="11354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6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mạ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pPr algn="just"/>
            <a:r>
              <a:rPr lang="en-US" sz="36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ôm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6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gái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6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4A31DE-20AB-4467-9E28-17B7D2EC65BB}"/>
              </a:ext>
            </a:extLst>
          </p:cNvPr>
          <p:cNvSpPr/>
          <p:nvPr/>
        </p:nvSpPr>
        <p:spPr>
          <a:xfrm>
            <a:off x="9389660" y="133065"/>
            <a:ext cx="1064525" cy="777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65"/>
            <a:ext cx="12191999" cy="6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22A0609E-E2AF-4365-87A6-4E18E12C1206}"/>
              </a:ext>
            </a:extLst>
          </p:cNvPr>
          <p:cNvGrpSpPr/>
          <p:nvPr/>
        </p:nvGrpSpPr>
        <p:grpSpPr>
          <a:xfrm>
            <a:off x="2047062" y="79513"/>
            <a:ext cx="7858466" cy="6758016"/>
            <a:chOff x="2047062" y="-112067"/>
            <a:chExt cx="7858466" cy="6949595"/>
          </a:xfrm>
        </p:grpSpPr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5E0A21CD-1F55-46B5-9A0E-0B12ECA18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b="6812"/>
            <a:stretch/>
          </p:blipFill>
          <p:spPr>
            <a:xfrm>
              <a:off x="2047062" y="-45343"/>
              <a:ext cx="7858466" cy="6882871"/>
            </a:xfrm>
            <a:prstGeom prst="rect">
              <a:avLst/>
            </a:prstGeom>
          </p:spPr>
        </p:pic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A18F5C51-C0E1-4710-9DC5-AB2AC918E828}"/>
                </a:ext>
              </a:extLst>
            </p:cNvPr>
            <p:cNvGrpSpPr/>
            <p:nvPr/>
          </p:nvGrpSpPr>
          <p:grpSpPr>
            <a:xfrm>
              <a:off x="5136965" y="-112067"/>
              <a:ext cx="2363833" cy="2340368"/>
              <a:chOff x="6234059" y="109355"/>
              <a:chExt cx="2732125" cy="2647443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EFF0AB44-2852-475F-B563-A36D0795A9CE}"/>
                  </a:ext>
                </a:extLst>
              </p:cNvPr>
              <p:cNvSpPr/>
              <p:nvPr/>
            </p:nvSpPr>
            <p:spPr>
              <a:xfrm>
                <a:off x="7755984" y="185565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053234E1-E91D-452A-ACF7-CF08940A5E18}"/>
                  </a:ext>
                </a:extLst>
              </p:cNvPr>
              <p:cNvSpPr/>
              <p:nvPr/>
            </p:nvSpPr>
            <p:spPr>
              <a:xfrm>
                <a:off x="8065036" y="82222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EB81CEE-4965-46F7-8EDF-86330B079102}"/>
                  </a:ext>
                </a:extLst>
              </p:cNvPr>
              <p:cNvSpPr/>
              <p:nvPr/>
            </p:nvSpPr>
            <p:spPr>
              <a:xfrm>
                <a:off x="7163888" y="109355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3C2D9567-114F-4150-B96D-1812FF82624D}"/>
                  </a:ext>
                </a:extLst>
              </p:cNvPr>
              <p:cNvSpPr/>
              <p:nvPr/>
            </p:nvSpPr>
            <p:spPr>
              <a:xfrm>
                <a:off x="7163888" y="107664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oi</a:t>
                </a: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A3DB122-39B3-4BBA-B3C7-D85E89952CDF}"/>
                  </a:ext>
                </a:extLst>
              </p:cNvPr>
              <p:cNvSpPr/>
              <p:nvPr/>
            </p:nvSpPr>
            <p:spPr>
              <a:xfrm>
                <a:off x="6513144" y="1779104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E2495101-A1E2-4556-800C-3F242035420E}"/>
                  </a:ext>
                </a:extLst>
              </p:cNvPr>
              <p:cNvSpPr/>
              <p:nvPr/>
            </p:nvSpPr>
            <p:spPr>
              <a:xfrm>
                <a:off x="6234059" y="72155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150D2D15-1E76-482E-BE1A-CB6FA6C6EABC}"/>
                </a:ext>
              </a:extLst>
            </p:cNvPr>
            <p:cNvGrpSpPr/>
            <p:nvPr/>
          </p:nvGrpSpPr>
          <p:grpSpPr>
            <a:xfrm>
              <a:off x="6685699" y="2377818"/>
              <a:ext cx="2467230" cy="2251882"/>
              <a:chOff x="9374794" y="2540586"/>
              <a:chExt cx="2736456" cy="269071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024555A-363D-46F4-A100-6AF374F2B317}"/>
                  </a:ext>
                </a:extLst>
              </p:cNvPr>
              <p:cNvSpPr/>
              <p:nvPr/>
            </p:nvSpPr>
            <p:spPr>
              <a:xfrm>
                <a:off x="10375732" y="433014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642556E0-3D3F-4422-97D6-54ACD5075F59}"/>
                  </a:ext>
                </a:extLst>
              </p:cNvPr>
              <p:cNvSpPr/>
              <p:nvPr/>
            </p:nvSpPr>
            <p:spPr>
              <a:xfrm>
                <a:off x="9463086" y="275679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7882DB02-7D85-49A0-B4DB-BD62BD87BA25}"/>
                  </a:ext>
                </a:extLst>
              </p:cNvPr>
              <p:cNvSpPr/>
              <p:nvPr/>
            </p:nvSpPr>
            <p:spPr>
              <a:xfrm>
                <a:off x="10232593" y="3466062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ơi</a:t>
                </a:r>
                <a:endParaRPr lang="en-US" sz="3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CDB3E11-72E7-4A8F-BC6A-9710C43C384F}"/>
                  </a:ext>
                </a:extLst>
              </p:cNvPr>
              <p:cNvSpPr/>
              <p:nvPr/>
            </p:nvSpPr>
            <p:spPr>
              <a:xfrm>
                <a:off x="10523260" y="2540586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" name="Flowchart: Connector 2050">
                <a:extLst>
                  <a:ext uri="{FF2B5EF4-FFF2-40B4-BE49-F238E27FC236}">
                    <a16:creationId xmlns:a16="http://schemas.microsoft.com/office/drawing/2014/main" id="{B9E239CC-C088-48AD-B519-B53EA38C09D3}"/>
                  </a:ext>
                </a:extLst>
              </p:cNvPr>
              <p:cNvSpPr/>
              <p:nvPr/>
            </p:nvSpPr>
            <p:spPr>
              <a:xfrm>
                <a:off x="11210102" y="3508217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2" name="Flowchart: Connector 2051">
                <a:extLst>
                  <a:ext uri="{FF2B5EF4-FFF2-40B4-BE49-F238E27FC236}">
                    <a16:creationId xmlns:a16="http://schemas.microsoft.com/office/drawing/2014/main" id="{7134C589-2BED-424D-AA10-91B195349956}"/>
                  </a:ext>
                </a:extLst>
              </p:cNvPr>
              <p:cNvSpPr/>
              <p:nvPr/>
            </p:nvSpPr>
            <p:spPr>
              <a:xfrm>
                <a:off x="9374794" y="385030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A939D29E-F46F-495D-B535-5F55F2009DDA}"/>
                </a:ext>
              </a:extLst>
            </p:cNvPr>
            <p:cNvGrpSpPr/>
            <p:nvPr/>
          </p:nvGrpSpPr>
          <p:grpSpPr>
            <a:xfrm>
              <a:off x="2582807" y="1604103"/>
              <a:ext cx="2466571" cy="2455187"/>
              <a:chOff x="4502229" y="2664133"/>
              <a:chExt cx="2695716" cy="2645784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20348B0-9A29-4DB9-A0C3-73DC8F878C37}"/>
                  </a:ext>
                </a:extLst>
              </p:cNvPr>
              <p:cNvSpPr/>
              <p:nvPr/>
            </p:nvSpPr>
            <p:spPr>
              <a:xfrm>
                <a:off x="4722252" y="275679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A5592CED-56D2-4957-B4A8-A931D5FAB10D}"/>
                  </a:ext>
                </a:extLst>
              </p:cNvPr>
              <p:cNvSpPr/>
              <p:nvPr/>
            </p:nvSpPr>
            <p:spPr>
              <a:xfrm>
                <a:off x="5782426" y="2664133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6DE65F43-5EA3-49C6-A2D9-0C6F3C06B7E5}"/>
                  </a:ext>
                </a:extLst>
              </p:cNvPr>
              <p:cNvSpPr/>
              <p:nvPr/>
            </p:nvSpPr>
            <p:spPr>
              <a:xfrm>
                <a:off x="5466920" y="4408769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Flowchart: Connector 2047">
                <a:extLst>
                  <a:ext uri="{FF2B5EF4-FFF2-40B4-BE49-F238E27FC236}">
                    <a16:creationId xmlns:a16="http://schemas.microsoft.com/office/drawing/2014/main" id="{887F1D24-9CBF-42BF-8B83-C51E19302131}"/>
                  </a:ext>
                </a:extLst>
              </p:cNvPr>
              <p:cNvSpPr/>
              <p:nvPr/>
            </p:nvSpPr>
            <p:spPr>
              <a:xfrm>
                <a:off x="4502229" y="385030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9" name="Flowchart: Connector 2048">
                <a:extLst>
                  <a:ext uri="{FF2B5EF4-FFF2-40B4-BE49-F238E27FC236}">
                    <a16:creationId xmlns:a16="http://schemas.microsoft.com/office/drawing/2014/main" id="{7BBFA779-C26C-4700-80F7-8BB8AD353472}"/>
                  </a:ext>
                </a:extLst>
              </p:cNvPr>
              <p:cNvSpPr/>
              <p:nvPr/>
            </p:nvSpPr>
            <p:spPr>
              <a:xfrm>
                <a:off x="5347118" y="3447519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ôi</a:t>
                </a:r>
                <a:endParaRPr lang="en-US" sz="3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2053" name="Flowchart: Connector 2052">
                <a:extLst>
                  <a:ext uri="{FF2B5EF4-FFF2-40B4-BE49-F238E27FC236}">
                    <a16:creationId xmlns:a16="http://schemas.microsoft.com/office/drawing/2014/main" id="{C071FECD-A06D-48C3-9C66-8F056A2BD685}"/>
                  </a:ext>
                </a:extLst>
              </p:cNvPr>
              <p:cNvSpPr/>
              <p:nvPr/>
            </p:nvSpPr>
            <p:spPr>
              <a:xfrm>
                <a:off x="6296797" y="3641034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28A516-6D99-4FDA-833B-D516998F067C}"/>
              </a:ext>
            </a:extLst>
          </p:cNvPr>
          <p:cNvGrpSpPr/>
          <p:nvPr/>
        </p:nvGrpSpPr>
        <p:grpSpPr>
          <a:xfrm>
            <a:off x="2582807" y="1059602"/>
            <a:ext cx="7026386" cy="3168509"/>
            <a:chOff x="2582807" y="1059602"/>
            <a:chExt cx="7026386" cy="3168509"/>
          </a:xfrm>
        </p:grpSpPr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DEDA4D4B-8843-4535-99DE-0066A475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807" y="1059602"/>
              <a:ext cx="7026386" cy="316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1F35FE-1F4D-457E-9D2B-A63492D5C985}"/>
                </a:ext>
              </a:extLst>
            </p:cNvPr>
            <p:cNvSpPr txBox="1"/>
            <p:nvPr/>
          </p:nvSpPr>
          <p:spPr>
            <a:xfrm>
              <a:off x="3497733" y="2883795"/>
              <a:ext cx="579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chứa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3200" b="1" dirty="0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2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6" y="1500193"/>
            <a:ext cx="453629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9" y="1787128"/>
            <a:ext cx="128706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99" y="97165"/>
            <a:ext cx="5428633" cy="2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5055498" y="1727007"/>
            <a:ext cx="446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3C4A9-B6D8-4F3A-9D6D-C38824372332}"/>
              </a:ext>
            </a:extLst>
          </p:cNvPr>
          <p:cNvSpPr txBox="1"/>
          <p:nvPr/>
        </p:nvSpPr>
        <p:spPr>
          <a:xfrm>
            <a:off x="972769" y="3681409"/>
            <a:ext cx="10591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gai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đấy,con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ạ”.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5E2F82-8160-4ADE-A703-16310EA69B9B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254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DE5BF1-1008-42AC-AD88-04717F50B8BB}"/>
              </a:ext>
            </a:extLst>
          </p:cNvPr>
          <p:cNvGrpSpPr/>
          <p:nvPr/>
        </p:nvGrpSpPr>
        <p:grpSpPr>
          <a:xfrm>
            <a:off x="1200444" y="788020"/>
            <a:ext cx="2907322" cy="942306"/>
            <a:chOff x="6025662" y="365989"/>
            <a:chExt cx="2555628" cy="5906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BC974D-E113-4486-A5E7-C051187424D1}"/>
                </a:ext>
              </a:extLst>
            </p:cNvPr>
            <p:cNvSpPr/>
            <p:nvPr/>
          </p:nvSpPr>
          <p:spPr>
            <a:xfrm>
              <a:off x="6288257" y="365989"/>
              <a:ext cx="2293033" cy="590613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Nhận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biết</a:t>
              </a:r>
              <a:endParaRPr lang="en-US" sz="32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A2E272-EE30-424F-BFDB-7002A6EAA447}"/>
                </a:ext>
              </a:extLst>
            </p:cNvPr>
            <p:cNvSpPr/>
            <p:nvPr/>
          </p:nvSpPr>
          <p:spPr>
            <a:xfrm>
              <a:off x="6025662" y="422145"/>
              <a:ext cx="525192" cy="478300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49FCD8-D149-4A85-AB18-4FFB29B7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88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650A2C-6497-477B-A63D-9CDF20AFDBBB}"/>
              </a:ext>
            </a:extLst>
          </p:cNvPr>
          <p:cNvSpPr txBox="1"/>
          <p:nvPr/>
        </p:nvSpPr>
        <p:spPr>
          <a:xfrm>
            <a:off x="3250834" y="6051493"/>
            <a:ext cx="63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hội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1CD91-BA69-497D-AEF7-56B150D8064E}"/>
              </a:ext>
            </a:extLst>
          </p:cNvPr>
          <p:cNvSpPr txBox="1"/>
          <p:nvPr/>
        </p:nvSpPr>
        <p:spPr>
          <a:xfrm flipH="1">
            <a:off x="3548338" y="6044348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9FFF-3BC5-4798-A8FD-CC61BCFAD59A}"/>
              </a:ext>
            </a:extLst>
          </p:cNvPr>
          <p:cNvSpPr txBox="1"/>
          <p:nvPr/>
        </p:nvSpPr>
        <p:spPr>
          <a:xfrm flipH="1">
            <a:off x="5281564" y="6043140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36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FD03B-E46D-4801-93D6-A4DC93C39161}"/>
              </a:ext>
            </a:extLst>
          </p:cNvPr>
          <p:cNvSpPr txBox="1"/>
          <p:nvPr/>
        </p:nvSpPr>
        <p:spPr>
          <a:xfrm flipH="1">
            <a:off x="8395044" y="6039639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36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85509" y="6051493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78188" y="6051493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52468" y="6116305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3B7F8-357E-4085-8B9E-BB572BCF3B9C}"/>
              </a:ext>
            </a:extLst>
          </p:cNvPr>
          <p:cNvSpPr/>
          <p:nvPr/>
        </p:nvSpPr>
        <p:spPr>
          <a:xfrm>
            <a:off x="2975674" y="1894668"/>
            <a:ext cx="1642822" cy="130185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DCD7B-DC7D-4DC9-8159-22713F88C9A0}"/>
              </a:ext>
            </a:extLst>
          </p:cNvPr>
          <p:cNvSpPr/>
          <p:nvPr/>
        </p:nvSpPr>
        <p:spPr>
          <a:xfrm>
            <a:off x="7797137" y="1905371"/>
            <a:ext cx="1655174" cy="130185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8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209B0B-9797-4413-9C01-498B5B23CD40}"/>
              </a:ext>
            </a:extLst>
          </p:cNvPr>
          <p:cNvSpPr/>
          <p:nvPr/>
        </p:nvSpPr>
        <p:spPr>
          <a:xfrm>
            <a:off x="5396738" y="1905371"/>
            <a:ext cx="1642821" cy="130185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8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F4730-0BF6-488F-B631-0EA3424A242B}"/>
              </a:ext>
            </a:extLst>
          </p:cNvPr>
          <p:cNvSpPr txBox="1"/>
          <p:nvPr/>
        </p:nvSpPr>
        <p:spPr>
          <a:xfrm>
            <a:off x="3252858" y="1886001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5AB3B1-FD63-4A77-BC9A-7ED088EE24AE}"/>
              </a:ext>
            </a:extLst>
          </p:cNvPr>
          <p:cNvSpPr txBox="1"/>
          <p:nvPr/>
        </p:nvSpPr>
        <p:spPr>
          <a:xfrm>
            <a:off x="5673875" y="1904087"/>
            <a:ext cx="72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61EE3-F044-4012-A463-2EDC2958A299}"/>
              </a:ext>
            </a:extLst>
          </p:cNvPr>
          <p:cNvSpPr txBox="1"/>
          <p:nvPr/>
        </p:nvSpPr>
        <p:spPr>
          <a:xfrm>
            <a:off x="8050274" y="1904087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14EBD-B934-4205-B53B-CFEF61C55517}"/>
              </a:ext>
            </a:extLst>
          </p:cNvPr>
          <p:cNvGrpSpPr/>
          <p:nvPr/>
        </p:nvGrpSpPr>
        <p:grpSpPr>
          <a:xfrm>
            <a:off x="395206" y="573437"/>
            <a:ext cx="2224007" cy="902444"/>
            <a:chOff x="4657240" y="495946"/>
            <a:chExt cx="2224007" cy="90244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59685B-3B60-4D3D-BF4E-73A8447B114D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94C6D0-9A80-4B6E-8CD5-26B22F701574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89871-F511-4041-AC02-71C236BCA0E8}"/>
              </a:ext>
            </a:extLst>
          </p:cNvPr>
          <p:cNvSpPr/>
          <p:nvPr/>
        </p:nvSpPr>
        <p:spPr>
          <a:xfrm>
            <a:off x="4267201" y="3650773"/>
            <a:ext cx="1932121" cy="1246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A02CB5-51BF-485F-83FA-EF8DADE70361}"/>
              </a:ext>
            </a:extLst>
          </p:cNvPr>
          <p:cNvSpPr txBox="1"/>
          <p:nvPr/>
        </p:nvSpPr>
        <p:spPr>
          <a:xfrm>
            <a:off x="4887131" y="3567198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004D9-FD71-41A7-A9F2-209ED7E1407B}"/>
              </a:ext>
            </a:extLst>
          </p:cNvPr>
          <p:cNvSpPr/>
          <p:nvPr/>
        </p:nvSpPr>
        <p:spPr>
          <a:xfrm>
            <a:off x="6304187" y="3650772"/>
            <a:ext cx="1921787" cy="12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F8AE0-EBB2-4242-BDE7-0C228C47E805}"/>
              </a:ext>
            </a:extLst>
          </p:cNvPr>
          <p:cNvSpPr txBox="1"/>
          <p:nvPr/>
        </p:nvSpPr>
        <p:spPr>
          <a:xfrm>
            <a:off x="6794672" y="3567196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272FB4-C4EF-48ED-81B2-4D8B03437E58}"/>
              </a:ext>
            </a:extLst>
          </p:cNvPr>
          <p:cNvSpPr/>
          <p:nvPr/>
        </p:nvSpPr>
        <p:spPr>
          <a:xfrm>
            <a:off x="4267200" y="4974212"/>
            <a:ext cx="3958774" cy="123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ECDC7C-598B-4FCA-A168-977305A0FE5A}"/>
              </a:ext>
            </a:extLst>
          </p:cNvPr>
          <p:cNvSpPr txBox="1"/>
          <p:nvPr/>
        </p:nvSpPr>
        <p:spPr>
          <a:xfrm>
            <a:off x="4888716" y="3560371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2E95F-23EF-4647-9C0D-C22342EACC7E}"/>
              </a:ext>
            </a:extLst>
          </p:cNvPr>
          <p:cNvSpPr txBox="1"/>
          <p:nvPr/>
        </p:nvSpPr>
        <p:spPr>
          <a:xfrm>
            <a:off x="6794671" y="3574482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A5E945-468B-4775-BC95-C3E7F3EAE1B7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5273 0.193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4.81481E-6 L -0.0556 0.1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6" grpId="0"/>
      <p:bldP spid="18" grpId="0"/>
      <p:bldP spid="23" grpId="0" animBg="1"/>
      <p:bldP spid="24" grpId="0"/>
      <p:bldP spid="26" grpId="0" animBg="1"/>
      <p:bldP spid="28" grpId="0"/>
      <p:bldP spid="30" grpId="0" animBg="1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C4C5A6-1A4A-4561-8FDE-2F072A387C51}"/>
              </a:ext>
            </a:extLst>
          </p:cNvPr>
          <p:cNvGrpSpPr/>
          <p:nvPr/>
        </p:nvGrpSpPr>
        <p:grpSpPr>
          <a:xfrm>
            <a:off x="4007697" y="1883539"/>
            <a:ext cx="3907469" cy="2579973"/>
            <a:chOff x="3976973" y="295211"/>
            <a:chExt cx="3907469" cy="264927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272FB4-C4EF-48ED-81B2-4D8B03437E58}"/>
                </a:ext>
              </a:extLst>
            </p:cNvPr>
            <p:cNvSpPr/>
            <p:nvPr/>
          </p:nvSpPr>
          <p:spPr>
            <a:xfrm>
              <a:off x="3976973" y="1679712"/>
              <a:ext cx="3907469" cy="1264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889871-F511-4041-AC02-71C236BCA0E8}"/>
                </a:ext>
              </a:extLst>
            </p:cNvPr>
            <p:cNvSpPr/>
            <p:nvPr/>
          </p:nvSpPr>
          <p:spPr>
            <a:xfrm>
              <a:off x="3990811" y="371959"/>
              <a:ext cx="1932121" cy="12466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A02CB5-51BF-485F-83FA-EF8DADE70361}"/>
                </a:ext>
              </a:extLst>
            </p:cNvPr>
            <p:cNvSpPr txBox="1"/>
            <p:nvPr/>
          </p:nvSpPr>
          <p:spPr>
            <a:xfrm>
              <a:off x="5321990" y="1566995"/>
              <a:ext cx="707757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0004D9-FD71-41A7-A9F2-209ED7E1407B}"/>
                </a:ext>
              </a:extLst>
            </p:cNvPr>
            <p:cNvSpPr/>
            <p:nvPr/>
          </p:nvSpPr>
          <p:spPr>
            <a:xfrm>
              <a:off x="5962655" y="371959"/>
              <a:ext cx="1921787" cy="1239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DF8AE0-EBB2-4242-BDE7-0C228C47E805}"/>
                </a:ext>
              </a:extLst>
            </p:cNvPr>
            <p:cNvSpPr txBox="1"/>
            <p:nvPr/>
          </p:nvSpPr>
          <p:spPr>
            <a:xfrm>
              <a:off x="5830281" y="1566995"/>
              <a:ext cx="1000975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ECDC7C-598B-4FCA-A168-977305A0FE5A}"/>
                </a:ext>
              </a:extLst>
            </p:cNvPr>
            <p:cNvSpPr txBox="1"/>
            <p:nvPr/>
          </p:nvSpPr>
          <p:spPr>
            <a:xfrm>
              <a:off x="4564248" y="295211"/>
              <a:ext cx="707757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2E95F-23EF-4647-9C0D-C22342EACC7E}"/>
                </a:ext>
              </a:extLst>
            </p:cNvPr>
            <p:cNvSpPr txBox="1"/>
            <p:nvPr/>
          </p:nvSpPr>
          <p:spPr>
            <a:xfrm>
              <a:off x="6484078" y="295211"/>
              <a:ext cx="1000975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875657" y="5048029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11D55-1EF8-4262-9C89-76D93635331E}"/>
              </a:ext>
            </a:extLst>
          </p:cNvPr>
          <p:cNvSpPr txBox="1"/>
          <p:nvPr/>
        </p:nvSpPr>
        <p:spPr>
          <a:xfrm>
            <a:off x="2994669" y="5048028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ỏi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F9085-DD33-41EB-A484-F06B1CDCAF76}"/>
              </a:ext>
            </a:extLst>
          </p:cNvPr>
          <p:cNvSpPr txBox="1"/>
          <p:nvPr/>
        </p:nvSpPr>
        <p:spPr>
          <a:xfrm>
            <a:off x="4738233" y="5041027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08215-CE27-40B5-8C0F-1623B59E2C37}"/>
              </a:ext>
            </a:extLst>
          </p:cNvPr>
          <p:cNvSpPr txBox="1"/>
          <p:nvPr/>
        </p:nvSpPr>
        <p:spPr>
          <a:xfrm>
            <a:off x="6626442" y="5041026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B16B-D612-4EA8-9FE5-EED8A6B2343D}"/>
              </a:ext>
            </a:extLst>
          </p:cNvPr>
          <p:cNvSpPr txBox="1"/>
          <p:nvPr/>
        </p:nvSpPr>
        <p:spPr>
          <a:xfrm>
            <a:off x="8308007" y="5041025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ợi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BA749-E41B-4C44-AF3B-A85E59918958}"/>
              </a:ext>
            </a:extLst>
          </p:cNvPr>
          <p:cNvSpPr txBox="1"/>
          <p:nvPr/>
        </p:nvSpPr>
        <p:spPr>
          <a:xfrm>
            <a:off x="9981821" y="5041024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ới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815534-2331-4204-984F-06BA47EED815}"/>
              </a:ext>
            </a:extLst>
          </p:cNvPr>
          <p:cNvGrpSpPr/>
          <p:nvPr/>
        </p:nvGrpSpPr>
        <p:grpSpPr>
          <a:xfrm>
            <a:off x="3408181" y="572034"/>
            <a:ext cx="5189797" cy="902444"/>
            <a:chOff x="2371241" y="2665708"/>
            <a:chExt cx="6290175" cy="13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3CA90-642D-4C2F-96BC-D023036A5098}"/>
                </a:ext>
              </a:extLst>
            </p:cNvPr>
            <p:cNvSpPr/>
            <p:nvPr/>
          </p:nvSpPr>
          <p:spPr>
            <a:xfrm>
              <a:off x="2371241" y="2665708"/>
              <a:ext cx="1642822" cy="130185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5FCF5-BBD4-448D-AF46-C33E93227F4F}"/>
                </a:ext>
              </a:extLst>
            </p:cNvPr>
            <p:cNvSpPr/>
            <p:nvPr/>
          </p:nvSpPr>
          <p:spPr>
            <a:xfrm>
              <a:off x="7006242" y="2665708"/>
              <a:ext cx="1655174" cy="130185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6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641647-BF3C-4FCF-AD01-8C19618077E4}"/>
                </a:ext>
              </a:extLst>
            </p:cNvPr>
            <p:cNvSpPr/>
            <p:nvPr/>
          </p:nvSpPr>
          <p:spPr>
            <a:xfrm>
              <a:off x="4688742" y="2665708"/>
              <a:ext cx="1642821" cy="130185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endParaRPr lang="en-US" sz="6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24B2D4-20BE-418C-B490-40FE6505F717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E359A-98D6-4F13-93B2-ED01D437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489" y="1270861"/>
            <a:ext cx="3276144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EEE21-8667-4E73-BBA9-A0552BBC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0" y="1270861"/>
            <a:ext cx="3219219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9DF94-3F02-4B2D-9117-48544F174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1" y="1270861"/>
            <a:ext cx="3453362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315233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277E0-531A-42FD-810A-B474A384ECBA}"/>
              </a:ext>
            </a:extLst>
          </p:cNvPr>
          <p:cNvSpPr txBox="1"/>
          <p:nvPr/>
        </p:nvSpPr>
        <p:spPr>
          <a:xfrm>
            <a:off x="4472376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6BA5E-41F0-46E1-9D42-01516AF9AB10}"/>
              </a:ext>
            </a:extLst>
          </p:cNvPr>
          <p:cNvSpPr txBox="1"/>
          <p:nvPr/>
        </p:nvSpPr>
        <p:spPr>
          <a:xfrm>
            <a:off x="8378682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840655-C8DD-4832-A660-5AB2627823DA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319716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277E0-531A-42FD-810A-B474A384ECBA}"/>
              </a:ext>
            </a:extLst>
          </p:cNvPr>
          <p:cNvSpPr txBox="1"/>
          <p:nvPr/>
        </p:nvSpPr>
        <p:spPr>
          <a:xfrm>
            <a:off x="4476859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6BA5E-41F0-46E1-9D42-01516AF9AB10}"/>
              </a:ext>
            </a:extLst>
          </p:cNvPr>
          <p:cNvSpPr txBox="1"/>
          <p:nvPr/>
        </p:nvSpPr>
        <p:spPr>
          <a:xfrm>
            <a:off x="8383165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77958-794B-4D04-A55D-9D9FC8D06B48}"/>
              </a:ext>
            </a:extLst>
          </p:cNvPr>
          <p:cNvSpPr txBox="1"/>
          <p:nvPr/>
        </p:nvSpPr>
        <p:spPr>
          <a:xfrm>
            <a:off x="3975320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BEE06-DE49-4C05-A5DA-480998BE6AAA}"/>
              </a:ext>
            </a:extLst>
          </p:cNvPr>
          <p:cNvSpPr txBox="1"/>
          <p:nvPr/>
        </p:nvSpPr>
        <p:spPr>
          <a:xfrm>
            <a:off x="5795079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D5936-7BE6-466F-A5A9-A0DB60A08ADD}"/>
              </a:ext>
            </a:extLst>
          </p:cNvPr>
          <p:cNvSpPr txBox="1"/>
          <p:nvPr/>
        </p:nvSpPr>
        <p:spPr>
          <a:xfrm>
            <a:off x="7614838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1AFC1-683D-4D0C-90A8-69F845CFB0BF}"/>
              </a:ext>
            </a:extLst>
          </p:cNvPr>
          <p:cNvSpPr txBox="1"/>
          <p:nvPr/>
        </p:nvSpPr>
        <p:spPr>
          <a:xfrm>
            <a:off x="875657" y="2707783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8E359-CE7D-410F-A590-A85655703514}"/>
              </a:ext>
            </a:extLst>
          </p:cNvPr>
          <p:cNvSpPr txBox="1"/>
          <p:nvPr/>
        </p:nvSpPr>
        <p:spPr>
          <a:xfrm>
            <a:off x="2994669" y="2707782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ỏi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7C795-949E-4234-8481-4A3566E185A1}"/>
              </a:ext>
            </a:extLst>
          </p:cNvPr>
          <p:cNvSpPr txBox="1"/>
          <p:nvPr/>
        </p:nvSpPr>
        <p:spPr>
          <a:xfrm>
            <a:off x="4738233" y="2700781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ỗi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8C730-E913-4529-90D0-3F7B7489BCEB}"/>
              </a:ext>
            </a:extLst>
          </p:cNvPr>
          <p:cNvSpPr txBox="1"/>
          <p:nvPr/>
        </p:nvSpPr>
        <p:spPr>
          <a:xfrm>
            <a:off x="6626442" y="2700780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20D1D-EDE8-41FC-BF35-CEA13066ABF6}"/>
              </a:ext>
            </a:extLst>
          </p:cNvPr>
          <p:cNvSpPr txBox="1"/>
          <p:nvPr/>
        </p:nvSpPr>
        <p:spPr>
          <a:xfrm>
            <a:off x="8308007" y="2700779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ợi</a:t>
            </a:r>
            <a:endParaRPr lang="en-US" sz="60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55304-B0FB-4393-A995-2432F48E4E9F}"/>
              </a:ext>
            </a:extLst>
          </p:cNvPr>
          <p:cNvSpPr txBox="1"/>
          <p:nvPr/>
        </p:nvSpPr>
        <p:spPr>
          <a:xfrm>
            <a:off x="9981821" y="2700778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ới</a:t>
            </a:r>
            <a:endParaRPr lang="en-US" sz="60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1D7D1-1FA4-4473-BED6-A6739C0A6D04}"/>
              </a:ext>
            </a:extLst>
          </p:cNvPr>
          <p:cNvSpPr txBox="1"/>
          <p:nvPr/>
        </p:nvSpPr>
        <p:spPr>
          <a:xfrm>
            <a:off x="612564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B91E4-9FCD-4CB3-8FEF-54D92D435DAF}"/>
              </a:ext>
            </a:extLst>
          </p:cNvPr>
          <p:cNvSpPr txBox="1"/>
          <p:nvPr/>
        </p:nvSpPr>
        <p:spPr>
          <a:xfrm>
            <a:off x="4481599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675B4-49A1-4B90-9196-8CFDDCF81355}"/>
              </a:ext>
            </a:extLst>
          </p:cNvPr>
          <p:cNvSpPr txBox="1"/>
          <p:nvPr/>
        </p:nvSpPr>
        <p:spPr>
          <a:xfrm>
            <a:off x="8012632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00053F-62C1-43CF-A9BC-25505A286F5F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bảng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98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311</Words>
  <Application>Microsoft Office PowerPoint</Application>
  <PresentationFormat>Widescreen</PresentationFormat>
  <Paragraphs>106</Paragraphs>
  <Slides>23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Arial-SGK-TV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10P030921</cp:lastModifiedBy>
  <cp:revision>72</cp:revision>
  <dcterms:created xsi:type="dcterms:W3CDTF">2020-08-12T02:15:34Z</dcterms:created>
  <dcterms:modified xsi:type="dcterms:W3CDTF">2022-12-15T05:04:34Z</dcterms:modified>
</cp:coreProperties>
</file>