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66" r:id="rId9"/>
    <p:sldId id="268" r:id="rId10"/>
    <p:sldId id="267" r:id="rId11"/>
    <p:sldId id="269" r:id="rId12"/>
    <p:sldId id="259" r:id="rId13"/>
    <p:sldId id="270" r:id="rId14"/>
    <p:sldId id="271" r:id="rId15"/>
    <p:sldId id="272" r:id="rId16"/>
    <p:sldId id="260" r:id="rId17"/>
    <p:sldId id="26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61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ECC14E-E97B-4EAE-BF09-6021B992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2753" r="38627" b="89276"/>
          <a:stretch/>
        </p:blipFill>
        <p:spPr>
          <a:xfrm>
            <a:off x="2166730" y="1878496"/>
            <a:ext cx="8892074" cy="17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5161" r="45383" b="75214"/>
          <a:stretch/>
        </p:blipFill>
        <p:spPr>
          <a:xfrm>
            <a:off x="2607608" y="1302748"/>
            <a:ext cx="7489859" cy="46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6" t="5555" r="6457" b="74820"/>
          <a:stretch/>
        </p:blipFill>
        <p:spPr>
          <a:xfrm>
            <a:off x="2607609" y="1302748"/>
            <a:ext cx="6612592" cy="46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25255" r="17791" b="49560"/>
          <a:stretch/>
        </p:blipFill>
        <p:spPr>
          <a:xfrm>
            <a:off x="986117" y="850900"/>
            <a:ext cx="926950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50908" r="10665" b="16874"/>
          <a:stretch/>
        </p:blipFill>
        <p:spPr>
          <a:xfrm>
            <a:off x="706717" y="374650"/>
            <a:ext cx="11205883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82892" r="12742" b="6492"/>
          <a:stretch/>
        </p:blipFill>
        <p:spPr>
          <a:xfrm>
            <a:off x="493058" y="1416050"/>
            <a:ext cx="11205883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9" r="27810" b="33414"/>
          <a:stretch/>
        </p:blipFill>
        <p:spPr>
          <a:xfrm>
            <a:off x="740361" y="2413000"/>
            <a:ext cx="10711277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65845" r="7708" b="7673"/>
          <a:stretch/>
        </p:blipFill>
        <p:spPr>
          <a:xfrm>
            <a:off x="522831" y="1104900"/>
            <a:ext cx="1079162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3474" r="10383" b="84860"/>
          <a:stretch/>
        </p:blipFill>
        <p:spPr>
          <a:xfrm>
            <a:off x="1384299" y="520700"/>
            <a:ext cx="8944429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5945" r="10383" b="52597"/>
          <a:stretch/>
        </p:blipFill>
        <p:spPr>
          <a:xfrm>
            <a:off x="1384299" y="520700"/>
            <a:ext cx="8944429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47161" r="11210" b="18243"/>
          <a:stretch/>
        </p:blipFill>
        <p:spPr>
          <a:xfrm>
            <a:off x="1384299" y="520700"/>
            <a:ext cx="9156701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0724" r="8185" b="48117"/>
          <a:stretch/>
        </p:blipFill>
        <p:spPr>
          <a:xfrm>
            <a:off x="1451111" y="149087"/>
            <a:ext cx="9441478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81033" r="13478" b="7864"/>
          <a:stretch/>
        </p:blipFill>
        <p:spPr>
          <a:xfrm>
            <a:off x="444499" y="749300"/>
            <a:ext cx="1154540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52946" r="5533" b="31979"/>
          <a:stretch/>
        </p:blipFill>
        <p:spPr>
          <a:xfrm>
            <a:off x="1143000" y="1401418"/>
            <a:ext cx="8845826" cy="2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67958" r="9113" b="14777"/>
          <a:stretch/>
        </p:blipFill>
        <p:spPr>
          <a:xfrm>
            <a:off x="1142999" y="1401417"/>
            <a:ext cx="9561443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85473" r="8495" b="7771"/>
          <a:stretch/>
        </p:blipFill>
        <p:spPr>
          <a:xfrm>
            <a:off x="1474305" y="1162877"/>
            <a:ext cx="9243390" cy="10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0" r="30065" b="31028"/>
          <a:stretch/>
        </p:blipFill>
        <p:spPr>
          <a:xfrm>
            <a:off x="1080345" y="2365513"/>
            <a:ext cx="9336274" cy="11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68497" r="7833" b="7631"/>
          <a:stretch/>
        </p:blipFill>
        <p:spPr>
          <a:xfrm>
            <a:off x="986117" y="-40269"/>
            <a:ext cx="9308256" cy="3763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161" r="7087" b="75214"/>
          <a:stretch/>
        </p:blipFill>
        <p:spPr>
          <a:xfrm>
            <a:off x="986117" y="3723096"/>
            <a:ext cx="9440583" cy="31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73102" r="52529" b="7631"/>
          <a:stretch/>
        </p:blipFill>
        <p:spPr>
          <a:xfrm>
            <a:off x="2675217" y="774700"/>
            <a:ext cx="731641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5" t="73244" r="7491" b="7489"/>
          <a:stretch/>
        </p:blipFill>
        <p:spPr>
          <a:xfrm>
            <a:off x="1811616" y="711200"/>
            <a:ext cx="8386483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Win7U</cp:lastModifiedBy>
  <cp:revision>1</cp:revision>
  <dcterms:created xsi:type="dcterms:W3CDTF">2020-08-14T17:40:26Z</dcterms:created>
  <dcterms:modified xsi:type="dcterms:W3CDTF">2020-10-12T01:41:47Z</dcterms:modified>
</cp:coreProperties>
</file>