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694" r:id="rId3"/>
  </p:sldMasterIdLst>
  <p:notesMasterIdLst>
    <p:notesMasterId r:id="rId21"/>
  </p:notesMasterIdLst>
  <p:sldIdLst>
    <p:sldId id="258" r:id="rId4"/>
    <p:sldId id="2650" r:id="rId5"/>
    <p:sldId id="271" r:id="rId6"/>
    <p:sldId id="2643" r:id="rId7"/>
    <p:sldId id="259" r:id="rId8"/>
    <p:sldId id="261" r:id="rId9"/>
    <p:sldId id="1572" r:id="rId10"/>
    <p:sldId id="281" r:id="rId11"/>
    <p:sldId id="282" r:id="rId12"/>
    <p:sldId id="290" r:id="rId13"/>
    <p:sldId id="2646" r:id="rId14"/>
    <p:sldId id="285" r:id="rId15"/>
    <p:sldId id="2647" r:id="rId16"/>
    <p:sldId id="2648" r:id="rId17"/>
    <p:sldId id="2649" r:id="rId18"/>
    <p:sldId id="291" r:id="rId19"/>
    <p:sldId id="2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77627-4A2D-40A8-A5F1-A975A6E0800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FF1F5-2109-439A-87D3-619FAE9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9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1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19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2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4632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5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58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760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103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7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8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22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5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43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6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53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83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88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89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1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F4F35026-68A3-4338-BEFA-1CAA80D5E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A385E145-4E93-466C-B3F1-A3C5312F9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8F82454-6AD6-4758-B966-525EC51189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49DA360-ADD6-4961-A5AF-103C71F6E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51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3047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861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0057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0244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995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033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487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207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19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1A606281-D5D9-4229-8576-01E53000B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6A614636-7CAD-4B95-A8C4-16A9AF75E1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75A28969-A1CB-468C-AD7D-71822C072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2D79B1DE-A349-44A9-AD42-66CAD5644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A66C07-0184-4E86-9FB2-4B72BEE90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E7C8585-0043-43A3-A30A-8FBF4CA8F8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r="1405"/>
          <a:stretch/>
        </p:blipFill>
        <p:spPr>
          <a:xfrm rot="534553">
            <a:off x="878344" y="977178"/>
            <a:ext cx="3581249" cy="36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8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5493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194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610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物体&#10;&#10;描述已自动生成">
            <a:extLst>
              <a:ext uri="{FF2B5EF4-FFF2-40B4-BE49-F238E27FC236}">
                <a16:creationId xmlns:a16="http://schemas.microsoft.com/office/drawing/2014/main" id="{BEB25491-9CB3-4DA6-9690-D092C0F8E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CE6AEDD-1100-4DB4-87B8-103C746D5BF5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7A47F1F9-A5FA-4536-8696-B16E25106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恐龙, 爬行动物, 树叶&#10;&#10;描述已自动生成">
            <a:extLst>
              <a:ext uri="{FF2B5EF4-FFF2-40B4-BE49-F238E27FC236}">
                <a16:creationId xmlns:a16="http://schemas.microsoft.com/office/drawing/2014/main" id="{7B28B32A-9C56-407F-9B49-9D1747BAE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416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077F25FF-8721-40C6-AD0E-5F5C66093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39279496-8BE1-481A-9CFC-49AFC7135F5B}"/>
              </a:ext>
            </a:extLst>
          </p:cNvPr>
          <p:cNvSpPr/>
          <p:nvPr userDrawn="1"/>
        </p:nvSpPr>
        <p:spPr>
          <a:xfrm>
            <a:off x="367749" y="238539"/>
            <a:ext cx="11499574" cy="6410739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图片包含 恐龙, 爬行动物, 树叶&#10;&#10;描述已自动生成">
            <a:extLst>
              <a:ext uri="{FF2B5EF4-FFF2-40B4-BE49-F238E27FC236}">
                <a16:creationId xmlns:a16="http://schemas.microsoft.com/office/drawing/2014/main" id="{17FD3537-9F02-4A97-8B93-A7B8D7416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10040374" y="-1"/>
            <a:ext cx="2151626" cy="1123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BEB44D23-260B-4AB8-8776-D6C801DDC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104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077F25FF-8721-40C6-AD0E-5F5C66093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39279496-8BE1-481A-9CFC-49AFC7135F5B}"/>
              </a:ext>
            </a:extLst>
          </p:cNvPr>
          <p:cNvSpPr/>
          <p:nvPr userDrawn="1"/>
        </p:nvSpPr>
        <p:spPr>
          <a:xfrm>
            <a:off x="367749" y="238539"/>
            <a:ext cx="11499574" cy="6410739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图片包含 恐龙, 爬行动物, 树叶&#10;&#10;描述已自动生成">
            <a:extLst>
              <a:ext uri="{FF2B5EF4-FFF2-40B4-BE49-F238E27FC236}">
                <a16:creationId xmlns:a16="http://schemas.microsoft.com/office/drawing/2014/main" id="{17FD3537-9F02-4A97-8B93-A7B8D7416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10040374" y="-1"/>
            <a:ext cx="2151626" cy="1123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BEB44D23-260B-4AB8-8776-D6C801DDC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4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物体&#10;&#10;描述已自动生成">
            <a:extLst>
              <a:ext uri="{FF2B5EF4-FFF2-40B4-BE49-F238E27FC236}">
                <a16:creationId xmlns:a16="http://schemas.microsoft.com/office/drawing/2014/main" id="{BEB25491-9CB3-4DA6-9690-D092C0F8E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CE6AEDD-1100-4DB4-87B8-103C746D5BF5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7A47F1F9-A5FA-4536-8696-B16E25106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恐龙, 爬行动物, 树叶&#10;&#10;描述已自动生成">
            <a:extLst>
              <a:ext uri="{FF2B5EF4-FFF2-40B4-BE49-F238E27FC236}">
                <a16:creationId xmlns:a16="http://schemas.microsoft.com/office/drawing/2014/main" id="{7B28B32A-9C56-407F-9B49-9D1747BAE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4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物体&#10;&#10;描述已自动生成">
            <a:extLst>
              <a:ext uri="{FF2B5EF4-FFF2-40B4-BE49-F238E27FC236}">
                <a16:creationId xmlns:a16="http://schemas.microsoft.com/office/drawing/2014/main" id="{04ED5F69-CE55-464B-BE06-0B8E075F5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2307A20C-4BCB-4DDB-847C-DCF57D51CFB4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AD90EE0-EC1C-4B8C-BED0-62461EAA579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ED40DD5-379A-45A1-BF20-580784204A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5" t="28405" r="16268"/>
          <a:stretch/>
        </p:blipFill>
        <p:spPr>
          <a:xfrm>
            <a:off x="10254713" y="3125684"/>
            <a:ext cx="2159430" cy="3688166"/>
          </a:xfrm>
          <a:prstGeom prst="rect">
            <a:avLst/>
          </a:prstGeom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FC36AFD-4A38-455E-8114-AC9A43CBD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77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物体&#10;&#10;描述已自动生成">
            <a:extLst>
              <a:ext uri="{FF2B5EF4-FFF2-40B4-BE49-F238E27FC236}">
                <a16:creationId xmlns:a16="http://schemas.microsoft.com/office/drawing/2014/main" id="{679E8D7D-EB19-4DD5-AE35-ABAAA1FE8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A2DAB25E-C84C-43CE-AB13-A6446B36172D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862090F-7C20-420F-8FFC-72FD816E8B8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7517E986-6EF3-4C86-9CBF-ADB237446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06BE67-F3B3-420C-BE6B-DF72CBB60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31871"/>
          <a:stretch/>
        </p:blipFill>
        <p:spPr>
          <a:xfrm>
            <a:off x="9948326" y="4416589"/>
            <a:ext cx="2372825" cy="244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2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C1E8161A-EB5D-415E-8F73-7BA7150FE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F4C93EC9-1938-423A-84E6-AB4C8E304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5C3363D3-AEA4-4D8F-AB67-8DDC17ED8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4B343F-9B8B-4799-8D43-5229AD617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497153DE-83E1-4FEE-8AFE-F6F551F104D9}"/>
              </a:ext>
            </a:extLst>
          </p:cNvPr>
          <p:cNvGrpSpPr/>
          <p:nvPr userDrawn="1"/>
        </p:nvGrpSpPr>
        <p:grpSpPr>
          <a:xfrm>
            <a:off x="6904372" y="640054"/>
            <a:ext cx="5428785" cy="6217623"/>
            <a:chOff x="1686006" y="640054"/>
            <a:chExt cx="5428785" cy="621762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3B4D42B-0B48-44E9-87CF-ADE5E2EF9F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4" r="31871"/>
            <a:stretch/>
          </p:blipFill>
          <p:spPr>
            <a:xfrm>
              <a:off x="1686006" y="640054"/>
              <a:ext cx="3901963" cy="401474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568154A-0FF3-46F3-BB67-477DED5BF7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1" t="34998" r="6425"/>
            <a:stretch/>
          </p:blipFill>
          <p:spPr>
            <a:xfrm>
              <a:off x="3902978" y="2400301"/>
              <a:ext cx="3211813" cy="4457376"/>
            </a:xfrm>
            <a:prstGeom prst="rect">
              <a:avLst/>
            </a:prstGeom>
          </p:spPr>
        </p:pic>
      </p:grp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D7563DFF-205E-4B9D-90DF-802638957E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2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4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自然&#10;&#10;描述已自动生成">
            <a:extLst>
              <a:ext uri="{FF2B5EF4-FFF2-40B4-BE49-F238E27FC236}">
                <a16:creationId xmlns:a16="http://schemas.microsoft.com/office/drawing/2014/main" id="{AB19C851-DCD1-43D8-B14E-BCED5B79BC7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C3AFBBF-1A20-473D-A047-02AE2EE9A16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417" y="473766"/>
            <a:ext cx="1171691" cy="11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9C5FAA-842F-4BC7-B406-628DCDE0813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321353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6905A-8EDB-40F0-81E5-A99510F6513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948" y="159026"/>
            <a:ext cx="1158439" cy="1158439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340299A-7570-4DB6-839E-CA506DE325B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604" y="115956"/>
            <a:ext cx="1231326" cy="12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931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4.jp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tailieu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18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hyperlink" Target="https://blogtailieu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5" Type="http://schemas.openxmlformats.org/officeDocument/2006/relationships/image" Target="../media/image18.sv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9.jp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109C81F0-C2AF-4DEF-8DEB-8D183D361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6325" y="7140575"/>
            <a:ext cx="6096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6C92D8-4DBE-4DE1-9F01-0425B0BD9956}"/>
              </a:ext>
            </a:extLst>
          </p:cNvPr>
          <p:cNvPicPr/>
          <p:nvPr/>
        </p:nvPicPr>
        <p:blipFill>
          <a:blip r:embed="rId6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616420" y="765492"/>
            <a:ext cx="4384579" cy="1599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圆角矩形 1">
            <a:extLst>
              <a:ext uri="{FF2B5EF4-FFF2-40B4-BE49-F238E27FC236}">
                <a16:creationId xmlns:a16="http://schemas.microsoft.com/office/drawing/2014/main" id="{9F723D59-73CE-47FA-A4E8-EE7D0A14E489}"/>
              </a:ext>
            </a:extLst>
          </p:cNvPr>
          <p:cNvSpPr/>
          <p:nvPr/>
        </p:nvSpPr>
        <p:spPr>
          <a:xfrm>
            <a:off x="1592195" y="-59373"/>
            <a:ext cx="7912168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Hai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5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12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2022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FZHei-B01S" panose="03000509000000000000" pitchFamily="65" charset="-122"/>
              <a:cs typeface="Calibri" panose="020F0502020204030204" charset="0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C726D-4DD7-43F2-942C-C70F3A9A2A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2115" y="1144985"/>
            <a:ext cx="3810330" cy="1072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9B02FA-297D-408F-A582-C454AA791F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382" y="3358158"/>
            <a:ext cx="4705040" cy="47050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92194" y="3268249"/>
            <a:ext cx="8585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66999-53E9-4640-A5AA-1C58C4B76A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848" y="3250894"/>
            <a:ext cx="3833275" cy="2414499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334C58C-22DB-4502-9D7F-8CDD7107BD75}"/>
              </a:ext>
            </a:extLst>
          </p:cNvPr>
          <p:cNvGrpSpPr>
            <a:grpSpLocks/>
          </p:cNvGrpSpPr>
          <p:nvPr/>
        </p:nvGrpSpPr>
        <p:grpSpPr bwMode="auto">
          <a:xfrm>
            <a:off x="3058986" y="265177"/>
            <a:ext cx="6725094" cy="1223982"/>
            <a:chOff x="6035526" y="1478029"/>
            <a:chExt cx="6683757" cy="408623"/>
          </a:xfrm>
        </p:grpSpPr>
        <p:sp>
          <p:nvSpPr>
            <p:cNvPr id="9" name="Rounded Rectangular Callout 3">
              <a:extLst>
                <a:ext uri="{FF2B5EF4-FFF2-40B4-BE49-F238E27FC236}">
                  <a16:creationId xmlns:a16="http://schemas.microsoft.com/office/drawing/2014/main" id="{D39F7707-198F-4830-ADB9-4AB963B6CEAF}"/>
                </a:ext>
              </a:extLst>
            </p:cNvPr>
            <p:cNvSpPr/>
            <p:nvPr/>
          </p:nvSpPr>
          <p:spPr>
            <a:xfrm rot="150589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10" name="Rounded Rectangle 1">
              <a:extLst>
                <a:ext uri="{FF2B5EF4-FFF2-40B4-BE49-F238E27FC236}">
                  <a16:creationId xmlns:a16="http://schemas.microsoft.com/office/drawing/2014/main" id="{249FE713-5B9F-4394-8FE0-93D81A7F3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8278" y="1611281"/>
              <a:ext cx="6194527" cy="14211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1" dirty="0" smtClean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Các bước sử dụng tivi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6585BA9-8E72-4DB4-B3AB-EEA2B32A8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11" y="146795"/>
            <a:ext cx="3664014" cy="10729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334C58C-22DB-4502-9D7F-8CDD7107BD75}"/>
              </a:ext>
            </a:extLst>
          </p:cNvPr>
          <p:cNvGrpSpPr>
            <a:grpSpLocks/>
          </p:cNvGrpSpPr>
          <p:nvPr/>
        </p:nvGrpSpPr>
        <p:grpSpPr bwMode="auto">
          <a:xfrm>
            <a:off x="4640238" y="3102667"/>
            <a:ext cx="6760009" cy="2710953"/>
            <a:chOff x="5960904" y="1583208"/>
            <a:chExt cx="6683757" cy="408623"/>
          </a:xfrm>
        </p:grpSpPr>
        <p:sp>
          <p:nvSpPr>
            <p:cNvPr id="12" name="Rounded Rectangular Callout 3">
              <a:extLst>
                <a:ext uri="{FF2B5EF4-FFF2-40B4-BE49-F238E27FC236}">
                  <a16:creationId xmlns:a16="http://schemas.microsoft.com/office/drawing/2014/main" id="{D39F7707-198F-4830-ADB9-4AB963B6CEAF}"/>
                </a:ext>
              </a:extLst>
            </p:cNvPr>
            <p:cNvSpPr/>
            <p:nvPr/>
          </p:nvSpPr>
          <p:spPr>
            <a:xfrm rot="150589">
              <a:off x="5960904" y="1583208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13" name="Rounded Rectangle 1">
              <a:extLst>
                <a:ext uri="{FF2B5EF4-FFF2-40B4-BE49-F238E27FC236}">
                  <a16:creationId xmlns:a16="http://schemas.microsoft.com/office/drawing/2014/main" id="{249FE713-5B9F-4394-8FE0-93D81A7F3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8278" y="1611281"/>
              <a:ext cx="6194527" cy="23847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1" dirty="0" smtClean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Bước 1: Bật tivi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1" dirty="0" smtClean="0">
                  <a:ea typeface="Times New Roman" panose="02020603050405020304" pitchFamily="18" charset="0"/>
                  <a:cs typeface="Arial" panose="020B0604020202020204" pitchFamily="34" charset="0"/>
                </a:rPr>
                <a:t>Bước 2: Điều chỉnh âm lượng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1" dirty="0" smtClean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Bước 3: Điều chỉnh kênh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1" dirty="0" smtClean="0">
                  <a:ea typeface="Times New Roman" panose="02020603050405020304" pitchFamily="18" charset="0"/>
                  <a:cs typeface="Arial" panose="020B0604020202020204" pitchFamily="34" charset="0"/>
                </a:rPr>
                <a:t>Bước 4: Tắt tivi khi không sử dụng</a:t>
              </a:r>
              <a:endParaRPr lang="vi-VN" sz="2800" b="1" i="1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0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3523DC-7F2D-4536-867F-4C67BC6AB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886" y="2359059"/>
            <a:ext cx="630990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822CFD60-CEA6-4C77-8FCB-00EA5542D8A0}"/>
              </a:ext>
            </a:extLst>
          </p:cNvPr>
          <p:cNvGrpSpPr>
            <a:grpSpLocks/>
          </p:cNvGrpSpPr>
          <p:nvPr/>
        </p:nvGrpSpPr>
        <p:grpSpPr bwMode="auto">
          <a:xfrm>
            <a:off x="6047987" y="1371600"/>
            <a:ext cx="4098138" cy="419453"/>
            <a:chOff x="3897982" y="380673"/>
            <a:chExt cx="5425126" cy="51487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BEA8CC-2D4F-4227-B855-7A7CEF3B9DE3}"/>
                </a:ext>
              </a:extLst>
            </p:cNvPr>
            <p:cNvSpPr/>
            <p:nvPr/>
          </p:nvSpPr>
          <p:spPr>
            <a:xfrm>
              <a:off x="4959772" y="380673"/>
              <a:ext cx="4362790" cy="335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F54207-2A5B-4941-BE45-F22FCAFBF276}"/>
                </a:ext>
              </a:extLst>
            </p:cNvPr>
            <p:cNvSpPr/>
            <p:nvPr/>
          </p:nvSpPr>
          <p:spPr>
            <a:xfrm>
              <a:off x="3898496" y="380673"/>
              <a:ext cx="1061277" cy="514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ectangle 8">
            <a:extLst>
              <a:ext uri="{FF2B5EF4-FFF2-40B4-BE49-F238E27FC236}">
                <a16:creationId xmlns:a16="http://schemas.microsoft.com/office/drawing/2014/main" id="{1247D99A-0AC8-4769-ACB8-71A6A7BD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13" y="353963"/>
            <a:ext cx="10446524" cy="1091966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hãy</a:t>
            </a:r>
            <a:r>
              <a:rPr lang="en-US" alt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vi-VN" altLang="en-US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quan sát hình 5 và cho biết tranh nào thể hiện xem tivi không đúng cách. Nếu ảnh hưởng của việc xem tivi không đúng cách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497B63-DD41-42CB-A840-DCA2A128E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29" y="3635476"/>
            <a:ext cx="3697959" cy="30026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53" y="1790700"/>
            <a:ext cx="9077046" cy="45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33" y="2311064"/>
            <a:ext cx="4672218" cy="23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5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004134-E846-44E3-8999-AFC2AE0F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386" y="2154100"/>
            <a:ext cx="1890871" cy="4026251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AA958E41-6309-4EC4-8E43-8474DCFE90F2}"/>
              </a:ext>
            </a:extLst>
          </p:cNvPr>
          <p:cNvSpPr/>
          <p:nvPr/>
        </p:nvSpPr>
        <p:spPr>
          <a:xfrm>
            <a:off x="889000" y="1517904"/>
            <a:ext cx="7628506" cy="2519680"/>
          </a:xfrm>
          <a:prstGeom prst="wedgeEllipseCallout">
            <a:avLst>
              <a:gd name="adj1" fmla="val 63312"/>
              <a:gd name="adj2" fmla="val 32135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 smtClean="0"/>
              <a:t>Khi xem tivi, chúng ta cần ngồi chính diện với màn hình tivi và giữ khoảng cách an toàn theo khuyến cáo của nhà sản xuất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14431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64" y="2181622"/>
            <a:ext cx="7363788" cy="37841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266999-53E9-4640-A5AA-1C58C4B76A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848" y="3250894"/>
            <a:ext cx="3833275" cy="2414499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334C58C-22DB-4502-9D7F-8CDD7107BD75}"/>
              </a:ext>
            </a:extLst>
          </p:cNvPr>
          <p:cNvGrpSpPr>
            <a:grpSpLocks/>
          </p:cNvGrpSpPr>
          <p:nvPr/>
        </p:nvGrpSpPr>
        <p:grpSpPr bwMode="auto">
          <a:xfrm>
            <a:off x="3058986" y="265177"/>
            <a:ext cx="6725094" cy="1223982"/>
            <a:chOff x="6035526" y="1478029"/>
            <a:chExt cx="6683757" cy="408623"/>
          </a:xfrm>
        </p:grpSpPr>
        <p:sp>
          <p:nvSpPr>
            <p:cNvPr id="9" name="Rounded Rectangular Callout 3">
              <a:extLst>
                <a:ext uri="{FF2B5EF4-FFF2-40B4-BE49-F238E27FC236}">
                  <a16:creationId xmlns:a16="http://schemas.microsoft.com/office/drawing/2014/main" id="{D39F7707-198F-4830-ADB9-4AB963B6CEAF}"/>
                </a:ext>
              </a:extLst>
            </p:cNvPr>
            <p:cNvSpPr/>
            <p:nvPr/>
          </p:nvSpPr>
          <p:spPr>
            <a:xfrm rot="150589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10" name="Rounded Rectangle 1">
              <a:extLst>
                <a:ext uri="{FF2B5EF4-FFF2-40B4-BE49-F238E27FC236}">
                  <a16:creationId xmlns:a16="http://schemas.microsoft.com/office/drawing/2014/main" id="{249FE713-5B9F-4394-8FE0-93D81A7F3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8278" y="1611281"/>
              <a:ext cx="6194527" cy="19325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6585BA9-8E72-4DB4-B3AB-EEA2B32A8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007" y="417264"/>
            <a:ext cx="366401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2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2">
            <a:extLst>
              <a:ext uri="{FF2B5EF4-FFF2-40B4-BE49-F238E27FC236}">
                <a16:creationId xmlns:a16="http://schemas.microsoft.com/office/drawing/2014/main" id="{3B9754EB-665E-477B-919F-FF9C54BC51D0}"/>
              </a:ext>
            </a:extLst>
          </p:cNvPr>
          <p:cNvSpPr/>
          <p:nvPr/>
        </p:nvSpPr>
        <p:spPr>
          <a:xfrm>
            <a:off x="2424888" y="1972773"/>
            <a:ext cx="8493125" cy="2145268"/>
          </a:xfrm>
          <a:prstGeom prst="wedgeRoundRectCallout">
            <a:avLst>
              <a:gd name="adj1" fmla="val -57125"/>
              <a:gd name="adj2" fmla="val 5577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nhà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Chia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sẻ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với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người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thân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sử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dụng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tivi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đúng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cách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và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an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toàn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D210F9E3-4CF5-46DA-BB6D-106A30C5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69" y="3164589"/>
            <a:ext cx="2657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69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A59D57-91D0-4B63-B911-E49054D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830" y="2858134"/>
            <a:ext cx="7193903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0792" y="265176"/>
            <a:ext cx="4495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Yêu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cầu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cần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đạt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396" y="961534"/>
            <a:ext cx="9895285" cy="3303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53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Lựa chọn được vị trí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nl-NL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ồ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đảm bảo góc nhìn và khoảng c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ách hợp lí khi xem ti vi.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69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Chọn được kênh, điề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ch</a:t>
            </a:r>
            <a:r>
              <a:rPr lang="nl-NL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ỉ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được âm thanh của ti vi the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o ý muốn.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70510" algn="just">
              <a:lnSpc>
                <a:spcPct val="115000"/>
              </a:lnSpc>
              <a:spcAft>
                <a:spcPts val="0"/>
              </a:spcAft>
            </a:pPr>
            <a:r>
              <a:rPr lang="nl-NL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Biết xác định và làm rõ thông tin từ những ngữ liệu cho sẵn trong bài học. Biết thu thập thông tin từ tình huống.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2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4517591" y="2865579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8678C1-CCA8-4FFA-B229-847D3BDD2E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102" y="84979"/>
            <a:ext cx="1769783" cy="17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43518" y="2175869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96253" y="-141314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810" y="1701282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96253" y="-141314"/>
            <a:ext cx="999348" cy="1086247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60203" y="214533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464313"/>
              </p:ext>
            </p:extLst>
          </p:nvPr>
        </p:nvGraphicFramePr>
        <p:xfrm>
          <a:off x="747860" y="2255679"/>
          <a:ext cx="10696280" cy="243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9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01600" marR="12700" algn="just">
                        <a:spcAft>
                          <a:spcPts val="300"/>
                        </a:spcAft>
                      </a:pPr>
                      <a:r>
                        <a:rPr lang="en-US" sz="40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 </a:t>
                      </a:r>
                      <a:r>
                        <a:rPr lang="en-US" sz="40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Chia </a:t>
                      </a:r>
                      <a:r>
                        <a:rPr lang="en-US" sz="40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sẻ</a:t>
                      </a:r>
                      <a:r>
                        <a:rPr lang="en-US" sz="40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 </a:t>
                      </a:r>
                      <a:r>
                        <a:rPr lang="en-US" sz="40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hiểu</a:t>
                      </a:r>
                      <a:r>
                        <a:rPr lang="en-US" sz="40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 </a:t>
                      </a:r>
                      <a:r>
                        <a:rPr lang="en-US" sz="40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biết</a:t>
                      </a:r>
                      <a:r>
                        <a:rPr lang="en-US" sz="40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 </a:t>
                      </a:r>
                      <a:r>
                        <a:rPr lang="vi-VN" sz="4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mình về </a:t>
                      </a:r>
                      <a:r>
                        <a:rPr lang="nl-NL" sz="40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và nội dung chương trình truyền hình mà em biết.</a:t>
                      </a:r>
                      <a:r>
                        <a:rPr lang="vi-VN" sz="4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Nói về những điều mà em đã học được</a:t>
                      </a:r>
                      <a:r>
                        <a:rPr lang="vi-VN" sz="40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 từ chương trình truyền</a:t>
                      </a:r>
                      <a:r>
                        <a:rPr lang="vi-VN" sz="4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0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hình đó.</a:t>
                      </a:r>
                      <a:endParaRPr lang="vi-VN" sz="4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5D31A8-740D-4115-898E-EFBEBE62B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30" y="2470819"/>
            <a:ext cx="632210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B076D1-7D71-4375-ACC2-C4BC8DB45779}"/>
              </a:ext>
            </a:extLst>
          </p:cNvPr>
          <p:cNvSpPr txBox="1"/>
          <p:nvPr/>
        </p:nvSpPr>
        <p:spPr>
          <a:xfrm>
            <a:off x="1249680" y="346710"/>
            <a:ext cx="92151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điều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khiển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bật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tắt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nguồn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điều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chỉnh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kênh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âm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gợi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F6040D-3197-4DDC-AA52-5BF762EFF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820" y="3855319"/>
            <a:ext cx="3697959" cy="3002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" y="1799524"/>
            <a:ext cx="8775895" cy="450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44" y="2421353"/>
            <a:ext cx="3917135" cy="2012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8DB4EF2-C01F-4A18-BCBF-D38687967F00}"/>
              </a:ext>
            </a:extLst>
          </p:cNvPr>
          <p:cNvGrpSpPr/>
          <p:nvPr/>
        </p:nvGrpSpPr>
        <p:grpSpPr>
          <a:xfrm>
            <a:off x="1188720" y="156906"/>
            <a:ext cx="9367520" cy="1270000"/>
            <a:chOff x="223520" y="345440"/>
            <a:chExt cx="11653520" cy="1289639"/>
          </a:xfrm>
        </p:grpSpPr>
        <p:grpSp>
          <p:nvGrpSpPr>
            <p:cNvPr id="4" name="组合 48">
              <a:extLst>
                <a:ext uri="{FF2B5EF4-FFF2-40B4-BE49-F238E27FC236}">
                  <a16:creationId xmlns:a16="http://schemas.microsoft.com/office/drawing/2014/main" id="{7DD67372-F585-4AF4-B952-C33A295CE173}"/>
                </a:ext>
              </a:extLst>
            </p:cNvPr>
            <p:cNvGrpSpPr/>
            <p:nvPr/>
          </p:nvGrpSpPr>
          <p:grpSpPr>
            <a:xfrm>
              <a:off x="223520" y="345440"/>
              <a:ext cx="11653520" cy="1289639"/>
              <a:chOff x="2900496" y="1028113"/>
              <a:chExt cx="6336001" cy="3420001"/>
            </a:xfrm>
          </p:grpSpPr>
          <p:sp>
            <p:nvSpPr>
              <p:cNvPr id="6" name="任意多边形: 形状 45">
                <a:extLst>
                  <a:ext uri="{FF2B5EF4-FFF2-40B4-BE49-F238E27FC236}">
                    <a16:creationId xmlns:a16="http://schemas.microsoft.com/office/drawing/2014/main" id="{08EEA430-0067-403F-88FC-3C260CF58FD1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任意多边形: 形状 44">
                <a:extLst>
                  <a:ext uri="{FF2B5EF4-FFF2-40B4-BE49-F238E27FC236}">
                    <a16:creationId xmlns:a16="http://schemas.microsoft.com/office/drawing/2014/main" id="{E9B8BD47-095D-4AA2-A2FB-A1306242A1D3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855C349-BE6F-4089-866D-76D66EE35D63}"/>
                </a:ext>
              </a:extLst>
            </p:cNvPr>
            <p:cNvSpPr txBox="1"/>
            <p:nvPr/>
          </p:nvSpPr>
          <p:spPr>
            <a:xfrm>
              <a:off x="561520" y="451650"/>
              <a:ext cx="11272159" cy="781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  <a:endPara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0A28D23-4DED-44A4-8689-C24641B26D86}"/>
              </a:ext>
            </a:extLst>
          </p:cNvPr>
          <p:cNvSpPr txBox="1"/>
          <p:nvPr/>
        </p:nvSpPr>
        <p:spPr>
          <a:xfrm>
            <a:off x="2108469" y="1604131"/>
            <a:ext cx="7764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ON/OFF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A28D23-4DED-44A4-8689-C24641B26D86}"/>
              </a:ext>
            </a:extLst>
          </p:cNvPr>
          <p:cNvSpPr txBox="1"/>
          <p:nvPr/>
        </p:nvSpPr>
        <p:spPr>
          <a:xfrm>
            <a:off x="2026788" y="2391398"/>
            <a:ext cx="7764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ON/OFF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A28D23-4DED-44A4-8689-C24641B26D86}"/>
              </a:ext>
            </a:extLst>
          </p:cNvPr>
          <p:cNvSpPr txBox="1"/>
          <p:nvPr/>
        </p:nvSpPr>
        <p:spPr>
          <a:xfrm>
            <a:off x="1990048" y="3073267"/>
            <a:ext cx="7764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tang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A28D23-4DED-44A4-8689-C24641B26D86}"/>
              </a:ext>
            </a:extLst>
          </p:cNvPr>
          <p:cNvSpPr txBox="1"/>
          <p:nvPr/>
        </p:nvSpPr>
        <p:spPr>
          <a:xfrm>
            <a:off x="1990047" y="4330146"/>
            <a:ext cx="7764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004134-E846-44E3-8999-AFC2AE0F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386" y="2154100"/>
            <a:ext cx="1890871" cy="402625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5DE342B6-90DA-4009-A177-949EB678197C}"/>
              </a:ext>
            </a:extLst>
          </p:cNvPr>
          <p:cNvSpPr/>
          <p:nvPr/>
        </p:nvSpPr>
        <p:spPr>
          <a:xfrm>
            <a:off x="3454400" y="853440"/>
            <a:ext cx="6277226" cy="1717040"/>
          </a:xfrm>
          <a:prstGeom prst="wedgeEllipseCallout">
            <a:avLst>
              <a:gd name="adj1" fmla="val 47526"/>
              <a:gd name="adj2" fmla="val 54966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400" b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sz="3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 hay chuyển kênh bằng cách nào? </a:t>
            </a:r>
            <a:endParaRPr lang="en-US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AA958E41-6309-4EC4-8E43-8474DCFE90F2}"/>
              </a:ext>
            </a:extLst>
          </p:cNvPr>
          <p:cNvSpPr/>
          <p:nvPr/>
        </p:nvSpPr>
        <p:spPr>
          <a:xfrm>
            <a:off x="934720" y="2926080"/>
            <a:ext cx="7628506" cy="2519680"/>
          </a:xfrm>
          <a:prstGeom prst="wedgeEllipseCallout">
            <a:avLst>
              <a:gd name="adj1" fmla="val 62353"/>
              <a:gd name="adj2" fmla="val -30284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 smtClean="0"/>
              <a:t>Em thường để âm lượng tivi là bao nhiêu?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6292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352</Words>
  <Application>Microsoft Office PowerPoint</Application>
  <PresentationFormat>Widescreen</PresentationFormat>
  <Paragraphs>37</Paragraphs>
  <Slides>17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Microsoft YaHei</vt:lpstr>
      <vt:lpstr>Microsoft YaHei</vt:lpstr>
      <vt:lpstr>宋体</vt:lpstr>
      <vt:lpstr>Arial</vt:lpstr>
      <vt:lpstr>Calibri</vt:lpstr>
      <vt:lpstr>等线</vt:lpstr>
      <vt:lpstr>FZHei-B01S</vt:lpstr>
      <vt:lpstr>Georgia</vt:lpstr>
      <vt:lpstr>Josefin Sans Bold</vt:lpstr>
      <vt:lpstr>Times New Roman</vt:lpstr>
      <vt:lpstr>UTM Cookies</vt:lpstr>
      <vt:lpstr>Office 主题​​</vt:lpstr>
      <vt:lpstr>1_Office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</cp:lastModifiedBy>
  <cp:revision>28</cp:revision>
  <dcterms:created xsi:type="dcterms:W3CDTF">2022-07-22T00:57:10Z</dcterms:created>
  <dcterms:modified xsi:type="dcterms:W3CDTF">2022-12-07T02:01:26Z</dcterms:modified>
</cp:coreProperties>
</file>