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</p:sldMasterIdLst>
  <p:notesMasterIdLst>
    <p:notesMasterId r:id="rId23"/>
  </p:notesMasterIdLst>
  <p:handoutMasterIdLst>
    <p:handoutMasterId r:id="rId24"/>
  </p:handoutMasterIdLst>
  <p:sldIdLst>
    <p:sldId id="325" r:id="rId4"/>
    <p:sldId id="347" r:id="rId5"/>
    <p:sldId id="348" r:id="rId6"/>
    <p:sldId id="349" r:id="rId7"/>
    <p:sldId id="350" r:id="rId8"/>
    <p:sldId id="388" r:id="rId9"/>
    <p:sldId id="389" r:id="rId10"/>
    <p:sldId id="390" r:id="rId11"/>
    <p:sldId id="396" r:id="rId12"/>
    <p:sldId id="391" r:id="rId13"/>
    <p:sldId id="398" r:id="rId14"/>
    <p:sldId id="395" r:id="rId15"/>
    <p:sldId id="392" r:id="rId16"/>
    <p:sldId id="393" r:id="rId17"/>
    <p:sldId id="394" r:id="rId18"/>
    <p:sldId id="397" r:id="rId19"/>
    <p:sldId id="280" r:id="rId20"/>
    <p:sldId id="385" r:id="rId21"/>
    <p:sldId id="399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105" d="100"/>
          <a:sy n="105" d="100"/>
        </p:scale>
        <p:origin x="7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81850" y="-11200"/>
            <a:ext cx="1962000" cy="5259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067588" y="-44775"/>
            <a:ext cx="6729615" cy="5445569"/>
          </a:xfrm>
          <a:custGeom>
            <a:avLst/>
            <a:gdLst/>
            <a:ahLst/>
            <a:cxnLst/>
            <a:rect l="l" t="t" r="r" b="b"/>
            <a:pathLst>
              <a:path w="53584" h="63730" extrusionOk="0">
                <a:moveTo>
                  <a:pt x="53584" y="59985"/>
                </a:moveTo>
                <a:cubicBezTo>
                  <a:pt x="45482" y="63153"/>
                  <a:pt x="36304" y="63730"/>
                  <a:pt x="28007" y="61114"/>
                </a:cubicBezTo>
                <a:cubicBezTo>
                  <a:pt x="19710" y="58499"/>
                  <a:pt x="12400" y="52609"/>
                  <a:pt x="8513" y="44826"/>
                </a:cubicBezTo>
                <a:cubicBezTo>
                  <a:pt x="5956" y="39705"/>
                  <a:pt x="4908" y="33981"/>
                  <a:pt x="3971" y="28334"/>
                </a:cubicBezTo>
                <a:cubicBezTo>
                  <a:pt x="3485" y="25408"/>
                  <a:pt x="2695" y="22027"/>
                  <a:pt x="1" y="20785"/>
                </a:cubicBezTo>
                <a:cubicBezTo>
                  <a:pt x="3057" y="19599"/>
                  <a:pt x="5277" y="16983"/>
                  <a:pt x="7588" y="14660"/>
                </a:cubicBezTo>
                <a:cubicBezTo>
                  <a:pt x="9899" y="12336"/>
                  <a:pt x="12719" y="10105"/>
                  <a:pt x="15996" y="10076"/>
                </a:cubicBezTo>
                <a:cubicBezTo>
                  <a:pt x="17741" y="10061"/>
                  <a:pt x="19530" y="10679"/>
                  <a:pt x="21195" y="10159"/>
                </a:cubicBezTo>
                <a:cubicBezTo>
                  <a:pt x="23523" y="9432"/>
                  <a:pt x="24620" y="6866"/>
                  <a:pt x="26081" y="4913"/>
                </a:cubicBezTo>
                <a:cubicBezTo>
                  <a:pt x="28303" y="1943"/>
                  <a:pt x="31933" y="78"/>
                  <a:pt x="35641" y="1"/>
                </a:cubicBezTo>
                <a:lnTo>
                  <a:pt x="53584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581">
            <a:off x="4737450" y="3508630"/>
            <a:ext cx="354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85475" y="1106650"/>
            <a:ext cx="603810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14" name="Google Shape;14;p2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-141750" y="3885750"/>
            <a:ext cx="1670100" cy="1670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8475" y="3753850"/>
            <a:ext cx="3114977" cy="205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163545" y="1570698"/>
            <a:ext cx="2474457" cy="2674742"/>
            <a:chOff x="2257625" y="439800"/>
            <a:chExt cx="1337400" cy="1445650"/>
          </a:xfrm>
        </p:grpSpPr>
        <p:sp>
          <p:nvSpPr>
            <p:cNvPr id="21" name="Google Shape;21;p2"/>
            <p:cNvSpPr/>
            <p:nvPr/>
          </p:nvSpPr>
          <p:spPr>
            <a:xfrm>
              <a:off x="2332975" y="439800"/>
              <a:ext cx="442675" cy="442700"/>
            </a:xfrm>
            <a:custGeom>
              <a:avLst/>
              <a:gdLst/>
              <a:ahLst/>
              <a:cxnLst/>
              <a:rect l="l" t="t" r="r" b="b"/>
              <a:pathLst>
                <a:path w="17707" h="17708" extrusionOk="0">
                  <a:moveTo>
                    <a:pt x="8854" y="1"/>
                  </a:moveTo>
                  <a:cubicBezTo>
                    <a:pt x="6506" y="1"/>
                    <a:pt x="4254" y="934"/>
                    <a:pt x="2594" y="2594"/>
                  </a:cubicBezTo>
                  <a:cubicBezTo>
                    <a:pt x="934" y="4254"/>
                    <a:pt x="1" y="6506"/>
                    <a:pt x="1" y="8854"/>
                  </a:cubicBezTo>
                  <a:cubicBezTo>
                    <a:pt x="1" y="11202"/>
                    <a:pt x="934" y="13454"/>
                    <a:pt x="2594" y="15115"/>
                  </a:cubicBezTo>
                  <a:cubicBezTo>
                    <a:pt x="4254" y="16775"/>
                    <a:pt x="6506" y="17707"/>
                    <a:pt x="8854" y="17707"/>
                  </a:cubicBezTo>
                  <a:cubicBezTo>
                    <a:pt x="11202" y="17707"/>
                    <a:pt x="13453" y="16775"/>
                    <a:pt x="15115" y="15115"/>
                  </a:cubicBezTo>
                  <a:cubicBezTo>
                    <a:pt x="16775" y="13454"/>
                    <a:pt x="17707" y="11202"/>
                    <a:pt x="17707" y="8854"/>
                  </a:cubicBezTo>
                  <a:cubicBezTo>
                    <a:pt x="17707" y="6506"/>
                    <a:pt x="16775" y="4254"/>
                    <a:pt x="15115" y="2594"/>
                  </a:cubicBezTo>
                  <a:cubicBezTo>
                    <a:pt x="13453" y="934"/>
                    <a:pt x="11202" y="1"/>
                    <a:pt x="885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6875" y="1697750"/>
              <a:ext cx="104450" cy="86475"/>
            </a:xfrm>
            <a:custGeom>
              <a:avLst/>
              <a:gdLst/>
              <a:ahLst/>
              <a:cxnLst/>
              <a:rect l="l" t="t" r="r" b="b"/>
              <a:pathLst>
                <a:path w="4178" h="3459" extrusionOk="0">
                  <a:moveTo>
                    <a:pt x="3190" y="1"/>
                  </a:moveTo>
                  <a:cubicBezTo>
                    <a:pt x="3190" y="2"/>
                    <a:pt x="1" y="1793"/>
                    <a:pt x="548" y="3281"/>
                  </a:cubicBezTo>
                  <a:cubicBezTo>
                    <a:pt x="594" y="3406"/>
                    <a:pt x="721" y="3459"/>
                    <a:pt x="902" y="3459"/>
                  </a:cubicBezTo>
                  <a:cubicBezTo>
                    <a:pt x="1831" y="3459"/>
                    <a:pt x="4177" y="2066"/>
                    <a:pt x="4177" y="2066"/>
                  </a:cubicBezTo>
                  <a:lnTo>
                    <a:pt x="3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83725" y="1685625"/>
              <a:ext cx="311300" cy="199825"/>
            </a:xfrm>
            <a:custGeom>
              <a:avLst/>
              <a:gdLst/>
              <a:ahLst/>
              <a:cxnLst/>
              <a:rect l="l" t="t" r="r" b="b"/>
              <a:pathLst>
                <a:path w="12452" h="7993" extrusionOk="0">
                  <a:moveTo>
                    <a:pt x="3155" y="0"/>
                  </a:moveTo>
                  <a:cubicBezTo>
                    <a:pt x="2363" y="0"/>
                    <a:pt x="1" y="1592"/>
                    <a:pt x="1" y="1592"/>
                  </a:cubicBezTo>
                  <a:cubicBezTo>
                    <a:pt x="1" y="1592"/>
                    <a:pt x="2646" y="4074"/>
                    <a:pt x="3017" y="4418"/>
                  </a:cubicBezTo>
                  <a:cubicBezTo>
                    <a:pt x="3390" y="4763"/>
                    <a:pt x="3466" y="6747"/>
                    <a:pt x="4332" y="7659"/>
                  </a:cubicBezTo>
                  <a:cubicBezTo>
                    <a:pt x="4559" y="7899"/>
                    <a:pt x="4753" y="7992"/>
                    <a:pt x="4929" y="7992"/>
                  </a:cubicBezTo>
                  <a:cubicBezTo>
                    <a:pt x="5422" y="7992"/>
                    <a:pt x="5768" y="7254"/>
                    <a:pt x="6284" y="6942"/>
                  </a:cubicBezTo>
                  <a:cubicBezTo>
                    <a:pt x="6982" y="6519"/>
                    <a:pt x="7708" y="5929"/>
                    <a:pt x="8426" y="5446"/>
                  </a:cubicBezTo>
                  <a:cubicBezTo>
                    <a:pt x="9145" y="4962"/>
                    <a:pt x="12451" y="2922"/>
                    <a:pt x="12069" y="2277"/>
                  </a:cubicBezTo>
                  <a:cubicBezTo>
                    <a:pt x="11954" y="2082"/>
                    <a:pt x="11695" y="2009"/>
                    <a:pt x="11365" y="2009"/>
                  </a:cubicBezTo>
                  <a:cubicBezTo>
                    <a:pt x="10603" y="2009"/>
                    <a:pt x="9461" y="2397"/>
                    <a:pt x="8822" y="2566"/>
                  </a:cubicBezTo>
                  <a:cubicBezTo>
                    <a:pt x="8425" y="2671"/>
                    <a:pt x="7772" y="2741"/>
                    <a:pt x="7112" y="2741"/>
                  </a:cubicBezTo>
                  <a:cubicBezTo>
                    <a:pt x="6252" y="2741"/>
                    <a:pt x="5382" y="2622"/>
                    <a:pt x="5051" y="2307"/>
                  </a:cubicBezTo>
                  <a:cubicBezTo>
                    <a:pt x="4465" y="1748"/>
                    <a:pt x="3200" y="2"/>
                    <a:pt x="3200" y="2"/>
                  </a:cubicBezTo>
                  <a:cubicBezTo>
                    <a:pt x="3186" y="1"/>
                    <a:pt x="3171" y="0"/>
                    <a:pt x="3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0900" y="1735825"/>
              <a:ext cx="224125" cy="149625"/>
            </a:xfrm>
            <a:custGeom>
              <a:avLst/>
              <a:gdLst/>
              <a:ahLst/>
              <a:cxnLst/>
              <a:rect l="l" t="t" r="r" b="b"/>
              <a:pathLst>
                <a:path w="8965" h="5985" extrusionOk="0">
                  <a:moveTo>
                    <a:pt x="7878" y="1"/>
                  </a:moveTo>
                  <a:cubicBezTo>
                    <a:pt x="7116" y="1"/>
                    <a:pt x="5974" y="389"/>
                    <a:pt x="5335" y="558"/>
                  </a:cubicBezTo>
                  <a:cubicBezTo>
                    <a:pt x="4938" y="663"/>
                    <a:pt x="4286" y="732"/>
                    <a:pt x="3627" y="732"/>
                  </a:cubicBezTo>
                  <a:cubicBezTo>
                    <a:pt x="3081" y="732"/>
                    <a:pt x="2530" y="684"/>
                    <a:pt x="2115" y="568"/>
                  </a:cubicBezTo>
                  <a:cubicBezTo>
                    <a:pt x="1718" y="1248"/>
                    <a:pt x="1465" y="2785"/>
                    <a:pt x="850" y="3141"/>
                  </a:cubicBezTo>
                  <a:cubicBezTo>
                    <a:pt x="525" y="3329"/>
                    <a:pt x="229" y="3585"/>
                    <a:pt x="0" y="3811"/>
                  </a:cubicBezTo>
                  <a:cubicBezTo>
                    <a:pt x="174" y="4466"/>
                    <a:pt x="410" y="5194"/>
                    <a:pt x="845" y="5652"/>
                  </a:cubicBezTo>
                  <a:cubicBezTo>
                    <a:pt x="1072" y="5892"/>
                    <a:pt x="1266" y="5985"/>
                    <a:pt x="1441" y="5985"/>
                  </a:cubicBezTo>
                  <a:cubicBezTo>
                    <a:pt x="1935" y="5985"/>
                    <a:pt x="2281" y="5247"/>
                    <a:pt x="2797" y="4934"/>
                  </a:cubicBezTo>
                  <a:cubicBezTo>
                    <a:pt x="3495" y="4511"/>
                    <a:pt x="4221" y="3921"/>
                    <a:pt x="4939" y="3438"/>
                  </a:cubicBezTo>
                  <a:cubicBezTo>
                    <a:pt x="5658" y="2954"/>
                    <a:pt x="8964" y="914"/>
                    <a:pt x="8582" y="269"/>
                  </a:cubicBezTo>
                  <a:cubicBezTo>
                    <a:pt x="8467" y="74"/>
                    <a:pt x="8208" y="1"/>
                    <a:pt x="7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19100" y="1515650"/>
              <a:ext cx="158350" cy="297375"/>
            </a:xfrm>
            <a:custGeom>
              <a:avLst/>
              <a:gdLst/>
              <a:ahLst/>
              <a:cxnLst/>
              <a:rect l="l" t="t" r="r" b="b"/>
              <a:pathLst>
                <a:path w="6334" h="11895" extrusionOk="0">
                  <a:moveTo>
                    <a:pt x="3789" y="1"/>
                  </a:moveTo>
                  <a:cubicBezTo>
                    <a:pt x="3789" y="1"/>
                    <a:pt x="2530" y="3601"/>
                    <a:pt x="1869" y="3784"/>
                  </a:cubicBezTo>
                  <a:cubicBezTo>
                    <a:pt x="1208" y="3966"/>
                    <a:pt x="1" y="4399"/>
                    <a:pt x="92" y="5196"/>
                  </a:cubicBezTo>
                  <a:cubicBezTo>
                    <a:pt x="184" y="5994"/>
                    <a:pt x="730" y="6745"/>
                    <a:pt x="821" y="8362"/>
                  </a:cubicBezTo>
                  <a:cubicBezTo>
                    <a:pt x="907" y="9894"/>
                    <a:pt x="1423" y="11895"/>
                    <a:pt x="2134" y="11895"/>
                  </a:cubicBezTo>
                  <a:cubicBezTo>
                    <a:pt x="2174" y="11895"/>
                    <a:pt x="2215" y="11889"/>
                    <a:pt x="2255" y="11876"/>
                  </a:cubicBezTo>
                  <a:cubicBezTo>
                    <a:pt x="3030" y="11631"/>
                    <a:pt x="2552" y="10025"/>
                    <a:pt x="2757" y="9023"/>
                  </a:cubicBezTo>
                  <a:cubicBezTo>
                    <a:pt x="2962" y="8020"/>
                    <a:pt x="3873" y="5561"/>
                    <a:pt x="4283" y="4786"/>
                  </a:cubicBezTo>
                  <a:cubicBezTo>
                    <a:pt x="4693" y="4012"/>
                    <a:pt x="6333" y="1301"/>
                    <a:pt x="6333" y="1301"/>
                  </a:cubicBezTo>
                  <a:lnTo>
                    <a:pt x="3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18050" y="1609225"/>
              <a:ext cx="93600" cy="206700"/>
            </a:xfrm>
            <a:custGeom>
              <a:avLst/>
              <a:gdLst/>
              <a:ahLst/>
              <a:cxnLst/>
              <a:rect l="l" t="t" r="r" b="b"/>
              <a:pathLst>
                <a:path w="3744" h="8268" extrusionOk="0">
                  <a:moveTo>
                    <a:pt x="1651" y="0"/>
                  </a:moveTo>
                  <a:cubicBezTo>
                    <a:pt x="958" y="220"/>
                    <a:pt x="0" y="652"/>
                    <a:pt x="83" y="1376"/>
                  </a:cubicBezTo>
                  <a:cubicBezTo>
                    <a:pt x="177" y="2196"/>
                    <a:pt x="739" y="2969"/>
                    <a:pt x="833" y="4634"/>
                  </a:cubicBezTo>
                  <a:cubicBezTo>
                    <a:pt x="921" y="6209"/>
                    <a:pt x="1452" y="8268"/>
                    <a:pt x="2184" y="8268"/>
                  </a:cubicBezTo>
                  <a:cubicBezTo>
                    <a:pt x="2225" y="8268"/>
                    <a:pt x="2267" y="8261"/>
                    <a:pt x="2309" y="8248"/>
                  </a:cubicBezTo>
                  <a:cubicBezTo>
                    <a:pt x="3106" y="7996"/>
                    <a:pt x="2614" y="6343"/>
                    <a:pt x="2824" y="5313"/>
                  </a:cubicBezTo>
                  <a:cubicBezTo>
                    <a:pt x="2953" y="4681"/>
                    <a:pt x="3355" y="3489"/>
                    <a:pt x="3744" y="2476"/>
                  </a:cubicBezTo>
                  <a:cubicBezTo>
                    <a:pt x="3083" y="1880"/>
                    <a:pt x="2240" y="2007"/>
                    <a:pt x="1840" y="1727"/>
                  </a:cubicBezTo>
                  <a:cubicBezTo>
                    <a:pt x="1487" y="1480"/>
                    <a:pt x="1498" y="646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76725" y="1043325"/>
              <a:ext cx="697750" cy="546650"/>
            </a:xfrm>
            <a:custGeom>
              <a:avLst/>
              <a:gdLst/>
              <a:ahLst/>
              <a:cxnLst/>
              <a:rect l="l" t="t" r="r" b="b"/>
              <a:pathLst>
                <a:path w="27910" h="21866" extrusionOk="0">
                  <a:moveTo>
                    <a:pt x="7046" y="0"/>
                  </a:moveTo>
                  <a:lnTo>
                    <a:pt x="1" y="3477"/>
                  </a:lnTo>
                  <a:lnTo>
                    <a:pt x="8260" y="9749"/>
                  </a:lnTo>
                  <a:lnTo>
                    <a:pt x="19983" y="9080"/>
                  </a:lnTo>
                  <a:lnTo>
                    <a:pt x="19983" y="9080"/>
                  </a:lnTo>
                  <a:cubicBezTo>
                    <a:pt x="19830" y="10478"/>
                    <a:pt x="19710" y="12087"/>
                    <a:pt x="19132" y="13120"/>
                  </a:cubicBezTo>
                  <a:cubicBezTo>
                    <a:pt x="18555" y="14152"/>
                    <a:pt x="18343" y="15185"/>
                    <a:pt x="18221" y="16429"/>
                  </a:cubicBezTo>
                  <a:cubicBezTo>
                    <a:pt x="18099" y="17675"/>
                    <a:pt x="17219" y="19133"/>
                    <a:pt x="17219" y="19133"/>
                  </a:cubicBezTo>
                  <a:lnTo>
                    <a:pt x="21410" y="21866"/>
                  </a:lnTo>
                  <a:cubicBezTo>
                    <a:pt x="21410" y="21866"/>
                    <a:pt x="25662" y="13605"/>
                    <a:pt x="26785" y="8929"/>
                  </a:cubicBezTo>
                  <a:cubicBezTo>
                    <a:pt x="27909" y="4252"/>
                    <a:pt x="23992" y="3188"/>
                    <a:pt x="20105" y="2878"/>
                  </a:cubicBezTo>
                  <a:cubicBezTo>
                    <a:pt x="16217" y="2567"/>
                    <a:pt x="8533" y="1579"/>
                    <a:pt x="8533" y="1579"/>
                  </a:cubicBezTo>
                  <a:cubicBezTo>
                    <a:pt x="8139" y="395"/>
                    <a:pt x="7046" y="0"/>
                    <a:pt x="7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76275" y="1265575"/>
              <a:ext cx="99500" cy="4750"/>
            </a:xfrm>
            <a:custGeom>
              <a:avLst/>
              <a:gdLst/>
              <a:ahLst/>
              <a:cxnLst/>
              <a:rect l="l" t="t" r="r" b="b"/>
              <a:pathLst>
                <a:path w="3980" h="190" fill="none" extrusionOk="0">
                  <a:moveTo>
                    <a:pt x="1" y="190"/>
                  </a:moveTo>
                  <a:lnTo>
                    <a:pt x="3979" y="0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01150" y="1287200"/>
              <a:ext cx="57525" cy="23400"/>
            </a:xfrm>
            <a:custGeom>
              <a:avLst/>
              <a:gdLst/>
              <a:ahLst/>
              <a:cxnLst/>
              <a:rect l="l" t="t" r="r" b="b"/>
              <a:pathLst>
                <a:path w="2301" h="936" fill="none" extrusionOk="0">
                  <a:moveTo>
                    <a:pt x="0" y="1"/>
                  </a:moveTo>
                  <a:lnTo>
                    <a:pt x="2301" y="935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07200" y="1287200"/>
              <a:ext cx="161000" cy="302775"/>
            </a:xfrm>
            <a:custGeom>
              <a:avLst/>
              <a:gdLst/>
              <a:ahLst/>
              <a:cxnLst/>
              <a:rect l="l" t="t" r="r" b="b"/>
              <a:pathLst>
                <a:path w="6440" h="12111" extrusionOk="0">
                  <a:moveTo>
                    <a:pt x="2692" y="1"/>
                  </a:moveTo>
                  <a:cubicBezTo>
                    <a:pt x="2562" y="1217"/>
                    <a:pt x="2399" y="2495"/>
                    <a:pt x="1913" y="3365"/>
                  </a:cubicBezTo>
                  <a:cubicBezTo>
                    <a:pt x="1336" y="4397"/>
                    <a:pt x="1124" y="5430"/>
                    <a:pt x="1002" y="6674"/>
                  </a:cubicBezTo>
                  <a:cubicBezTo>
                    <a:pt x="882" y="7920"/>
                    <a:pt x="0" y="9378"/>
                    <a:pt x="0" y="9378"/>
                  </a:cubicBezTo>
                  <a:lnTo>
                    <a:pt x="4191" y="12111"/>
                  </a:lnTo>
                  <a:cubicBezTo>
                    <a:pt x="4191" y="12111"/>
                    <a:pt x="5244" y="10066"/>
                    <a:pt x="6440" y="7434"/>
                  </a:cubicBezTo>
                  <a:cubicBezTo>
                    <a:pt x="5835" y="6360"/>
                    <a:pt x="5511" y="4902"/>
                    <a:pt x="4753" y="3699"/>
                  </a:cubicBezTo>
                  <a:cubicBezTo>
                    <a:pt x="3644" y="1937"/>
                    <a:pt x="2824" y="1512"/>
                    <a:pt x="269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83000" y="1141325"/>
              <a:ext cx="306500" cy="145725"/>
            </a:xfrm>
            <a:custGeom>
              <a:avLst/>
              <a:gdLst/>
              <a:ahLst/>
              <a:cxnLst/>
              <a:rect l="l" t="t" r="r" b="b"/>
              <a:pathLst>
                <a:path w="12260" h="5829" extrusionOk="0">
                  <a:moveTo>
                    <a:pt x="272" y="1"/>
                  </a:moveTo>
                  <a:cubicBezTo>
                    <a:pt x="92" y="1"/>
                    <a:pt x="0" y="23"/>
                    <a:pt x="0" y="23"/>
                  </a:cubicBezTo>
                  <a:lnTo>
                    <a:pt x="467" y="3139"/>
                  </a:lnTo>
                  <a:lnTo>
                    <a:pt x="4009" y="5829"/>
                  </a:lnTo>
                  <a:lnTo>
                    <a:pt x="12259" y="5359"/>
                  </a:lnTo>
                  <a:cubicBezTo>
                    <a:pt x="11541" y="4985"/>
                    <a:pt x="10551" y="4591"/>
                    <a:pt x="9962" y="4310"/>
                  </a:cubicBezTo>
                  <a:cubicBezTo>
                    <a:pt x="9051" y="3877"/>
                    <a:pt x="8368" y="3057"/>
                    <a:pt x="6955" y="2625"/>
                  </a:cubicBezTo>
                  <a:cubicBezTo>
                    <a:pt x="4694" y="1932"/>
                    <a:pt x="4404" y="1759"/>
                    <a:pt x="2673" y="779"/>
                  </a:cubicBezTo>
                  <a:cubicBezTo>
                    <a:pt x="1484" y="106"/>
                    <a:pt x="667" y="1"/>
                    <a:pt x="27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6050" y="1095700"/>
              <a:ext cx="796900" cy="684075"/>
            </a:xfrm>
            <a:custGeom>
              <a:avLst/>
              <a:gdLst/>
              <a:ahLst/>
              <a:cxnLst/>
              <a:rect l="l" t="t" r="r" b="b"/>
              <a:pathLst>
                <a:path w="31876" h="27363" extrusionOk="0">
                  <a:moveTo>
                    <a:pt x="7276" y="0"/>
                  </a:moveTo>
                  <a:lnTo>
                    <a:pt x="565" y="2855"/>
                  </a:lnTo>
                  <a:cubicBezTo>
                    <a:pt x="565" y="2855"/>
                    <a:pt x="1" y="7354"/>
                    <a:pt x="4072" y="9339"/>
                  </a:cubicBezTo>
                  <a:cubicBezTo>
                    <a:pt x="9502" y="11985"/>
                    <a:pt x="16539" y="14278"/>
                    <a:pt x="16539" y="14278"/>
                  </a:cubicBezTo>
                  <a:cubicBezTo>
                    <a:pt x="16539" y="14278"/>
                    <a:pt x="17116" y="16339"/>
                    <a:pt x="18786" y="17676"/>
                  </a:cubicBezTo>
                  <a:cubicBezTo>
                    <a:pt x="20457" y="19012"/>
                    <a:pt x="20791" y="19285"/>
                    <a:pt x="21489" y="20409"/>
                  </a:cubicBezTo>
                  <a:cubicBezTo>
                    <a:pt x="22188" y="21533"/>
                    <a:pt x="22248" y="22018"/>
                    <a:pt x="23737" y="22808"/>
                  </a:cubicBezTo>
                  <a:cubicBezTo>
                    <a:pt x="25225" y="23597"/>
                    <a:pt x="25590" y="24509"/>
                    <a:pt x="27381" y="27363"/>
                  </a:cubicBezTo>
                  <a:cubicBezTo>
                    <a:pt x="27381" y="27363"/>
                    <a:pt x="27321" y="26088"/>
                    <a:pt x="31876" y="23962"/>
                  </a:cubicBezTo>
                  <a:cubicBezTo>
                    <a:pt x="31876" y="23962"/>
                    <a:pt x="24830" y="13879"/>
                    <a:pt x="22735" y="11510"/>
                  </a:cubicBezTo>
                  <a:cubicBezTo>
                    <a:pt x="20639" y="9141"/>
                    <a:pt x="18665" y="7746"/>
                    <a:pt x="15202" y="5847"/>
                  </a:cubicBezTo>
                  <a:cubicBezTo>
                    <a:pt x="11740" y="3948"/>
                    <a:pt x="8278" y="1848"/>
                    <a:pt x="8278" y="1848"/>
                  </a:cubicBezTo>
                  <a:lnTo>
                    <a:pt x="7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46350" y="1223250"/>
              <a:ext cx="658600" cy="508800"/>
            </a:xfrm>
            <a:custGeom>
              <a:avLst/>
              <a:gdLst/>
              <a:ahLst/>
              <a:cxnLst/>
              <a:rect l="l" t="t" r="r" b="b"/>
              <a:pathLst>
                <a:path w="26344" h="20352" fill="none" extrusionOk="0">
                  <a:moveTo>
                    <a:pt x="0" y="0"/>
                  </a:moveTo>
                  <a:cubicBezTo>
                    <a:pt x="0" y="0"/>
                    <a:pt x="972" y="1732"/>
                    <a:pt x="5284" y="3614"/>
                  </a:cubicBezTo>
                  <a:cubicBezTo>
                    <a:pt x="9597" y="5497"/>
                    <a:pt x="14850" y="7410"/>
                    <a:pt x="14850" y="7410"/>
                  </a:cubicBezTo>
                  <a:cubicBezTo>
                    <a:pt x="14850" y="7410"/>
                    <a:pt x="16545" y="9779"/>
                    <a:pt x="17979" y="11176"/>
                  </a:cubicBezTo>
                  <a:cubicBezTo>
                    <a:pt x="19412" y="12573"/>
                    <a:pt x="20196" y="14334"/>
                    <a:pt x="22382" y="16187"/>
                  </a:cubicBezTo>
                  <a:cubicBezTo>
                    <a:pt x="24569" y="18040"/>
                    <a:pt x="26174" y="19719"/>
                    <a:pt x="26343" y="20352"/>
                  </a:cubicBezTo>
                </a:path>
              </a:pathLst>
            </a:custGeom>
            <a:noFill/>
            <a:ln w="375" cap="flat" cmpd="sng">
              <a:solidFill>
                <a:srgbClr val="FFFFFF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89475" y="1043325"/>
              <a:ext cx="371700" cy="149075"/>
            </a:xfrm>
            <a:custGeom>
              <a:avLst/>
              <a:gdLst/>
              <a:ahLst/>
              <a:cxnLst/>
              <a:rect l="l" t="t" r="r" b="b"/>
              <a:pathLst>
                <a:path w="14868" h="5963" extrusionOk="0">
                  <a:moveTo>
                    <a:pt x="10536" y="0"/>
                  </a:moveTo>
                  <a:lnTo>
                    <a:pt x="3491" y="3477"/>
                  </a:lnTo>
                  <a:lnTo>
                    <a:pt x="28" y="4950"/>
                  </a:lnTo>
                  <a:cubicBezTo>
                    <a:pt x="28" y="4950"/>
                    <a:pt x="0" y="5168"/>
                    <a:pt x="1" y="5528"/>
                  </a:cubicBezTo>
                  <a:lnTo>
                    <a:pt x="272" y="5963"/>
                  </a:lnTo>
                  <a:cubicBezTo>
                    <a:pt x="272" y="5963"/>
                    <a:pt x="1804" y="5914"/>
                    <a:pt x="3764" y="5299"/>
                  </a:cubicBezTo>
                  <a:cubicBezTo>
                    <a:pt x="5722" y="4685"/>
                    <a:pt x="6536" y="3487"/>
                    <a:pt x="9094" y="3358"/>
                  </a:cubicBezTo>
                  <a:cubicBezTo>
                    <a:pt x="10467" y="3288"/>
                    <a:pt x="12003" y="3424"/>
                    <a:pt x="12768" y="2786"/>
                  </a:cubicBezTo>
                  <a:cubicBezTo>
                    <a:pt x="13249" y="2386"/>
                    <a:pt x="13963" y="2086"/>
                    <a:pt x="14867" y="1933"/>
                  </a:cubicBezTo>
                  <a:cubicBezTo>
                    <a:pt x="13201" y="1730"/>
                    <a:pt x="12023" y="1579"/>
                    <a:pt x="12023" y="1579"/>
                  </a:cubicBezTo>
                  <a:cubicBezTo>
                    <a:pt x="11629" y="395"/>
                    <a:pt x="10536" y="0"/>
                    <a:pt x="10536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96375" y="820400"/>
              <a:ext cx="113425" cy="118000"/>
            </a:xfrm>
            <a:custGeom>
              <a:avLst/>
              <a:gdLst/>
              <a:ahLst/>
              <a:cxnLst/>
              <a:rect l="l" t="t" r="r" b="b"/>
              <a:pathLst>
                <a:path w="4537" h="4720" extrusionOk="0">
                  <a:moveTo>
                    <a:pt x="3757" y="0"/>
                  </a:moveTo>
                  <a:cubicBezTo>
                    <a:pt x="2709" y="0"/>
                    <a:pt x="908" y="634"/>
                    <a:pt x="908" y="634"/>
                  </a:cubicBezTo>
                  <a:cubicBezTo>
                    <a:pt x="908" y="634"/>
                    <a:pt x="1" y="4427"/>
                    <a:pt x="1288" y="4696"/>
                  </a:cubicBezTo>
                  <a:cubicBezTo>
                    <a:pt x="1367" y="4712"/>
                    <a:pt x="1447" y="4720"/>
                    <a:pt x="1527" y="4720"/>
                  </a:cubicBezTo>
                  <a:cubicBezTo>
                    <a:pt x="2934" y="4720"/>
                    <a:pt x="4536" y="2290"/>
                    <a:pt x="4492" y="399"/>
                  </a:cubicBezTo>
                  <a:cubicBezTo>
                    <a:pt x="4485" y="105"/>
                    <a:pt x="4183" y="0"/>
                    <a:pt x="3757" y="0"/>
                  </a:cubicBezTo>
                  <a:close/>
                </a:path>
              </a:pathLst>
            </a:custGeom>
            <a:solidFill>
              <a:srgbClr val="88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795525" y="527875"/>
              <a:ext cx="493900" cy="354950"/>
            </a:xfrm>
            <a:custGeom>
              <a:avLst/>
              <a:gdLst/>
              <a:ahLst/>
              <a:cxnLst/>
              <a:rect l="l" t="t" r="r" b="b"/>
              <a:pathLst>
                <a:path w="19756" h="14198" extrusionOk="0">
                  <a:moveTo>
                    <a:pt x="19570" y="1"/>
                  </a:moveTo>
                  <a:cubicBezTo>
                    <a:pt x="19541" y="1"/>
                    <a:pt x="19497" y="9"/>
                    <a:pt x="19437" y="28"/>
                  </a:cubicBezTo>
                  <a:cubicBezTo>
                    <a:pt x="18997" y="164"/>
                    <a:pt x="17144" y="619"/>
                    <a:pt x="16598" y="878"/>
                  </a:cubicBezTo>
                  <a:cubicBezTo>
                    <a:pt x="16051" y="1136"/>
                    <a:pt x="15080" y="2138"/>
                    <a:pt x="14593" y="2639"/>
                  </a:cubicBezTo>
                  <a:cubicBezTo>
                    <a:pt x="14107" y="3140"/>
                    <a:pt x="7290" y="8925"/>
                    <a:pt x="7290" y="8925"/>
                  </a:cubicBezTo>
                  <a:lnTo>
                    <a:pt x="5148" y="8561"/>
                  </a:lnTo>
                  <a:cubicBezTo>
                    <a:pt x="5126" y="8560"/>
                    <a:pt x="5104" y="8559"/>
                    <a:pt x="5082" y="8559"/>
                  </a:cubicBezTo>
                  <a:cubicBezTo>
                    <a:pt x="3161" y="8559"/>
                    <a:pt x="1" y="13656"/>
                    <a:pt x="1" y="13656"/>
                  </a:cubicBezTo>
                  <a:cubicBezTo>
                    <a:pt x="1" y="13656"/>
                    <a:pt x="1337" y="13884"/>
                    <a:pt x="4663" y="14164"/>
                  </a:cubicBezTo>
                  <a:cubicBezTo>
                    <a:pt x="4930" y="14187"/>
                    <a:pt x="5187" y="14198"/>
                    <a:pt x="5434" y="14198"/>
                  </a:cubicBezTo>
                  <a:cubicBezTo>
                    <a:pt x="8262" y="14198"/>
                    <a:pt x="9812" y="12765"/>
                    <a:pt x="11040" y="10991"/>
                  </a:cubicBezTo>
                  <a:cubicBezTo>
                    <a:pt x="12376" y="9062"/>
                    <a:pt x="16537" y="3065"/>
                    <a:pt x="16537" y="3065"/>
                  </a:cubicBezTo>
                  <a:cubicBezTo>
                    <a:pt x="16632" y="3106"/>
                    <a:pt x="16742" y="3124"/>
                    <a:pt x="16857" y="3124"/>
                  </a:cubicBezTo>
                  <a:cubicBezTo>
                    <a:pt x="17289" y="3124"/>
                    <a:pt x="17805" y="2870"/>
                    <a:pt x="18009" y="2654"/>
                  </a:cubicBezTo>
                  <a:cubicBezTo>
                    <a:pt x="18268" y="2381"/>
                    <a:pt x="18180" y="2108"/>
                    <a:pt x="18180" y="2108"/>
                  </a:cubicBezTo>
                  <a:cubicBezTo>
                    <a:pt x="18180" y="2108"/>
                    <a:pt x="18283" y="1819"/>
                    <a:pt x="18180" y="1439"/>
                  </a:cubicBezTo>
                  <a:cubicBezTo>
                    <a:pt x="18259" y="1150"/>
                    <a:pt x="18071" y="863"/>
                    <a:pt x="18071" y="863"/>
                  </a:cubicBezTo>
                  <a:cubicBezTo>
                    <a:pt x="18071" y="863"/>
                    <a:pt x="18784" y="528"/>
                    <a:pt x="19103" y="423"/>
                  </a:cubicBezTo>
                  <a:cubicBezTo>
                    <a:pt x="19378" y="330"/>
                    <a:pt x="19756" y="1"/>
                    <a:pt x="19570" y="1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93850" y="753225"/>
              <a:ext cx="113675" cy="126575"/>
            </a:xfrm>
            <a:custGeom>
              <a:avLst/>
              <a:gdLst/>
              <a:ahLst/>
              <a:cxnLst/>
              <a:rect l="l" t="t" r="r" b="b"/>
              <a:pathLst>
                <a:path w="4547" h="5063" extrusionOk="0">
                  <a:moveTo>
                    <a:pt x="26" y="4619"/>
                  </a:moveTo>
                  <a:cubicBezTo>
                    <a:pt x="1" y="4619"/>
                    <a:pt x="13" y="4626"/>
                    <a:pt x="68" y="4642"/>
                  </a:cubicBezTo>
                  <a:cubicBezTo>
                    <a:pt x="68" y="4642"/>
                    <a:pt x="72" y="4636"/>
                    <a:pt x="80" y="4623"/>
                  </a:cubicBezTo>
                  <a:lnTo>
                    <a:pt x="80" y="4623"/>
                  </a:lnTo>
                  <a:cubicBezTo>
                    <a:pt x="55" y="4620"/>
                    <a:pt x="37" y="4619"/>
                    <a:pt x="26" y="4619"/>
                  </a:cubicBezTo>
                  <a:close/>
                  <a:moveTo>
                    <a:pt x="3991" y="0"/>
                  </a:moveTo>
                  <a:cubicBezTo>
                    <a:pt x="2252" y="1193"/>
                    <a:pt x="251" y="4349"/>
                    <a:pt x="80" y="4623"/>
                  </a:cubicBezTo>
                  <a:lnTo>
                    <a:pt x="80" y="4623"/>
                  </a:lnTo>
                  <a:cubicBezTo>
                    <a:pt x="403" y="4657"/>
                    <a:pt x="1865" y="4904"/>
                    <a:pt x="3445" y="5059"/>
                  </a:cubicBezTo>
                  <a:cubicBezTo>
                    <a:pt x="3469" y="5061"/>
                    <a:pt x="3493" y="5063"/>
                    <a:pt x="3517" y="5063"/>
                  </a:cubicBezTo>
                  <a:cubicBezTo>
                    <a:pt x="4025" y="5063"/>
                    <a:pt x="4375" y="4519"/>
                    <a:pt x="4136" y="4053"/>
                  </a:cubicBezTo>
                  <a:cubicBezTo>
                    <a:pt x="3430" y="2673"/>
                    <a:pt x="3764" y="653"/>
                    <a:pt x="4547" y="17"/>
                  </a:cubicBezTo>
                  <a:lnTo>
                    <a:pt x="3991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07975" y="553500"/>
              <a:ext cx="35925" cy="33925"/>
            </a:xfrm>
            <a:custGeom>
              <a:avLst/>
              <a:gdLst/>
              <a:ahLst/>
              <a:cxnLst/>
              <a:rect l="l" t="t" r="r" b="b"/>
              <a:pathLst>
                <a:path w="1437" h="1357" fill="none" extrusionOk="0">
                  <a:moveTo>
                    <a:pt x="365" y="69"/>
                  </a:moveTo>
                  <a:cubicBezTo>
                    <a:pt x="729" y="1"/>
                    <a:pt x="1243" y="81"/>
                    <a:pt x="1334" y="285"/>
                  </a:cubicBezTo>
                  <a:cubicBezTo>
                    <a:pt x="1425" y="491"/>
                    <a:pt x="1436" y="1265"/>
                    <a:pt x="1334" y="1311"/>
                  </a:cubicBezTo>
                  <a:cubicBezTo>
                    <a:pt x="1231" y="1356"/>
                    <a:pt x="969" y="1003"/>
                    <a:pt x="969" y="582"/>
                  </a:cubicBezTo>
                  <a:cubicBezTo>
                    <a:pt x="969" y="582"/>
                    <a:pt x="753" y="1277"/>
                    <a:pt x="0" y="1174"/>
                  </a:cubicBezTo>
                </a:path>
              </a:pathLst>
            </a:custGeom>
            <a:noFill/>
            <a:ln w="375" cap="rnd" cmpd="sng">
              <a:solidFill>
                <a:srgbClr val="AF3A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79325" y="717300"/>
              <a:ext cx="644925" cy="478450"/>
            </a:xfrm>
            <a:custGeom>
              <a:avLst/>
              <a:gdLst/>
              <a:ahLst/>
              <a:cxnLst/>
              <a:rect l="l" t="t" r="r" b="b"/>
              <a:pathLst>
                <a:path w="25797" h="19138" extrusionOk="0">
                  <a:moveTo>
                    <a:pt x="17594" y="0"/>
                  </a:moveTo>
                  <a:cubicBezTo>
                    <a:pt x="16744" y="0"/>
                    <a:pt x="15792" y="129"/>
                    <a:pt x="14803" y="451"/>
                  </a:cubicBezTo>
                  <a:cubicBezTo>
                    <a:pt x="12616" y="1163"/>
                    <a:pt x="6330" y="2928"/>
                    <a:pt x="6330" y="2928"/>
                  </a:cubicBezTo>
                  <a:cubicBezTo>
                    <a:pt x="4264" y="3687"/>
                    <a:pt x="3444" y="5479"/>
                    <a:pt x="3080" y="6632"/>
                  </a:cubicBezTo>
                  <a:cubicBezTo>
                    <a:pt x="2716" y="7787"/>
                    <a:pt x="2229" y="8364"/>
                    <a:pt x="1683" y="9032"/>
                  </a:cubicBezTo>
                  <a:cubicBezTo>
                    <a:pt x="1136" y="9700"/>
                    <a:pt x="1167" y="10004"/>
                    <a:pt x="1045" y="10824"/>
                  </a:cubicBezTo>
                  <a:cubicBezTo>
                    <a:pt x="924" y="11644"/>
                    <a:pt x="0" y="11599"/>
                    <a:pt x="195" y="12129"/>
                  </a:cubicBezTo>
                  <a:cubicBezTo>
                    <a:pt x="407" y="12707"/>
                    <a:pt x="893" y="13496"/>
                    <a:pt x="2867" y="14377"/>
                  </a:cubicBezTo>
                  <a:cubicBezTo>
                    <a:pt x="3487" y="14653"/>
                    <a:pt x="4125" y="14748"/>
                    <a:pt x="4709" y="14748"/>
                  </a:cubicBezTo>
                  <a:cubicBezTo>
                    <a:pt x="5413" y="14748"/>
                    <a:pt x="6038" y="14610"/>
                    <a:pt x="6458" y="14487"/>
                  </a:cubicBezTo>
                  <a:cubicBezTo>
                    <a:pt x="6796" y="14387"/>
                    <a:pt x="7069" y="14139"/>
                    <a:pt x="7204" y="13812"/>
                  </a:cubicBezTo>
                  <a:lnTo>
                    <a:pt x="7782" y="12403"/>
                  </a:lnTo>
                  <a:cubicBezTo>
                    <a:pt x="7782" y="12403"/>
                    <a:pt x="9883" y="15895"/>
                    <a:pt x="10490" y="16983"/>
                  </a:cubicBezTo>
                  <a:cubicBezTo>
                    <a:pt x="11097" y="18072"/>
                    <a:pt x="10915" y="18477"/>
                    <a:pt x="11462" y="18993"/>
                  </a:cubicBezTo>
                  <a:cubicBezTo>
                    <a:pt x="11566" y="19091"/>
                    <a:pt x="11721" y="19138"/>
                    <a:pt x="11926" y="19138"/>
                  </a:cubicBezTo>
                  <a:cubicBezTo>
                    <a:pt x="12796" y="19138"/>
                    <a:pt x="14554" y="18291"/>
                    <a:pt x="16989" y="16983"/>
                  </a:cubicBezTo>
                  <a:cubicBezTo>
                    <a:pt x="19996" y="15368"/>
                    <a:pt x="24126" y="13466"/>
                    <a:pt x="24429" y="12920"/>
                  </a:cubicBezTo>
                  <a:cubicBezTo>
                    <a:pt x="24733" y="12373"/>
                    <a:pt x="23640" y="12038"/>
                    <a:pt x="22790" y="11705"/>
                  </a:cubicBezTo>
                  <a:cubicBezTo>
                    <a:pt x="21940" y="11371"/>
                    <a:pt x="22031" y="10824"/>
                    <a:pt x="21575" y="9913"/>
                  </a:cubicBezTo>
                  <a:cubicBezTo>
                    <a:pt x="21120" y="9002"/>
                    <a:pt x="20118" y="8607"/>
                    <a:pt x="20118" y="8607"/>
                  </a:cubicBezTo>
                  <a:lnTo>
                    <a:pt x="20118" y="8607"/>
                  </a:lnTo>
                  <a:lnTo>
                    <a:pt x="21970" y="8820"/>
                  </a:lnTo>
                  <a:cubicBezTo>
                    <a:pt x="21970" y="8820"/>
                    <a:pt x="21059" y="8152"/>
                    <a:pt x="22487" y="5054"/>
                  </a:cubicBezTo>
                  <a:cubicBezTo>
                    <a:pt x="23914" y="1956"/>
                    <a:pt x="25796" y="984"/>
                    <a:pt x="25796" y="984"/>
                  </a:cubicBezTo>
                  <a:cubicBezTo>
                    <a:pt x="25420" y="774"/>
                    <a:pt x="24995" y="721"/>
                    <a:pt x="24545" y="721"/>
                  </a:cubicBezTo>
                  <a:cubicBezTo>
                    <a:pt x="24090" y="721"/>
                    <a:pt x="23609" y="776"/>
                    <a:pt x="23127" y="776"/>
                  </a:cubicBezTo>
                  <a:cubicBezTo>
                    <a:pt x="22779" y="776"/>
                    <a:pt x="22431" y="747"/>
                    <a:pt x="22091" y="650"/>
                  </a:cubicBezTo>
                  <a:cubicBezTo>
                    <a:pt x="21588" y="506"/>
                    <a:pt x="21236" y="471"/>
                    <a:pt x="20970" y="471"/>
                  </a:cubicBezTo>
                  <a:cubicBezTo>
                    <a:pt x="20719" y="471"/>
                    <a:pt x="20544" y="503"/>
                    <a:pt x="20392" y="503"/>
                  </a:cubicBezTo>
                  <a:cubicBezTo>
                    <a:pt x="20296" y="503"/>
                    <a:pt x="20209" y="490"/>
                    <a:pt x="20118" y="451"/>
                  </a:cubicBezTo>
                  <a:cubicBezTo>
                    <a:pt x="19502" y="189"/>
                    <a:pt x="18622" y="0"/>
                    <a:pt x="17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73250" y="1130250"/>
              <a:ext cx="261200" cy="261175"/>
            </a:xfrm>
            <a:custGeom>
              <a:avLst/>
              <a:gdLst/>
              <a:ahLst/>
              <a:cxnLst/>
              <a:rect l="l" t="t" r="r" b="b"/>
              <a:pathLst>
                <a:path w="10448" h="10447" extrusionOk="0">
                  <a:moveTo>
                    <a:pt x="5225" y="0"/>
                  </a:moveTo>
                  <a:cubicBezTo>
                    <a:pt x="3839" y="0"/>
                    <a:pt x="2511" y="550"/>
                    <a:pt x="1531" y="1530"/>
                  </a:cubicBezTo>
                  <a:cubicBezTo>
                    <a:pt x="551" y="2510"/>
                    <a:pt x="1" y="3838"/>
                    <a:pt x="1" y="5224"/>
                  </a:cubicBezTo>
                  <a:cubicBezTo>
                    <a:pt x="1" y="6609"/>
                    <a:pt x="551" y="7937"/>
                    <a:pt x="1531" y="8917"/>
                  </a:cubicBezTo>
                  <a:cubicBezTo>
                    <a:pt x="2511" y="9897"/>
                    <a:pt x="3839" y="10447"/>
                    <a:pt x="5225" y="10447"/>
                  </a:cubicBezTo>
                  <a:cubicBezTo>
                    <a:pt x="6610" y="10447"/>
                    <a:pt x="7939" y="9897"/>
                    <a:pt x="8917" y="8917"/>
                  </a:cubicBezTo>
                  <a:cubicBezTo>
                    <a:pt x="9897" y="7937"/>
                    <a:pt x="10447" y="6609"/>
                    <a:pt x="10447" y="5224"/>
                  </a:cubicBezTo>
                  <a:cubicBezTo>
                    <a:pt x="10447" y="3838"/>
                    <a:pt x="9897" y="2510"/>
                    <a:pt x="8917" y="1530"/>
                  </a:cubicBezTo>
                  <a:cubicBezTo>
                    <a:pt x="7939" y="550"/>
                    <a:pt x="6610" y="0"/>
                    <a:pt x="522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73875" y="902150"/>
              <a:ext cx="77650" cy="213150"/>
            </a:xfrm>
            <a:custGeom>
              <a:avLst/>
              <a:gdLst/>
              <a:ahLst/>
              <a:cxnLst/>
              <a:rect l="l" t="t" r="r" b="b"/>
              <a:pathLst>
                <a:path w="3106" h="8526" extrusionOk="0">
                  <a:moveTo>
                    <a:pt x="2309" y="0"/>
                  </a:moveTo>
                  <a:cubicBezTo>
                    <a:pt x="2009" y="0"/>
                    <a:pt x="1687" y="228"/>
                    <a:pt x="1555" y="598"/>
                  </a:cubicBezTo>
                  <a:cubicBezTo>
                    <a:pt x="1235" y="1486"/>
                    <a:pt x="0" y="5009"/>
                    <a:pt x="0" y="5009"/>
                  </a:cubicBezTo>
                  <a:cubicBezTo>
                    <a:pt x="0" y="5009"/>
                    <a:pt x="1244" y="7076"/>
                    <a:pt x="2093" y="8525"/>
                  </a:cubicBezTo>
                  <a:cubicBezTo>
                    <a:pt x="1430" y="5917"/>
                    <a:pt x="2459" y="3334"/>
                    <a:pt x="2853" y="1578"/>
                  </a:cubicBezTo>
                  <a:cubicBezTo>
                    <a:pt x="3105" y="448"/>
                    <a:pt x="2729" y="0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7150" y="806050"/>
              <a:ext cx="65550" cy="121775"/>
            </a:xfrm>
            <a:custGeom>
              <a:avLst/>
              <a:gdLst/>
              <a:ahLst/>
              <a:cxnLst/>
              <a:rect l="l" t="t" r="r" b="b"/>
              <a:pathLst>
                <a:path w="2622" h="4871" fill="none" extrusionOk="0">
                  <a:moveTo>
                    <a:pt x="1" y="0"/>
                  </a:moveTo>
                  <a:cubicBezTo>
                    <a:pt x="1161" y="980"/>
                    <a:pt x="943" y="3778"/>
                    <a:pt x="2621" y="4871"/>
                  </a:cubicBezTo>
                </a:path>
              </a:pathLst>
            </a:custGeom>
            <a:noFill/>
            <a:ln w="375" cap="flat" cmpd="sng">
              <a:solidFill>
                <a:schemeClr val="dk2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82250" y="932450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1" y="1"/>
                  </a:moveTo>
                  <a:lnTo>
                    <a:pt x="35" y="16"/>
                  </a:lnTo>
                  <a:cubicBezTo>
                    <a:pt x="14" y="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40150" y="839300"/>
              <a:ext cx="88450" cy="98500"/>
            </a:xfrm>
            <a:custGeom>
              <a:avLst/>
              <a:gdLst/>
              <a:ahLst/>
              <a:cxnLst/>
              <a:rect l="l" t="t" r="r" b="b"/>
              <a:pathLst>
                <a:path w="3538" h="3940" extrusionOk="0">
                  <a:moveTo>
                    <a:pt x="1048" y="0"/>
                  </a:moveTo>
                  <a:cubicBezTo>
                    <a:pt x="503" y="0"/>
                    <a:pt x="1" y="519"/>
                    <a:pt x="186" y="1147"/>
                  </a:cubicBezTo>
                  <a:cubicBezTo>
                    <a:pt x="483" y="2156"/>
                    <a:pt x="842" y="3179"/>
                    <a:pt x="1685" y="3727"/>
                  </a:cubicBezTo>
                  <a:lnTo>
                    <a:pt x="3537" y="3940"/>
                  </a:lnTo>
                  <a:cubicBezTo>
                    <a:pt x="3537" y="3940"/>
                    <a:pt x="3140" y="3649"/>
                    <a:pt x="3281" y="2561"/>
                  </a:cubicBezTo>
                  <a:cubicBezTo>
                    <a:pt x="2681" y="1812"/>
                    <a:pt x="2281" y="828"/>
                    <a:pt x="1685" y="274"/>
                  </a:cubicBezTo>
                  <a:cubicBezTo>
                    <a:pt x="1667" y="257"/>
                    <a:pt x="1649" y="242"/>
                    <a:pt x="1631" y="226"/>
                  </a:cubicBezTo>
                  <a:cubicBezTo>
                    <a:pt x="1451" y="69"/>
                    <a:pt x="124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57625" y="1017325"/>
              <a:ext cx="416825" cy="281550"/>
            </a:xfrm>
            <a:custGeom>
              <a:avLst/>
              <a:gdLst/>
              <a:ahLst/>
              <a:cxnLst/>
              <a:rect l="l" t="t" r="r" b="b"/>
              <a:pathLst>
                <a:path w="16673" h="11262" extrusionOk="0">
                  <a:moveTo>
                    <a:pt x="1731" y="0"/>
                  </a:moveTo>
                  <a:cubicBezTo>
                    <a:pt x="1731" y="0"/>
                    <a:pt x="1184" y="1822"/>
                    <a:pt x="637" y="3667"/>
                  </a:cubicBezTo>
                  <a:cubicBezTo>
                    <a:pt x="91" y="5512"/>
                    <a:pt x="0" y="7812"/>
                    <a:pt x="3371" y="8883"/>
                  </a:cubicBezTo>
                  <a:cubicBezTo>
                    <a:pt x="6743" y="9954"/>
                    <a:pt x="12094" y="10728"/>
                    <a:pt x="12094" y="10728"/>
                  </a:cubicBezTo>
                  <a:cubicBezTo>
                    <a:pt x="12173" y="11123"/>
                    <a:pt x="12545" y="11261"/>
                    <a:pt x="12954" y="11261"/>
                  </a:cubicBezTo>
                  <a:cubicBezTo>
                    <a:pt x="13016" y="11261"/>
                    <a:pt x="13080" y="11258"/>
                    <a:pt x="13143" y="11252"/>
                  </a:cubicBezTo>
                  <a:cubicBezTo>
                    <a:pt x="13269" y="11240"/>
                    <a:pt x="13382" y="11236"/>
                    <a:pt x="13489" y="11236"/>
                  </a:cubicBezTo>
                  <a:cubicBezTo>
                    <a:pt x="13727" y="11236"/>
                    <a:pt x="13934" y="11257"/>
                    <a:pt x="14179" y="11257"/>
                  </a:cubicBezTo>
                  <a:cubicBezTo>
                    <a:pt x="14241" y="11257"/>
                    <a:pt x="14305" y="11255"/>
                    <a:pt x="14372" y="11252"/>
                  </a:cubicBezTo>
                  <a:cubicBezTo>
                    <a:pt x="14827" y="11229"/>
                    <a:pt x="15671" y="10386"/>
                    <a:pt x="15762" y="9976"/>
                  </a:cubicBezTo>
                  <a:cubicBezTo>
                    <a:pt x="15853" y="9566"/>
                    <a:pt x="15192" y="9521"/>
                    <a:pt x="15192" y="9521"/>
                  </a:cubicBezTo>
                  <a:cubicBezTo>
                    <a:pt x="15227" y="9516"/>
                    <a:pt x="15285" y="9514"/>
                    <a:pt x="15359" y="9514"/>
                  </a:cubicBezTo>
                  <a:cubicBezTo>
                    <a:pt x="15558" y="9514"/>
                    <a:pt x="15867" y="9527"/>
                    <a:pt x="16116" y="9527"/>
                  </a:cubicBezTo>
                  <a:cubicBezTo>
                    <a:pt x="16206" y="9527"/>
                    <a:pt x="16288" y="9526"/>
                    <a:pt x="16354" y="9521"/>
                  </a:cubicBezTo>
                  <a:cubicBezTo>
                    <a:pt x="16673" y="9498"/>
                    <a:pt x="16605" y="8997"/>
                    <a:pt x="15489" y="8928"/>
                  </a:cubicBezTo>
                  <a:cubicBezTo>
                    <a:pt x="15425" y="8925"/>
                    <a:pt x="15362" y="8923"/>
                    <a:pt x="15299" y="8923"/>
                  </a:cubicBezTo>
                  <a:cubicBezTo>
                    <a:pt x="14304" y="8923"/>
                    <a:pt x="13426" y="9386"/>
                    <a:pt x="12750" y="9386"/>
                  </a:cubicBezTo>
                  <a:cubicBezTo>
                    <a:pt x="12721" y="9386"/>
                    <a:pt x="12693" y="9385"/>
                    <a:pt x="12665" y="9383"/>
                  </a:cubicBezTo>
                  <a:cubicBezTo>
                    <a:pt x="11936" y="9338"/>
                    <a:pt x="5808" y="5284"/>
                    <a:pt x="5808" y="5284"/>
                  </a:cubicBezTo>
                  <a:lnTo>
                    <a:pt x="7243" y="1844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72150" y="1017325"/>
              <a:ext cx="166575" cy="105525"/>
            </a:xfrm>
            <a:custGeom>
              <a:avLst/>
              <a:gdLst/>
              <a:ahLst/>
              <a:cxnLst/>
              <a:rect l="l" t="t" r="r" b="b"/>
              <a:pathLst>
                <a:path w="6663" h="4221" extrusionOk="0">
                  <a:moveTo>
                    <a:pt x="1150" y="0"/>
                  </a:moveTo>
                  <a:cubicBezTo>
                    <a:pt x="1150" y="0"/>
                    <a:pt x="603" y="1822"/>
                    <a:pt x="57" y="3667"/>
                  </a:cubicBezTo>
                  <a:cubicBezTo>
                    <a:pt x="37" y="3733"/>
                    <a:pt x="18" y="3800"/>
                    <a:pt x="0" y="3868"/>
                  </a:cubicBezTo>
                  <a:cubicBezTo>
                    <a:pt x="389" y="4128"/>
                    <a:pt x="795" y="4220"/>
                    <a:pt x="1201" y="4220"/>
                  </a:cubicBezTo>
                  <a:cubicBezTo>
                    <a:pt x="1968" y="4220"/>
                    <a:pt x="2734" y="3893"/>
                    <a:pt x="3382" y="3758"/>
                  </a:cubicBezTo>
                  <a:cubicBezTo>
                    <a:pt x="4298" y="3567"/>
                    <a:pt x="5192" y="3546"/>
                    <a:pt x="6083" y="3232"/>
                  </a:cubicBezTo>
                  <a:lnTo>
                    <a:pt x="6662" y="1844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69600" y="1130250"/>
              <a:ext cx="33250" cy="19200"/>
            </a:xfrm>
            <a:custGeom>
              <a:avLst/>
              <a:gdLst/>
              <a:ahLst/>
              <a:cxnLst/>
              <a:rect l="l" t="t" r="r" b="b"/>
              <a:pathLst>
                <a:path w="1330" h="768" fill="none" extrusionOk="0">
                  <a:moveTo>
                    <a:pt x="1329" y="767"/>
                  </a:moveTo>
                  <a:lnTo>
                    <a:pt x="0" y="0"/>
                  </a:lnTo>
                </a:path>
              </a:pathLst>
            </a:custGeom>
            <a:noFill/>
            <a:ln w="375" cap="flat" cmpd="sng">
              <a:solidFill>
                <a:srgbClr val="AF3A3A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79325" y="978375"/>
              <a:ext cx="181950" cy="107650"/>
            </a:xfrm>
            <a:custGeom>
              <a:avLst/>
              <a:gdLst/>
              <a:ahLst/>
              <a:cxnLst/>
              <a:rect l="l" t="t" r="r" b="b"/>
              <a:pathLst>
                <a:path w="7278" h="4306" extrusionOk="0">
                  <a:moveTo>
                    <a:pt x="1098" y="1"/>
                  </a:moveTo>
                  <a:cubicBezTo>
                    <a:pt x="1082" y="115"/>
                    <a:pt x="1067" y="240"/>
                    <a:pt x="1045" y="381"/>
                  </a:cubicBezTo>
                  <a:cubicBezTo>
                    <a:pt x="924" y="1201"/>
                    <a:pt x="0" y="1156"/>
                    <a:pt x="195" y="1686"/>
                  </a:cubicBezTo>
                  <a:cubicBezTo>
                    <a:pt x="407" y="2264"/>
                    <a:pt x="894" y="3053"/>
                    <a:pt x="2867" y="3934"/>
                  </a:cubicBezTo>
                  <a:cubicBezTo>
                    <a:pt x="3487" y="4210"/>
                    <a:pt x="4125" y="4305"/>
                    <a:pt x="4709" y="4305"/>
                  </a:cubicBezTo>
                  <a:cubicBezTo>
                    <a:pt x="5413" y="4305"/>
                    <a:pt x="6038" y="4167"/>
                    <a:pt x="6458" y="4044"/>
                  </a:cubicBezTo>
                  <a:cubicBezTo>
                    <a:pt x="6796" y="3944"/>
                    <a:pt x="7069" y="3696"/>
                    <a:pt x="7204" y="3369"/>
                  </a:cubicBezTo>
                  <a:lnTo>
                    <a:pt x="7278" y="318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74900" y="545850"/>
              <a:ext cx="171650" cy="154875"/>
            </a:xfrm>
            <a:custGeom>
              <a:avLst/>
              <a:gdLst/>
              <a:ahLst/>
              <a:cxnLst/>
              <a:rect l="l" t="t" r="r" b="b"/>
              <a:pathLst>
                <a:path w="6866" h="6195" extrusionOk="0">
                  <a:moveTo>
                    <a:pt x="5626" y="0"/>
                  </a:moveTo>
                  <a:cubicBezTo>
                    <a:pt x="5468" y="0"/>
                    <a:pt x="5302" y="30"/>
                    <a:pt x="5134" y="91"/>
                  </a:cubicBezTo>
                  <a:cubicBezTo>
                    <a:pt x="4966" y="152"/>
                    <a:pt x="4811" y="173"/>
                    <a:pt x="4664" y="173"/>
                  </a:cubicBezTo>
                  <a:cubicBezTo>
                    <a:pt x="4340" y="173"/>
                    <a:pt x="4056" y="70"/>
                    <a:pt x="3755" y="70"/>
                  </a:cubicBezTo>
                  <a:cubicBezTo>
                    <a:pt x="3586" y="70"/>
                    <a:pt x="3412" y="103"/>
                    <a:pt x="3221" y="204"/>
                  </a:cubicBezTo>
                  <a:cubicBezTo>
                    <a:pt x="2780" y="440"/>
                    <a:pt x="2574" y="662"/>
                    <a:pt x="2305" y="852"/>
                  </a:cubicBezTo>
                  <a:cubicBezTo>
                    <a:pt x="2086" y="1005"/>
                    <a:pt x="1825" y="1068"/>
                    <a:pt x="1559" y="1068"/>
                  </a:cubicBezTo>
                  <a:cubicBezTo>
                    <a:pt x="1526" y="1068"/>
                    <a:pt x="1494" y="1067"/>
                    <a:pt x="1461" y="1065"/>
                  </a:cubicBezTo>
                  <a:cubicBezTo>
                    <a:pt x="1443" y="1064"/>
                    <a:pt x="1426" y="1064"/>
                    <a:pt x="1408" y="1064"/>
                  </a:cubicBezTo>
                  <a:cubicBezTo>
                    <a:pt x="626" y="1064"/>
                    <a:pt x="0" y="2071"/>
                    <a:pt x="41" y="2847"/>
                  </a:cubicBezTo>
                  <a:cubicBezTo>
                    <a:pt x="86" y="3735"/>
                    <a:pt x="283" y="4077"/>
                    <a:pt x="625" y="4737"/>
                  </a:cubicBezTo>
                  <a:cubicBezTo>
                    <a:pt x="967" y="5398"/>
                    <a:pt x="1149" y="6195"/>
                    <a:pt x="1149" y="6195"/>
                  </a:cubicBezTo>
                  <a:cubicBezTo>
                    <a:pt x="2037" y="5739"/>
                    <a:pt x="1992" y="2847"/>
                    <a:pt x="1992" y="2847"/>
                  </a:cubicBezTo>
                  <a:cubicBezTo>
                    <a:pt x="2058" y="2814"/>
                    <a:pt x="2140" y="2802"/>
                    <a:pt x="2238" y="2802"/>
                  </a:cubicBezTo>
                  <a:cubicBezTo>
                    <a:pt x="2473" y="2802"/>
                    <a:pt x="2806" y="2869"/>
                    <a:pt x="3268" y="2869"/>
                  </a:cubicBezTo>
                  <a:cubicBezTo>
                    <a:pt x="3408" y="2869"/>
                    <a:pt x="3559" y="2863"/>
                    <a:pt x="3723" y="2847"/>
                  </a:cubicBezTo>
                  <a:cubicBezTo>
                    <a:pt x="4656" y="2755"/>
                    <a:pt x="4611" y="2322"/>
                    <a:pt x="5294" y="2255"/>
                  </a:cubicBezTo>
                  <a:cubicBezTo>
                    <a:pt x="5978" y="2186"/>
                    <a:pt x="6865" y="1731"/>
                    <a:pt x="6729" y="956"/>
                  </a:cubicBezTo>
                  <a:cubicBezTo>
                    <a:pt x="6623" y="355"/>
                    <a:pt x="6174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72725" y="600675"/>
              <a:ext cx="171725" cy="216475"/>
            </a:xfrm>
            <a:custGeom>
              <a:avLst/>
              <a:gdLst/>
              <a:ahLst/>
              <a:cxnLst/>
              <a:rect l="l" t="t" r="r" b="b"/>
              <a:pathLst>
                <a:path w="6869" h="8659" extrusionOk="0">
                  <a:moveTo>
                    <a:pt x="4819" y="0"/>
                  </a:moveTo>
                  <a:cubicBezTo>
                    <a:pt x="4572" y="259"/>
                    <a:pt x="4014" y="446"/>
                    <a:pt x="3472" y="446"/>
                  </a:cubicBezTo>
                  <a:cubicBezTo>
                    <a:pt x="3315" y="446"/>
                    <a:pt x="3159" y="430"/>
                    <a:pt x="3012" y="396"/>
                  </a:cubicBezTo>
                  <a:cubicBezTo>
                    <a:pt x="2856" y="360"/>
                    <a:pt x="2698" y="346"/>
                    <a:pt x="2548" y="346"/>
                  </a:cubicBezTo>
                  <a:cubicBezTo>
                    <a:pt x="2066" y="346"/>
                    <a:pt x="1661" y="487"/>
                    <a:pt x="1661" y="487"/>
                  </a:cubicBezTo>
                  <a:cubicBezTo>
                    <a:pt x="1661" y="487"/>
                    <a:pt x="1706" y="2005"/>
                    <a:pt x="1479" y="2916"/>
                  </a:cubicBezTo>
                  <a:cubicBezTo>
                    <a:pt x="1284" y="2728"/>
                    <a:pt x="1013" y="2624"/>
                    <a:pt x="760" y="2624"/>
                  </a:cubicBezTo>
                  <a:cubicBezTo>
                    <a:pt x="359" y="2624"/>
                    <a:pt x="0" y="2883"/>
                    <a:pt x="52" y="3478"/>
                  </a:cubicBezTo>
                  <a:cubicBezTo>
                    <a:pt x="93" y="3961"/>
                    <a:pt x="461" y="4066"/>
                    <a:pt x="776" y="4066"/>
                  </a:cubicBezTo>
                  <a:cubicBezTo>
                    <a:pt x="1022" y="4066"/>
                    <a:pt x="1236" y="4002"/>
                    <a:pt x="1236" y="4002"/>
                  </a:cubicBezTo>
                  <a:lnTo>
                    <a:pt x="1767" y="6728"/>
                  </a:lnTo>
                  <a:cubicBezTo>
                    <a:pt x="3698" y="6939"/>
                    <a:pt x="5467" y="8659"/>
                    <a:pt x="6183" y="8659"/>
                  </a:cubicBezTo>
                  <a:cubicBezTo>
                    <a:pt x="6289" y="8659"/>
                    <a:pt x="6372" y="8621"/>
                    <a:pt x="6429" y="8535"/>
                  </a:cubicBezTo>
                  <a:cubicBezTo>
                    <a:pt x="6869" y="7866"/>
                    <a:pt x="4482" y="5927"/>
                    <a:pt x="4482" y="5927"/>
                  </a:cubicBezTo>
                  <a:lnTo>
                    <a:pt x="4277" y="5049"/>
                  </a:lnTo>
                  <a:cubicBezTo>
                    <a:pt x="5643" y="4989"/>
                    <a:pt x="5229" y="2977"/>
                    <a:pt x="4987" y="2051"/>
                  </a:cubicBezTo>
                  <a:cubicBezTo>
                    <a:pt x="4743" y="1124"/>
                    <a:pt x="4819" y="0"/>
                    <a:pt x="4819" y="0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22175" y="708175"/>
              <a:ext cx="62600" cy="40825"/>
            </a:xfrm>
            <a:custGeom>
              <a:avLst/>
              <a:gdLst/>
              <a:ahLst/>
              <a:cxnLst/>
              <a:rect l="l" t="t" r="r" b="b"/>
              <a:pathLst>
                <a:path w="2504" h="1633" extrusionOk="0">
                  <a:moveTo>
                    <a:pt x="103" y="0"/>
                  </a:moveTo>
                  <a:cubicBezTo>
                    <a:pt x="50" y="0"/>
                    <a:pt x="0" y="50"/>
                    <a:pt x="19" y="114"/>
                  </a:cubicBezTo>
                  <a:cubicBezTo>
                    <a:pt x="267" y="955"/>
                    <a:pt x="756" y="1633"/>
                    <a:pt x="2251" y="1633"/>
                  </a:cubicBezTo>
                  <a:cubicBezTo>
                    <a:pt x="2332" y="1633"/>
                    <a:pt x="2416" y="1631"/>
                    <a:pt x="2504" y="1627"/>
                  </a:cubicBezTo>
                  <a:lnTo>
                    <a:pt x="2299" y="749"/>
                  </a:lnTo>
                  <a:cubicBezTo>
                    <a:pt x="2206" y="759"/>
                    <a:pt x="2104" y="764"/>
                    <a:pt x="1996" y="764"/>
                  </a:cubicBezTo>
                  <a:cubicBezTo>
                    <a:pt x="1421" y="764"/>
                    <a:pt x="663" y="609"/>
                    <a:pt x="170" y="32"/>
                  </a:cubicBezTo>
                  <a:cubicBezTo>
                    <a:pt x="151" y="10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94300" y="639700"/>
              <a:ext cx="36325" cy="36825"/>
            </a:xfrm>
            <a:custGeom>
              <a:avLst/>
              <a:gdLst/>
              <a:ahLst/>
              <a:cxnLst/>
              <a:rect l="l" t="t" r="r" b="b"/>
              <a:pathLst>
                <a:path w="1453" h="1473" extrusionOk="0">
                  <a:moveTo>
                    <a:pt x="1066" y="1"/>
                  </a:moveTo>
                  <a:lnTo>
                    <a:pt x="0" y="786"/>
                  </a:lnTo>
                  <a:lnTo>
                    <a:pt x="342" y="1428"/>
                  </a:lnTo>
                  <a:cubicBezTo>
                    <a:pt x="342" y="1428"/>
                    <a:pt x="540" y="1303"/>
                    <a:pt x="844" y="1303"/>
                  </a:cubicBezTo>
                  <a:cubicBezTo>
                    <a:pt x="1018" y="1303"/>
                    <a:pt x="1227" y="1344"/>
                    <a:pt x="1453" y="1473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18325" y="623375"/>
              <a:ext cx="109325" cy="53650"/>
            </a:xfrm>
            <a:custGeom>
              <a:avLst/>
              <a:gdLst/>
              <a:ahLst/>
              <a:cxnLst/>
              <a:rect l="l" t="t" r="r" b="b"/>
              <a:pathLst>
                <a:path w="4373" h="2146" extrusionOk="0">
                  <a:moveTo>
                    <a:pt x="3448" y="1"/>
                  </a:moveTo>
                  <a:cubicBezTo>
                    <a:pt x="3406" y="1"/>
                    <a:pt x="3364" y="3"/>
                    <a:pt x="3322" y="10"/>
                  </a:cubicBezTo>
                  <a:lnTo>
                    <a:pt x="449" y="425"/>
                  </a:lnTo>
                  <a:cubicBezTo>
                    <a:pt x="185" y="464"/>
                    <a:pt x="1" y="708"/>
                    <a:pt x="40" y="972"/>
                  </a:cubicBezTo>
                  <a:lnTo>
                    <a:pt x="149" y="1732"/>
                  </a:lnTo>
                  <a:cubicBezTo>
                    <a:pt x="185" y="1972"/>
                    <a:pt x="390" y="2146"/>
                    <a:pt x="626" y="2146"/>
                  </a:cubicBezTo>
                  <a:cubicBezTo>
                    <a:pt x="650" y="2146"/>
                    <a:pt x="673" y="2144"/>
                    <a:pt x="697" y="2141"/>
                  </a:cubicBezTo>
                  <a:lnTo>
                    <a:pt x="3571" y="1726"/>
                  </a:lnTo>
                  <a:cubicBezTo>
                    <a:pt x="4044" y="1657"/>
                    <a:pt x="4373" y="1217"/>
                    <a:pt x="4304" y="744"/>
                  </a:cubicBezTo>
                  <a:cubicBezTo>
                    <a:pt x="4243" y="312"/>
                    <a:pt x="3872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36075" y="620700"/>
              <a:ext cx="92875" cy="55050"/>
            </a:xfrm>
            <a:custGeom>
              <a:avLst/>
              <a:gdLst/>
              <a:ahLst/>
              <a:cxnLst/>
              <a:rect l="l" t="t" r="r" b="b"/>
              <a:pathLst>
                <a:path w="3715" h="2202" extrusionOk="0">
                  <a:moveTo>
                    <a:pt x="3417" y="1"/>
                  </a:moveTo>
                  <a:cubicBezTo>
                    <a:pt x="3414" y="1"/>
                    <a:pt x="3411" y="1"/>
                    <a:pt x="3408" y="1"/>
                  </a:cubicBezTo>
                  <a:lnTo>
                    <a:pt x="60" y="485"/>
                  </a:lnTo>
                  <a:cubicBezTo>
                    <a:pt x="25" y="490"/>
                    <a:pt x="1" y="523"/>
                    <a:pt x="6" y="557"/>
                  </a:cubicBezTo>
                  <a:lnTo>
                    <a:pt x="237" y="2148"/>
                  </a:lnTo>
                  <a:cubicBezTo>
                    <a:pt x="241" y="2179"/>
                    <a:pt x="268" y="2202"/>
                    <a:pt x="298" y="2202"/>
                  </a:cubicBezTo>
                  <a:cubicBezTo>
                    <a:pt x="302" y="2202"/>
                    <a:pt x="305" y="2202"/>
                    <a:pt x="308" y="2201"/>
                  </a:cubicBezTo>
                  <a:lnTo>
                    <a:pt x="3656" y="1717"/>
                  </a:lnTo>
                  <a:cubicBezTo>
                    <a:pt x="3690" y="1712"/>
                    <a:pt x="3715" y="1680"/>
                    <a:pt x="3710" y="1646"/>
                  </a:cubicBezTo>
                  <a:lnTo>
                    <a:pt x="3480" y="55"/>
                  </a:lnTo>
                  <a:cubicBezTo>
                    <a:pt x="3475" y="24"/>
                    <a:pt x="3448" y="1"/>
                    <a:pt x="3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62975" y="641425"/>
              <a:ext cx="45075" cy="11375"/>
            </a:xfrm>
            <a:custGeom>
              <a:avLst/>
              <a:gdLst/>
              <a:ahLst/>
              <a:cxnLst/>
              <a:rect l="l" t="t" r="r" b="b"/>
              <a:pathLst>
                <a:path w="1803" h="455" extrusionOk="0">
                  <a:moveTo>
                    <a:pt x="1680" y="0"/>
                  </a:moveTo>
                  <a:cubicBezTo>
                    <a:pt x="1675" y="0"/>
                    <a:pt x="1669" y="1"/>
                    <a:pt x="1663" y="2"/>
                  </a:cubicBezTo>
                  <a:lnTo>
                    <a:pt x="107" y="226"/>
                  </a:lnTo>
                  <a:cubicBezTo>
                    <a:pt x="44" y="236"/>
                    <a:pt x="1" y="294"/>
                    <a:pt x="9" y="356"/>
                  </a:cubicBezTo>
                  <a:cubicBezTo>
                    <a:pt x="18" y="414"/>
                    <a:pt x="67" y="455"/>
                    <a:pt x="122" y="455"/>
                  </a:cubicBezTo>
                  <a:cubicBezTo>
                    <a:pt x="128" y="455"/>
                    <a:pt x="134" y="454"/>
                    <a:pt x="140" y="454"/>
                  </a:cubicBezTo>
                  <a:lnTo>
                    <a:pt x="1696" y="229"/>
                  </a:lnTo>
                  <a:cubicBezTo>
                    <a:pt x="1760" y="220"/>
                    <a:pt x="1803" y="162"/>
                    <a:pt x="1793" y="99"/>
                  </a:cubicBezTo>
                  <a:cubicBezTo>
                    <a:pt x="1786" y="42"/>
                    <a:pt x="1736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78225" y="571725"/>
              <a:ext cx="43475" cy="89450"/>
            </a:xfrm>
            <a:custGeom>
              <a:avLst/>
              <a:gdLst/>
              <a:ahLst/>
              <a:cxnLst/>
              <a:rect l="l" t="t" r="r" b="b"/>
              <a:pathLst>
                <a:path w="1739" h="3578" extrusionOk="0">
                  <a:moveTo>
                    <a:pt x="1738" y="1"/>
                  </a:moveTo>
                  <a:lnTo>
                    <a:pt x="1738" y="1"/>
                  </a:lnTo>
                  <a:cubicBezTo>
                    <a:pt x="1635" y="23"/>
                    <a:pt x="1529" y="33"/>
                    <a:pt x="1422" y="33"/>
                  </a:cubicBezTo>
                  <a:cubicBezTo>
                    <a:pt x="1391" y="33"/>
                    <a:pt x="1359" y="32"/>
                    <a:pt x="1328" y="30"/>
                  </a:cubicBezTo>
                  <a:cubicBezTo>
                    <a:pt x="1312" y="29"/>
                    <a:pt x="1296" y="29"/>
                    <a:pt x="1280" y="29"/>
                  </a:cubicBezTo>
                  <a:cubicBezTo>
                    <a:pt x="1236" y="29"/>
                    <a:pt x="1194" y="33"/>
                    <a:pt x="1152" y="39"/>
                  </a:cubicBezTo>
                  <a:cubicBezTo>
                    <a:pt x="422" y="724"/>
                    <a:pt x="1" y="1995"/>
                    <a:pt x="448" y="3577"/>
                  </a:cubicBezTo>
                  <a:lnTo>
                    <a:pt x="760" y="3489"/>
                  </a:lnTo>
                  <a:cubicBezTo>
                    <a:pt x="388" y="2172"/>
                    <a:pt x="666" y="578"/>
                    <a:pt x="1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7825" y="646850"/>
              <a:ext cx="44975" cy="67675"/>
            </a:xfrm>
            <a:custGeom>
              <a:avLst/>
              <a:gdLst/>
              <a:ahLst/>
              <a:cxnLst/>
              <a:rect l="l" t="t" r="r" b="b"/>
              <a:pathLst>
                <a:path w="1799" h="2707" extrusionOk="0">
                  <a:moveTo>
                    <a:pt x="723" y="0"/>
                  </a:moveTo>
                  <a:cubicBezTo>
                    <a:pt x="695" y="0"/>
                    <a:pt x="668" y="2"/>
                    <a:pt x="640" y="7"/>
                  </a:cubicBezTo>
                  <a:cubicBezTo>
                    <a:pt x="388" y="49"/>
                    <a:pt x="113" y="291"/>
                    <a:pt x="113" y="291"/>
                  </a:cubicBezTo>
                  <a:lnTo>
                    <a:pt x="140" y="496"/>
                  </a:lnTo>
                  <a:cubicBezTo>
                    <a:pt x="34" y="765"/>
                    <a:pt x="1" y="1118"/>
                    <a:pt x="64" y="1493"/>
                  </a:cubicBezTo>
                  <a:cubicBezTo>
                    <a:pt x="116" y="1803"/>
                    <a:pt x="227" y="2076"/>
                    <a:pt x="370" y="2286"/>
                  </a:cubicBezTo>
                  <a:lnTo>
                    <a:pt x="413" y="2619"/>
                  </a:lnTo>
                  <a:cubicBezTo>
                    <a:pt x="413" y="2619"/>
                    <a:pt x="1008" y="2707"/>
                    <a:pt x="1089" y="2707"/>
                  </a:cubicBezTo>
                  <a:cubicBezTo>
                    <a:pt x="1092" y="2707"/>
                    <a:pt x="1095" y="2706"/>
                    <a:pt x="1096" y="2706"/>
                  </a:cubicBezTo>
                  <a:cubicBezTo>
                    <a:pt x="1541" y="2631"/>
                    <a:pt x="1799" y="1967"/>
                    <a:pt x="1672" y="1221"/>
                  </a:cubicBezTo>
                  <a:cubicBezTo>
                    <a:pt x="1554" y="521"/>
                    <a:pt x="114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62725" y="653900"/>
              <a:ext cx="45675" cy="58475"/>
            </a:xfrm>
            <a:custGeom>
              <a:avLst/>
              <a:gdLst/>
              <a:ahLst/>
              <a:cxnLst/>
              <a:rect l="l" t="t" r="r" b="b"/>
              <a:pathLst>
                <a:path w="1827" h="2339" extrusionOk="0">
                  <a:moveTo>
                    <a:pt x="813" y="1"/>
                  </a:moveTo>
                  <a:cubicBezTo>
                    <a:pt x="781" y="1"/>
                    <a:pt x="749" y="3"/>
                    <a:pt x="717" y="9"/>
                  </a:cubicBezTo>
                  <a:cubicBezTo>
                    <a:pt x="273" y="84"/>
                    <a:pt x="1" y="665"/>
                    <a:pt x="110" y="1306"/>
                  </a:cubicBezTo>
                  <a:cubicBezTo>
                    <a:pt x="210" y="1900"/>
                    <a:pt x="603" y="2338"/>
                    <a:pt x="1014" y="2338"/>
                  </a:cubicBezTo>
                  <a:cubicBezTo>
                    <a:pt x="1046" y="2338"/>
                    <a:pt x="1078" y="2335"/>
                    <a:pt x="1110" y="2330"/>
                  </a:cubicBezTo>
                  <a:cubicBezTo>
                    <a:pt x="1554" y="2254"/>
                    <a:pt x="1826" y="1674"/>
                    <a:pt x="1717" y="1033"/>
                  </a:cubicBezTo>
                  <a:cubicBezTo>
                    <a:pt x="1617" y="439"/>
                    <a:pt x="1224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72950" y="679425"/>
              <a:ext cx="21150" cy="9400"/>
            </a:xfrm>
            <a:custGeom>
              <a:avLst/>
              <a:gdLst/>
              <a:ahLst/>
              <a:cxnLst/>
              <a:rect l="l" t="t" r="r" b="b"/>
              <a:pathLst>
                <a:path w="846" h="376" extrusionOk="0">
                  <a:moveTo>
                    <a:pt x="694" y="0"/>
                  </a:moveTo>
                  <a:cubicBezTo>
                    <a:pt x="685" y="0"/>
                    <a:pt x="677" y="1"/>
                    <a:pt x="669" y="2"/>
                  </a:cubicBezTo>
                  <a:lnTo>
                    <a:pt x="129" y="93"/>
                  </a:lnTo>
                  <a:cubicBezTo>
                    <a:pt x="52" y="106"/>
                    <a:pt x="0" y="180"/>
                    <a:pt x="13" y="257"/>
                  </a:cubicBezTo>
                  <a:cubicBezTo>
                    <a:pt x="24" y="326"/>
                    <a:pt x="85" y="376"/>
                    <a:pt x="152" y="376"/>
                  </a:cubicBezTo>
                  <a:cubicBezTo>
                    <a:pt x="160" y="376"/>
                    <a:pt x="169" y="375"/>
                    <a:pt x="177" y="374"/>
                  </a:cubicBezTo>
                  <a:lnTo>
                    <a:pt x="716" y="283"/>
                  </a:lnTo>
                  <a:cubicBezTo>
                    <a:pt x="794" y="270"/>
                    <a:pt x="846" y="196"/>
                    <a:pt x="833" y="119"/>
                  </a:cubicBezTo>
                  <a:cubicBezTo>
                    <a:pt x="821" y="50"/>
                    <a:pt x="761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99800" y="945625"/>
              <a:ext cx="197850" cy="198525"/>
            </a:xfrm>
            <a:custGeom>
              <a:avLst/>
              <a:gdLst/>
              <a:ahLst/>
              <a:cxnLst/>
              <a:rect l="l" t="t" r="r" b="b"/>
              <a:pathLst>
                <a:path w="7914" h="7941" extrusionOk="0">
                  <a:moveTo>
                    <a:pt x="4133" y="1"/>
                  </a:moveTo>
                  <a:lnTo>
                    <a:pt x="4133" y="1"/>
                  </a:lnTo>
                  <a:cubicBezTo>
                    <a:pt x="4756" y="780"/>
                    <a:pt x="4038" y="2920"/>
                    <a:pt x="2467" y="4638"/>
                  </a:cubicBezTo>
                  <a:cubicBezTo>
                    <a:pt x="1183" y="6040"/>
                    <a:pt x="341" y="7186"/>
                    <a:pt x="0" y="7941"/>
                  </a:cubicBezTo>
                  <a:cubicBezTo>
                    <a:pt x="58" y="7910"/>
                    <a:pt x="113" y="7881"/>
                    <a:pt x="170" y="7851"/>
                  </a:cubicBezTo>
                  <a:cubicBezTo>
                    <a:pt x="3177" y="6235"/>
                    <a:pt x="7307" y="4333"/>
                    <a:pt x="7610" y="3787"/>
                  </a:cubicBezTo>
                  <a:cubicBezTo>
                    <a:pt x="7914" y="3240"/>
                    <a:pt x="6821" y="2905"/>
                    <a:pt x="5971" y="2572"/>
                  </a:cubicBezTo>
                  <a:cubicBezTo>
                    <a:pt x="5121" y="2238"/>
                    <a:pt x="5212" y="1691"/>
                    <a:pt x="4756" y="780"/>
                  </a:cubicBezTo>
                  <a:cubicBezTo>
                    <a:pt x="4595" y="457"/>
                    <a:pt x="4363" y="199"/>
                    <a:pt x="4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139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7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05" name="Google Shape;105;p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 rot="-237">
            <a:off x="1146000" y="1635864"/>
            <a:ext cx="43527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96550" y="1492925"/>
            <a:ext cx="4851600" cy="24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 rot="5400000">
            <a:off x="2417235" y="-1004959"/>
            <a:ext cx="6203429" cy="8213345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956675" y="1791563"/>
            <a:ext cx="6305400" cy="2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 flipH="1">
            <a:off x="871800" y="1138351"/>
            <a:ext cx="1434000" cy="1433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8"/>
          <p:cNvGrpSpPr/>
          <p:nvPr/>
        </p:nvGrpSpPr>
        <p:grpSpPr>
          <a:xfrm>
            <a:off x="414802" y="1435747"/>
            <a:ext cx="2078283" cy="3707630"/>
            <a:chOff x="4158788" y="397050"/>
            <a:chExt cx="774150" cy="1381125"/>
          </a:xfrm>
        </p:grpSpPr>
        <p:sp>
          <p:nvSpPr>
            <p:cNvPr id="117" name="Google Shape;117;p8"/>
            <p:cNvSpPr/>
            <p:nvPr/>
          </p:nvSpPr>
          <p:spPr>
            <a:xfrm>
              <a:off x="4547563" y="397050"/>
              <a:ext cx="123400" cy="93550"/>
            </a:xfrm>
            <a:custGeom>
              <a:avLst/>
              <a:gdLst/>
              <a:ahLst/>
              <a:cxnLst/>
              <a:rect l="l" t="t" r="r" b="b"/>
              <a:pathLst>
                <a:path w="4936" h="3742" extrusionOk="0">
                  <a:moveTo>
                    <a:pt x="3536" y="1"/>
                  </a:moveTo>
                  <a:cubicBezTo>
                    <a:pt x="3244" y="1"/>
                    <a:pt x="2932" y="86"/>
                    <a:pt x="2645" y="276"/>
                  </a:cubicBezTo>
                  <a:cubicBezTo>
                    <a:pt x="2009" y="698"/>
                    <a:pt x="1753" y="860"/>
                    <a:pt x="1210" y="1117"/>
                  </a:cubicBezTo>
                  <a:cubicBezTo>
                    <a:pt x="666" y="1373"/>
                    <a:pt x="1" y="1689"/>
                    <a:pt x="21" y="2408"/>
                  </a:cubicBezTo>
                  <a:cubicBezTo>
                    <a:pt x="41" y="3129"/>
                    <a:pt x="810" y="3741"/>
                    <a:pt x="810" y="3741"/>
                  </a:cubicBezTo>
                  <a:lnTo>
                    <a:pt x="3629" y="2419"/>
                  </a:lnTo>
                  <a:cubicBezTo>
                    <a:pt x="3629" y="2419"/>
                    <a:pt x="3629" y="2419"/>
                    <a:pt x="3630" y="2419"/>
                  </a:cubicBezTo>
                  <a:cubicBezTo>
                    <a:pt x="3658" y="2419"/>
                    <a:pt x="4394" y="2409"/>
                    <a:pt x="4706" y="1352"/>
                  </a:cubicBezTo>
                  <a:cubicBezTo>
                    <a:pt x="4935" y="575"/>
                    <a:pt x="4298" y="1"/>
                    <a:pt x="3536" y="1"/>
                  </a:cubicBezTo>
                  <a:close/>
                </a:path>
              </a:pathLst>
            </a:custGeom>
            <a:solidFill>
              <a:srgbClr val="101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580488" y="1715850"/>
              <a:ext cx="188400" cy="62325"/>
            </a:xfrm>
            <a:custGeom>
              <a:avLst/>
              <a:gdLst/>
              <a:ahLst/>
              <a:cxnLst/>
              <a:rect l="l" t="t" r="r" b="b"/>
              <a:pathLst>
                <a:path w="7536" h="2493" extrusionOk="0">
                  <a:moveTo>
                    <a:pt x="970" y="0"/>
                  </a:moveTo>
                  <a:lnTo>
                    <a:pt x="1" y="2492"/>
                  </a:lnTo>
                  <a:lnTo>
                    <a:pt x="7520" y="2492"/>
                  </a:lnTo>
                  <a:cubicBezTo>
                    <a:pt x="7536" y="1277"/>
                    <a:pt x="4629" y="984"/>
                    <a:pt x="4629" y="984"/>
                  </a:cubicBezTo>
                  <a:lnTo>
                    <a:pt x="3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580488" y="1764200"/>
              <a:ext cx="188075" cy="13950"/>
            </a:xfrm>
            <a:custGeom>
              <a:avLst/>
              <a:gdLst/>
              <a:ahLst/>
              <a:cxnLst/>
              <a:rect l="l" t="t" r="r" b="b"/>
              <a:pathLst>
                <a:path w="7523" h="558" extrusionOk="0">
                  <a:moveTo>
                    <a:pt x="217" y="0"/>
                  </a:moveTo>
                  <a:lnTo>
                    <a:pt x="1" y="557"/>
                  </a:lnTo>
                  <a:lnTo>
                    <a:pt x="7520" y="557"/>
                  </a:lnTo>
                  <a:cubicBezTo>
                    <a:pt x="7523" y="344"/>
                    <a:pt x="7434" y="160"/>
                    <a:pt x="7289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158788" y="1715850"/>
              <a:ext cx="188400" cy="62325"/>
            </a:xfrm>
            <a:custGeom>
              <a:avLst/>
              <a:gdLst/>
              <a:ahLst/>
              <a:cxnLst/>
              <a:rect l="l" t="t" r="r" b="b"/>
              <a:pathLst>
                <a:path w="7536" h="2493" extrusionOk="0">
                  <a:moveTo>
                    <a:pt x="969" y="0"/>
                  </a:moveTo>
                  <a:lnTo>
                    <a:pt x="1" y="2492"/>
                  </a:lnTo>
                  <a:lnTo>
                    <a:pt x="7520" y="2492"/>
                  </a:lnTo>
                  <a:cubicBezTo>
                    <a:pt x="7536" y="1277"/>
                    <a:pt x="4628" y="984"/>
                    <a:pt x="4628" y="984"/>
                  </a:cubicBezTo>
                  <a:lnTo>
                    <a:pt x="3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4158788" y="1764200"/>
              <a:ext cx="188075" cy="13950"/>
            </a:xfrm>
            <a:custGeom>
              <a:avLst/>
              <a:gdLst/>
              <a:ahLst/>
              <a:cxnLst/>
              <a:rect l="l" t="t" r="r" b="b"/>
              <a:pathLst>
                <a:path w="7523" h="558" extrusionOk="0">
                  <a:moveTo>
                    <a:pt x="217" y="0"/>
                  </a:moveTo>
                  <a:lnTo>
                    <a:pt x="1" y="557"/>
                  </a:lnTo>
                  <a:lnTo>
                    <a:pt x="7520" y="557"/>
                  </a:lnTo>
                  <a:cubicBezTo>
                    <a:pt x="7523" y="344"/>
                    <a:pt x="7434" y="160"/>
                    <a:pt x="7289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639438" y="710525"/>
              <a:ext cx="293500" cy="272775"/>
            </a:xfrm>
            <a:custGeom>
              <a:avLst/>
              <a:gdLst/>
              <a:ahLst/>
              <a:cxnLst/>
              <a:rect l="l" t="t" r="r" b="b"/>
              <a:pathLst>
                <a:path w="11740" h="10911" extrusionOk="0">
                  <a:moveTo>
                    <a:pt x="11232" y="1"/>
                  </a:moveTo>
                  <a:cubicBezTo>
                    <a:pt x="10931" y="1"/>
                    <a:pt x="10253" y="399"/>
                    <a:pt x="9960" y="746"/>
                  </a:cubicBezTo>
                  <a:cubicBezTo>
                    <a:pt x="9632" y="1136"/>
                    <a:pt x="9444" y="1891"/>
                    <a:pt x="9444" y="1891"/>
                  </a:cubicBezTo>
                  <a:lnTo>
                    <a:pt x="4486" y="5800"/>
                  </a:lnTo>
                  <a:lnTo>
                    <a:pt x="4670" y="4564"/>
                  </a:lnTo>
                  <a:lnTo>
                    <a:pt x="1056" y="4564"/>
                  </a:lnTo>
                  <a:cubicBezTo>
                    <a:pt x="1056" y="4564"/>
                    <a:pt x="700" y="5963"/>
                    <a:pt x="358" y="7511"/>
                  </a:cubicBezTo>
                  <a:cubicBezTo>
                    <a:pt x="0" y="9128"/>
                    <a:pt x="1151" y="10910"/>
                    <a:pt x="2823" y="10910"/>
                  </a:cubicBezTo>
                  <a:cubicBezTo>
                    <a:pt x="3421" y="10910"/>
                    <a:pt x="4086" y="10682"/>
                    <a:pt x="4772" y="10136"/>
                  </a:cubicBezTo>
                  <a:cubicBezTo>
                    <a:pt x="6790" y="8532"/>
                    <a:pt x="9396" y="4196"/>
                    <a:pt x="10120" y="2954"/>
                  </a:cubicBezTo>
                  <a:cubicBezTo>
                    <a:pt x="10235" y="2756"/>
                    <a:pt x="10425" y="2608"/>
                    <a:pt x="10648" y="2557"/>
                  </a:cubicBezTo>
                  <a:cubicBezTo>
                    <a:pt x="11740" y="2307"/>
                    <a:pt x="11636" y="1729"/>
                    <a:pt x="11478" y="1608"/>
                  </a:cubicBezTo>
                  <a:cubicBezTo>
                    <a:pt x="11590" y="1423"/>
                    <a:pt x="11682" y="1187"/>
                    <a:pt x="11487" y="1033"/>
                  </a:cubicBezTo>
                  <a:cubicBezTo>
                    <a:pt x="11620" y="592"/>
                    <a:pt x="11323" y="473"/>
                    <a:pt x="11323" y="473"/>
                  </a:cubicBezTo>
                  <a:cubicBezTo>
                    <a:pt x="11323" y="473"/>
                    <a:pt x="11548" y="132"/>
                    <a:pt x="11323" y="18"/>
                  </a:cubicBezTo>
                  <a:cubicBezTo>
                    <a:pt x="11299" y="6"/>
                    <a:pt x="11268" y="1"/>
                    <a:pt x="11232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4657288" y="824625"/>
              <a:ext cx="98900" cy="62200"/>
            </a:xfrm>
            <a:custGeom>
              <a:avLst/>
              <a:gdLst/>
              <a:ahLst/>
              <a:cxnLst/>
              <a:rect l="l" t="t" r="r" b="b"/>
              <a:pathLst>
                <a:path w="3956" h="2488" extrusionOk="0">
                  <a:moveTo>
                    <a:pt x="342" y="0"/>
                  </a:moveTo>
                  <a:cubicBezTo>
                    <a:pt x="342" y="0"/>
                    <a:pt x="195" y="576"/>
                    <a:pt x="1" y="1396"/>
                  </a:cubicBezTo>
                  <a:cubicBezTo>
                    <a:pt x="899" y="1530"/>
                    <a:pt x="1350" y="1894"/>
                    <a:pt x="1575" y="2230"/>
                  </a:cubicBezTo>
                  <a:cubicBezTo>
                    <a:pt x="1690" y="2400"/>
                    <a:pt x="1876" y="2488"/>
                    <a:pt x="2065" y="2488"/>
                  </a:cubicBezTo>
                  <a:cubicBezTo>
                    <a:pt x="2204" y="2488"/>
                    <a:pt x="2344" y="2440"/>
                    <a:pt x="2459" y="2344"/>
                  </a:cubicBezTo>
                  <a:lnTo>
                    <a:pt x="3772" y="1236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4171863" y="941600"/>
              <a:ext cx="655100" cy="780425"/>
            </a:xfrm>
            <a:custGeom>
              <a:avLst/>
              <a:gdLst/>
              <a:ahLst/>
              <a:cxnLst/>
              <a:rect l="l" t="t" r="r" b="b"/>
              <a:pathLst>
                <a:path w="26204" h="31217" extrusionOk="0">
                  <a:moveTo>
                    <a:pt x="8858" y="1"/>
                  </a:moveTo>
                  <a:cubicBezTo>
                    <a:pt x="8858" y="1"/>
                    <a:pt x="4675" y="12436"/>
                    <a:pt x="4593" y="15389"/>
                  </a:cubicBezTo>
                  <a:cubicBezTo>
                    <a:pt x="3691" y="16578"/>
                    <a:pt x="3506" y="17890"/>
                    <a:pt x="3445" y="18874"/>
                  </a:cubicBezTo>
                  <a:cubicBezTo>
                    <a:pt x="3383" y="19858"/>
                    <a:pt x="2655" y="20002"/>
                    <a:pt x="2378" y="21540"/>
                  </a:cubicBezTo>
                  <a:cubicBezTo>
                    <a:pt x="2102" y="23077"/>
                    <a:pt x="2183" y="24174"/>
                    <a:pt x="1907" y="25250"/>
                  </a:cubicBezTo>
                  <a:cubicBezTo>
                    <a:pt x="1630" y="26326"/>
                    <a:pt x="801" y="27434"/>
                    <a:pt x="523" y="28756"/>
                  </a:cubicBezTo>
                  <a:cubicBezTo>
                    <a:pt x="246" y="30078"/>
                    <a:pt x="1" y="31217"/>
                    <a:pt x="1" y="31217"/>
                  </a:cubicBezTo>
                  <a:lnTo>
                    <a:pt x="3845" y="31217"/>
                  </a:lnTo>
                  <a:lnTo>
                    <a:pt x="13183" y="5926"/>
                  </a:lnTo>
                  <a:lnTo>
                    <a:pt x="14353" y="5896"/>
                  </a:lnTo>
                  <a:lnTo>
                    <a:pt x="20790" y="16854"/>
                  </a:lnTo>
                  <a:cubicBezTo>
                    <a:pt x="20175" y="17931"/>
                    <a:pt x="19898" y="19438"/>
                    <a:pt x="19867" y="20391"/>
                  </a:cubicBezTo>
                  <a:cubicBezTo>
                    <a:pt x="19837" y="21345"/>
                    <a:pt x="19191" y="21837"/>
                    <a:pt x="18730" y="23098"/>
                  </a:cubicBezTo>
                  <a:cubicBezTo>
                    <a:pt x="18269" y="24358"/>
                    <a:pt x="18330" y="25958"/>
                    <a:pt x="18175" y="27188"/>
                  </a:cubicBezTo>
                  <a:cubicBezTo>
                    <a:pt x="18022" y="28418"/>
                    <a:pt x="17346" y="29033"/>
                    <a:pt x="17285" y="29771"/>
                  </a:cubicBezTo>
                  <a:cubicBezTo>
                    <a:pt x="17222" y="30509"/>
                    <a:pt x="16885" y="31217"/>
                    <a:pt x="16885" y="31217"/>
                  </a:cubicBezTo>
                  <a:lnTo>
                    <a:pt x="20575" y="31217"/>
                  </a:lnTo>
                  <a:cubicBezTo>
                    <a:pt x="20575" y="31217"/>
                    <a:pt x="23803" y="23252"/>
                    <a:pt x="25003" y="20330"/>
                  </a:cubicBezTo>
                  <a:cubicBezTo>
                    <a:pt x="26203" y="17409"/>
                    <a:pt x="25895" y="15563"/>
                    <a:pt x="24650" y="12949"/>
                  </a:cubicBezTo>
                  <a:cubicBezTo>
                    <a:pt x="23405" y="10335"/>
                    <a:pt x="19590" y="2216"/>
                    <a:pt x="19590" y="2216"/>
                  </a:cubicBezTo>
                  <a:cubicBezTo>
                    <a:pt x="20113" y="770"/>
                    <a:pt x="19418" y="2"/>
                    <a:pt x="19418" y="2"/>
                  </a:cubicBezTo>
                  <a:lnTo>
                    <a:pt x="19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4378538" y="941600"/>
              <a:ext cx="304125" cy="121125"/>
            </a:xfrm>
            <a:custGeom>
              <a:avLst/>
              <a:gdLst/>
              <a:ahLst/>
              <a:cxnLst/>
              <a:rect l="l" t="t" r="r" b="b"/>
              <a:pathLst>
                <a:path w="12165" h="4845" extrusionOk="0">
                  <a:moveTo>
                    <a:pt x="591" y="1"/>
                  </a:moveTo>
                  <a:cubicBezTo>
                    <a:pt x="591" y="1"/>
                    <a:pt x="360" y="777"/>
                    <a:pt x="0" y="1791"/>
                  </a:cubicBezTo>
                  <a:cubicBezTo>
                    <a:pt x="423" y="2067"/>
                    <a:pt x="1412" y="2343"/>
                    <a:pt x="3707" y="2595"/>
                  </a:cubicBezTo>
                  <a:cubicBezTo>
                    <a:pt x="5889" y="2835"/>
                    <a:pt x="8413" y="4194"/>
                    <a:pt x="10437" y="4795"/>
                  </a:cubicBezTo>
                  <a:cubicBezTo>
                    <a:pt x="10551" y="4829"/>
                    <a:pt x="10664" y="4845"/>
                    <a:pt x="10772" y="4845"/>
                  </a:cubicBezTo>
                  <a:cubicBezTo>
                    <a:pt x="11565" y="4845"/>
                    <a:pt x="12165" y="4006"/>
                    <a:pt x="11796" y="3222"/>
                  </a:cubicBezTo>
                  <a:cubicBezTo>
                    <a:pt x="11503" y="2598"/>
                    <a:pt x="11323" y="2216"/>
                    <a:pt x="11323" y="2216"/>
                  </a:cubicBezTo>
                  <a:cubicBezTo>
                    <a:pt x="11846" y="770"/>
                    <a:pt x="11151" y="1"/>
                    <a:pt x="11151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4515038" y="947000"/>
              <a:ext cx="45275" cy="142475"/>
            </a:xfrm>
            <a:custGeom>
              <a:avLst/>
              <a:gdLst/>
              <a:ahLst/>
              <a:cxnLst/>
              <a:rect l="l" t="t" r="r" b="b"/>
              <a:pathLst>
                <a:path w="1811" h="5699" extrusionOk="0">
                  <a:moveTo>
                    <a:pt x="1801" y="1"/>
                  </a:moveTo>
                  <a:lnTo>
                    <a:pt x="0" y="5697"/>
                  </a:lnTo>
                  <a:lnTo>
                    <a:pt x="9" y="5699"/>
                  </a:lnTo>
                  <a:lnTo>
                    <a:pt x="1811" y="4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532513" y="949525"/>
              <a:ext cx="56175" cy="84700"/>
            </a:xfrm>
            <a:custGeom>
              <a:avLst/>
              <a:gdLst/>
              <a:ahLst/>
              <a:cxnLst/>
              <a:rect l="l" t="t" r="r" b="b"/>
              <a:pathLst>
                <a:path w="2247" h="3388" extrusionOk="0">
                  <a:moveTo>
                    <a:pt x="2238" y="0"/>
                  </a:moveTo>
                  <a:lnTo>
                    <a:pt x="1666" y="1676"/>
                  </a:lnTo>
                  <a:cubicBezTo>
                    <a:pt x="1534" y="2065"/>
                    <a:pt x="1313" y="2423"/>
                    <a:pt x="1026" y="2716"/>
                  </a:cubicBezTo>
                  <a:cubicBezTo>
                    <a:pt x="740" y="3010"/>
                    <a:pt x="386" y="3238"/>
                    <a:pt x="1" y="3379"/>
                  </a:cubicBezTo>
                  <a:lnTo>
                    <a:pt x="4" y="3387"/>
                  </a:lnTo>
                  <a:cubicBezTo>
                    <a:pt x="390" y="3247"/>
                    <a:pt x="746" y="3017"/>
                    <a:pt x="1033" y="2723"/>
                  </a:cubicBezTo>
                  <a:cubicBezTo>
                    <a:pt x="1320" y="2430"/>
                    <a:pt x="1542" y="2069"/>
                    <a:pt x="1675" y="1680"/>
                  </a:cubicBezTo>
                  <a:lnTo>
                    <a:pt x="2247" y="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4359488" y="946975"/>
              <a:ext cx="93150" cy="90025"/>
            </a:xfrm>
            <a:custGeom>
              <a:avLst/>
              <a:gdLst/>
              <a:ahLst/>
              <a:cxnLst/>
              <a:rect l="l" t="t" r="r" b="b"/>
              <a:pathLst>
                <a:path w="3726" h="3601" extrusionOk="0">
                  <a:moveTo>
                    <a:pt x="3716" y="1"/>
                  </a:moveTo>
                  <a:cubicBezTo>
                    <a:pt x="3715" y="10"/>
                    <a:pt x="3588" y="889"/>
                    <a:pt x="3068" y="1767"/>
                  </a:cubicBezTo>
                  <a:cubicBezTo>
                    <a:pt x="2763" y="2282"/>
                    <a:pt x="2385" y="2696"/>
                    <a:pt x="1942" y="2996"/>
                  </a:cubicBezTo>
                  <a:cubicBezTo>
                    <a:pt x="1390" y="3373"/>
                    <a:pt x="737" y="3573"/>
                    <a:pt x="1" y="3592"/>
                  </a:cubicBezTo>
                  <a:lnTo>
                    <a:pt x="2" y="3600"/>
                  </a:lnTo>
                  <a:cubicBezTo>
                    <a:pt x="739" y="3582"/>
                    <a:pt x="1394" y="3381"/>
                    <a:pt x="1949" y="3005"/>
                  </a:cubicBezTo>
                  <a:cubicBezTo>
                    <a:pt x="2391" y="2702"/>
                    <a:pt x="2771" y="2287"/>
                    <a:pt x="3077" y="1771"/>
                  </a:cubicBezTo>
                  <a:cubicBezTo>
                    <a:pt x="3597" y="892"/>
                    <a:pt x="3724" y="11"/>
                    <a:pt x="3725" y="3"/>
                  </a:cubicBezTo>
                  <a:lnTo>
                    <a:pt x="3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4171863" y="1697400"/>
              <a:ext cx="105200" cy="24625"/>
            </a:xfrm>
            <a:custGeom>
              <a:avLst/>
              <a:gdLst/>
              <a:ahLst/>
              <a:cxnLst/>
              <a:rect l="l" t="t" r="r" b="b"/>
              <a:pathLst>
                <a:path w="4208" h="985" extrusionOk="0">
                  <a:moveTo>
                    <a:pt x="211" y="1"/>
                  </a:moveTo>
                  <a:cubicBezTo>
                    <a:pt x="85" y="591"/>
                    <a:pt x="1" y="985"/>
                    <a:pt x="1" y="985"/>
                  </a:cubicBezTo>
                  <a:lnTo>
                    <a:pt x="3845" y="985"/>
                  </a:lnTo>
                  <a:lnTo>
                    <a:pt x="4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4593963" y="1697400"/>
              <a:ext cx="102275" cy="24625"/>
            </a:xfrm>
            <a:custGeom>
              <a:avLst/>
              <a:gdLst/>
              <a:ahLst/>
              <a:cxnLst/>
              <a:rect l="l" t="t" r="r" b="b"/>
              <a:pathLst>
                <a:path w="4091" h="985" extrusionOk="0">
                  <a:moveTo>
                    <a:pt x="329" y="1"/>
                  </a:moveTo>
                  <a:cubicBezTo>
                    <a:pt x="209" y="547"/>
                    <a:pt x="1" y="985"/>
                    <a:pt x="1" y="985"/>
                  </a:cubicBezTo>
                  <a:lnTo>
                    <a:pt x="3690" y="985"/>
                  </a:lnTo>
                  <a:cubicBezTo>
                    <a:pt x="3690" y="985"/>
                    <a:pt x="3841" y="612"/>
                    <a:pt x="4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269238" y="574425"/>
              <a:ext cx="522325" cy="378775"/>
            </a:xfrm>
            <a:custGeom>
              <a:avLst/>
              <a:gdLst/>
              <a:ahLst/>
              <a:cxnLst/>
              <a:rect l="l" t="t" r="r" b="b"/>
              <a:pathLst>
                <a:path w="20893" h="15151" extrusionOk="0">
                  <a:moveTo>
                    <a:pt x="15156" y="1"/>
                  </a:moveTo>
                  <a:cubicBezTo>
                    <a:pt x="13631" y="1"/>
                    <a:pt x="10180" y="429"/>
                    <a:pt x="10180" y="429"/>
                  </a:cubicBezTo>
                  <a:cubicBezTo>
                    <a:pt x="8816" y="716"/>
                    <a:pt x="6326" y="1031"/>
                    <a:pt x="5280" y="2032"/>
                  </a:cubicBezTo>
                  <a:cubicBezTo>
                    <a:pt x="4234" y="3033"/>
                    <a:pt x="4224" y="3864"/>
                    <a:pt x="3296" y="4563"/>
                  </a:cubicBezTo>
                  <a:cubicBezTo>
                    <a:pt x="2411" y="5232"/>
                    <a:pt x="2440" y="6108"/>
                    <a:pt x="1907" y="7052"/>
                  </a:cubicBezTo>
                  <a:cubicBezTo>
                    <a:pt x="1375" y="7994"/>
                    <a:pt x="186" y="8835"/>
                    <a:pt x="0" y="9553"/>
                  </a:cubicBezTo>
                  <a:lnTo>
                    <a:pt x="5947" y="9553"/>
                  </a:lnTo>
                  <a:lnTo>
                    <a:pt x="4552" y="15150"/>
                  </a:lnTo>
                  <a:lnTo>
                    <a:pt x="15172" y="15150"/>
                  </a:lnTo>
                  <a:cubicBezTo>
                    <a:pt x="16034" y="15150"/>
                    <a:pt x="16198" y="14720"/>
                    <a:pt x="15726" y="14084"/>
                  </a:cubicBezTo>
                  <a:lnTo>
                    <a:pt x="16690" y="10024"/>
                  </a:lnTo>
                  <a:lnTo>
                    <a:pt x="20319" y="10004"/>
                  </a:lnTo>
                  <a:cubicBezTo>
                    <a:pt x="20319" y="10004"/>
                    <a:pt x="20360" y="8036"/>
                    <a:pt x="20319" y="6703"/>
                  </a:cubicBezTo>
                  <a:cubicBezTo>
                    <a:pt x="20278" y="5370"/>
                    <a:pt x="20892" y="2295"/>
                    <a:pt x="19540" y="1311"/>
                  </a:cubicBezTo>
                  <a:cubicBezTo>
                    <a:pt x="18187" y="326"/>
                    <a:pt x="16726" y="139"/>
                    <a:pt x="15592" y="19"/>
                  </a:cubicBezTo>
                  <a:cubicBezTo>
                    <a:pt x="15477" y="6"/>
                    <a:pt x="15329" y="1"/>
                    <a:pt x="15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4686463" y="722350"/>
              <a:ext cx="91050" cy="102675"/>
            </a:xfrm>
            <a:custGeom>
              <a:avLst/>
              <a:gdLst/>
              <a:ahLst/>
              <a:cxnLst/>
              <a:rect l="l" t="t" r="r" b="b"/>
              <a:pathLst>
                <a:path w="3642" h="4107" extrusionOk="0">
                  <a:moveTo>
                    <a:pt x="1135" y="1"/>
                  </a:moveTo>
                  <a:cubicBezTo>
                    <a:pt x="1000" y="1"/>
                    <a:pt x="865" y="87"/>
                    <a:pt x="831" y="244"/>
                  </a:cubicBezTo>
                  <a:lnTo>
                    <a:pt x="1" y="4107"/>
                  </a:lnTo>
                  <a:lnTo>
                    <a:pt x="3630" y="4087"/>
                  </a:lnTo>
                  <a:cubicBezTo>
                    <a:pt x="3630" y="4087"/>
                    <a:pt x="3636" y="3751"/>
                    <a:pt x="3642" y="3267"/>
                  </a:cubicBezTo>
                  <a:cubicBezTo>
                    <a:pt x="2888" y="2842"/>
                    <a:pt x="1908" y="2841"/>
                    <a:pt x="1866" y="1842"/>
                  </a:cubicBezTo>
                  <a:cubicBezTo>
                    <a:pt x="1835" y="1103"/>
                    <a:pt x="1611" y="535"/>
                    <a:pt x="1395" y="153"/>
                  </a:cubicBezTo>
                  <a:cubicBezTo>
                    <a:pt x="1337" y="49"/>
                    <a:pt x="1236" y="1"/>
                    <a:pt x="1135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4710838" y="658025"/>
              <a:ext cx="10225" cy="55400"/>
            </a:xfrm>
            <a:custGeom>
              <a:avLst/>
              <a:gdLst/>
              <a:ahLst/>
              <a:cxnLst/>
              <a:rect l="l" t="t" r="r" b="b"/>
              <a:pathLst>
                <a:path w="409" h="2216" extrusionOk="0">
                  <a:moveTo>
                    <a:pt x="399" y="0"/>
                  </a:moveTo>
                  <a:lnTo>
                    <a:pt x="0" y="2215"/>
                  </a:lnTo>
                  <a:lnTo>
                    <a:pt x="10" y="2216"/>
                  </a:lnTo>
                  <a:lnTo>
                    <a:pt x="409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722288" y="680950"/>
              <a:ext cx="26350" cy="32450"/>
            </a:xfrm>
            <a:custGeom>
              <a:avLst/>
              <a:gdLst/>
              <a:ahLst/>
              <a:cxnLst/>
              <a:rect l="l" t="t" r="r" b="b"/>
              <a:pathLst>
                <a:path w="1054" h="1298" extrusionOk="0">
                  <a:moveTo>
                    <a:pt x="1045" y="1"/>
                  </a:moveTo>
                  <a:cubicBezTo>
                    <a:pt x="1042" y="8"/>
                    <a:pt x="714" y="743"/>
                    <a:pt x="0" y="1290"/>
                  </a:cubicBezTo>
                  <a:lnTo>
                    <a:pt x="6" y="1298"/>
                  </a:lnTo>
                  <a:cubicBezTo>
                    <a:pt x="721" y="750"/>
                    <a:pt x="1050" y="11"/>
                    <a:pt x="1053" y="4"/>
                  </a:cubicBezTo>
                  <a:lnTo>
                    <a:pt x="1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383038" y="730625"/>
              <a:ext cx="201625" cy="222600"/>
            </a:xfrm>
            <a:custGeom>
              <a:avLst/>
              <a:gdLst/>
              <a:ahLst/>
              <a:cxnLst/>
              <a:rect l="l" t="t" r="r" b="b"/>
              <a:pathLst>
                <a:path w="8065" h="8904" extrusionOk="0">
                  <a:moveTo>
                    <a:pt x="3367" y="1"/>
                  </a:moveTo>
                  <a:cubicBezTo>
                    <a:pt x="3253" y="1"/>
                    <a:pt x="3140" y="66"/>
                    <a:pt x="3099" y="203"/>
                  </a:cubicBezTo>
                  <a:lnTo>
                    <a:pt x="2194" y="3305"/>
                  </a:lnTo>
                  <a:lnTo>
                    <a:pt x="1395" y="3305"/>
                  </a:lnTo>
                  <a:lnTo>
                    <a:pt x="0" y="8902"/>
                  </a:lnTo>
                  <a:cubicBezTo>
                    <a:pt x="120" y="8903"/>
                    <a:pt x="654" y="8904"/>
                    <a:pt x="1417" y="8904"/>
                  </a:cubicBezTo>
                  <a:cubicBezTo>
                    <a:pt x="3059" y="8904"/>
                    <a:pt x="5763" y="8902"/>
                    <a:pt x="7674" y="8901"/>
                  </a:cubicBezTo>
                  <a:cubicBezTo>
                    <a:pt x="7957" y="8901"/>
                    <a:pt x="8064" y="8542"/>
                    <a:pt x="7833" y="8375"/>
                  </a:cubicBezTo>
                  <a:cubicBezTo>
                    <a:pt x="7033" y="7800"/>
                    <a:pt x="6583" y="6846"/>
                    <a:pt x="6131" y="5929"/>
                  </a:cubicBezTo>
                  <a:cubicBezTo>
                    <a:pt x="5454" y="4556"/>
                    <a:pt x="3363" y="4104"/>
                    <a:pt x="3630" y="2280"/>
                  </a:cubicBezTo>
                  <a:cubicBezTo>
                    <a:pt x="3746" y="1478"/>
                    <a:pt x="3716" y="778"/>
                    <a:pt x="3648" y="246"/>
                  </a:cubicBezTo>
                  <a:cubicBezTo>
                    <a:pt x="3626" y="86"/>
                    <a:pt x="3496" y="1"/>
                    <a:pt x="3367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434813" y="619750"/>
              <a:ext cx="46675" cy="90150"/>
            </a:xfrm>
            <a:custGeom>
              <a:avLst/>
              <a:gdLst/>
              <a:ahLst/>
              <a:cxnLst/>
              <a:rect l="l" t="t" r="r" b="b"/>
              <a:pathLst>
                <a:path w="1867" h="3606" extrusionOk="0">
                  <a:moveTo>
                    <a:pt x="0" y="0"/>
                  </a:moveTo>
                  <a:lnTo>
                    <a:pt x="0" y="10"/>
                  </a:lnTo>
                  <a:cubicBezTo>
                    <a:pt x="263" y="10"/>
                    <a:pt x="512" y="72"/>
                    <a:pt x="739" y="196"/>
                  </a:cubicBezTo>
                  <a:cubicBezTo>
                    <a:pt x="955" y="313"/>
                    <a:pt x="1147" y="485"/>
                    <a:pt x="1308" y="704"/>
                  </a:cubicBezTo>
                  <a:cubicBezTo>
                    <a:pt x="1563" y="1048"/>
                    <a:pt x="1730" y="1494"/>
                    <a:pt x="1792" y="1996"/>
                  </a:cubicBezTo>
                  <a:cubicBezTo>
                    <a:pt x="1857" y="2514"/>
                    <a:pt x="1804" y="3070"/>
                    <a:pt x="1641" y="3602"/>
                  </a:cubicBezTo>
                  <a:lnTo>
                    <a:pt x="1650" y="3605"/>
                  </a:lnTo>
                  <a:cubicBezTo>
                    <a:pt x="1814" y="3072"/>
                    <a:pt x="1867" y="2514"/>
                    <a:pt x="1802" y="1994"/>
                  </a:cubicBezTo>
                  <a:cubicBezTo>
                    <a:pt x="1740" y="1492"/>
                    <a:pt x="1571" y="1043"/>
                    <a:pt x="1316" y="697"/>
                  </a:cubicBezTo>
                  <a:cubicBezTo>
                    <a:pt x="1153" y="478"/>
                    <a:pt x="961" y="306"/>
                    <a:pt x="743" y="187"/>
                  </a:cubicBezTo>
                  <a:cubicBezTo>
                    <a:pt x="515" y="64"/>
                    <a:pt x="26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257988" y="761250"/>
              <a:ext cx="362650" cy="228150"/>
            </a:xfrm>
            <a:custGeom>
              <a:avLst/>
              <a:gdLst/>
              <a:ahLst/>
              <a:cxnLst/>
              <a:rect l="l" t="t" r="r" b="b"/>
              <a:pathLst>
                <a:path w="14506" h="9126" extrusionOk="0">
                  <a:moveTo>
                    <a:pt x="13722" y="0"/>
                  </a:moveTo>
                  <a:cubicBezTo>
                    <a:pt x="13397" y="0"/>
                    <a:pt x="12962" y="78"/>
                    <a:pt x="12762" y="286"/>
                  </a:cubicBezTo>
                  <a:cubicBezTo>
                    <a:pt x="12476" y="583"/>
                    <a:pt x="11737" y="1526"/>
                    <a:pt x="11737" y="1526"/>
                  </a:cubicBezTo>
                  <a:lnTo>
                    <a:pt x="6406" y="3740"/>
                  </a:lnTo>
                  <a:lnTo>
                    <a:pt x="6806" y="2080"/>
                  </a:lnTo>
                  <a:lnTo>
                    <a:pt x="1968" y="2080"/>
                  </a:lnTo>
                  <a:cubicBezTo>
                    <a:pt x="1968" y="2080"/>
                    <a:pt x="1382" y="3304"/>
                    <a:pt x="601" y="5680"/>
                  </a:cubicBezTo>
                  <a:cubicBezTo>
                    <a:pt x="0" y="7505"/>
                    <a:pt x="729" y="9126"/>
                    <a:pt x="2604" y="9126"/>
                  </a:cubicBezTo>
                  <a:cubicBezTo>
                    <a:pt x="3950" y="9126"/>
                    <a:pt x="5886" y="8291"/>
                    <a:pt x="8344" y="6099"/>
                  </a:cubicBezTo>
                  <a:cubicBezTo>
                    <a:pt x="9433" y="5127"/>
                    <a:pt x="12220" y="2418"/>
                    <a:pt x="12220" y="2418"/>
                  </a:cubicBezTo>
                  <a:cubicBezTo>
                    <a:pt x="12250" y="2421"/>
                    <a:pt x="12281" y="2422"/>
                    <a:pt x="12312" y="2422"/>
                  </a:cubicBezTo>
                  <a:cubicBezTo>
                    <a:pt x="12820" y="2422"/>
                    <a:pt x="13439" y="2041"/>
                    <a:pt x="13604" y="1752"/>
                  </a:cubicBezTo>
                  <a:cubicBezTo>
                    <a:pt x="13647" y="1752"/>
                    <a:pt x="13712" y="1757"/>
                    <a:pt x="13784" y="1757"/>
                  </a:cubicBezTo>
                  <a:cubicBezTo>
                    <a:pt x="14001" y="1757"/>
                    <a:pt x="14288" y="1716"/>
                    <a:pt x="14280" y="1393"/>
                  </a:cubicBezTo>
                  <a:cubicBezTo>
                    <a:pt x="14485" y="1249"/>
                    <a:pt x="14505" y="1013"/>
                    <a:pt x="14341" y="849"/>
                  </a:cubicBezTo>
                  <a:cubicBezTo>
                    <a:pt x="14505" y="542"/>
                    <a:pt x="14218" y="378"/>
                    <a:pt x="14218" y="378"/>
                  </a:cubicBezTo>
                  <a:cubicBezTo>
                    <a:pt x="14218" y="378"/>
                    <a:pt x="14290" y="122"/>
                    <a:pt x="14054" y="40"/>
                  </a:cubicBezTo>
                  <a:cubicBezTo>
                    <a:pt x="13983" y="15"/>
                    <a:pt x="13863" y="0"/>
                    <a:pt x="13722" y="0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323363" y="854450"/>
              <a:ext cx="94800" cy="42000"/>
            </a:xfrm>
            <a:custGeom>
              <a:avLst/>
              <a:gdLst/>
              <a:ahLst/>
              <a:cxnLst/>
              <a:rect l="l" t="t" r="r" b="b"/>
              <a:pathLst>
                <a:path w="3792" h="1680" extrusionOk="0">
                  <a:moveTo>
                    <a:pt x="3783" y="1"/>
                  </a:moveTo>
                  <a:lnTo>
                    <a:pt x="0" y="1661"/>
                  </a:lnTo>
                  <a:lnTo>
                    <a:pt x="9" y="1680"/>
                  </a:lnTo>
                  <a:lnTo>
                    <a:pt x="3791" y="20"/>
                  </a:lnTo>
                  <a:lnTo>
                    <a:pt x="3783" y="1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286563" y="813250"/>
              <a:ext cx="141600" cy="50875"/>
            </a:xfrm>
            <a:custGeom>
              <a:avLst/>
              <a:gdLst/>
              <a:ahLst/>
              <a:cxnLst/>
              <a:rect l="l" t="t" r="r" b="b"/>
              <a:pathLst>
                <a:path w="5664" h="2035" extrusionOk="0">
                  <a:moveTo>
                    <a:pt x="825" y="0"/>
                  </a:moveTo>
                  <a:cubicBezTo>
                    <a:pt x="825" y="0"/>
                    <a:pt x="496" y="689"/>
                    <a:pt x="0" y="2035"/>
                  </a:cubicBezTo>
                  <a:cubicBezTo>
                    <a:pt x="808" y="1340"/>
                    <a:pt x="1852" y="1302"/>
                    <a:pt x="3515" y="1276"/>
                  </a:cubicBezTo>
                  <a:cubicBezTo>
                    <a:pt x="3969" y="1269"/>
                    <a:pt x="4344" y="1232"/>
                    <a:pt x="4652" y="1178"/>
                  </a:cubicBezTo>
                  <a:cubicBezTo>
                    <a:pt x="5111" y="1097"/>
                    <a:pt x="5481" y="758"/>
                    <a:pt x="5590" y="304"/>
                  </a:cubicBezTo>
                  <a:lnTo>
                    <a:pt x="5663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4595813" y="770375"/>
              <a:ext cx="17600" cy="1200"/>
            </a:xfrm>
            <a:custGeom>
              <a:avLst/>
              <a:gdLst/>
              <a:ahLst/>
              <a:cxnLst/>
              <a:rect l="l" t="t" r="r" b="b"/>
              <a:pathLst>
                <a:path w="704" h="48" extrusionOk="0">
                  <a:moveTo>
                    <a:pt x="703" y="1"/>
                  </a:moveTo>
                  <a:lnTo>
                    <a:pt x="1" y="26"/>
                  </a:lnTo>
                  <a:lnTo>
                    <a:pt x="2" y="48"/>
                  </a:lnTo>
                  <a:lnTo>
                    <a:pt x="703" y="21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598013" y="782475"/>
              <a:ext cx="17600" cy="1200"/>
            </a:xfrm>
            <a:custGeom>
              <a:avLst/>
              <a:gdLst/>
              <a:ahLst/>
              <a:cxnLst/>
              <a:rect l="l" t="t" r="r" b="b"/>
              <a:pathLst>
                <a:path w="704" h="48" extrusionOk="0">
                  <a:moveTo>
                    <a:pt x="702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703" y="2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4596988" y="794575"/>
              <a:ext cx="17575" cy="1175"/>
            </a:xfrm>
            <a:custGeom>
              <a:avLst/>
              <a:gdLst/>
              <a:ahLst/>
              <a:cxnLst/>
              <a:rect l="l" t="t" r="r" b="b"/>
              <a:pathLst>
                <a:path w="703" h="47" extrusionOk="0">
                  <a:moveTo>
                    <a:pt x="703" y="0"/>
                  </a:moveTo>
                  <a:lnTo>
                    <a:pt x="0" y="26"/>
                  </a:lnTo>
                  <a:lnTo>
                    <a:pt x="1" y="47"/>
                  </a:lnTo>
                  <a:lnTo>
                    <a:pt x="703" y="2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902213" y="722075"/>
              <a:ext cx="20500" cy="10675"/>
            </a:xfrm>
            <a:custGeom>
              <a:avLst/>
              <a:gdLst/>
              <a:ahLst/>
              <a:cxnLst/>
              <a:rect l="l" t="t" r="r" b="b"/>
              <a:pathLst>
                <a:path w="820" h="427" extrusionOk="0">
                  <a:moveTo>
                    <a:pt x="810" y="1"/>
                  </a:moveTo>
                  <a:lnTo>
                    <a:pt x="1" y="407"/>
                  </a:lnTo>
                  <a:lnTo>
                    <a:pt x="10" y="426"/>
                  </a:lnTo>
                  <a:lnTo>
                    <a:pt x="819" y="20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4904838" y="736225"/>
              <a:ext cx="21850" cy="8425"/>
            </a:xfrm>
            <a:custGeom>
              <a:avLst/>
              <a:gdLst/>
              <a:ahLst/>
              <a:cxnLst/>
              <a:rect l="l" t="t" r="r" b="b"/>
              <a:pathLst>
                <a:path w="874" h="337" extrusionOk="0">
                  <a:moveTo>
                    <a:pt x="866" y="1"/>
                  </a:moveTo>
                  <a:lnTo>
                    <a:pt x="0" y="316"/>
                  </a:lnTo>
                  <a:lnTo>
                    <a:pt x="7" y="336"/>
                  </a:lnTo>
                  <a:lnTo>
                    <a:pt x="873" y="2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4905988" y="750425"/>
              <a:ext cx="20575" cy="5375"/>
            </a:xfrm>
            <a:custGeom>
              <a:avLst/>
              <a:gdLst/>
              <a:ahLst/>
              <a:cxnLst/>
              <a:rect l="l" t="t" r="r" b="b"/>
              <a:pathLst>
                <a:path w="823" h="215" extrusionOk="0">
                  <a:moveTo>
                    <a:pt x="819" y="0"/>
                  </a:moveTo>
                  <a:lnTo>
                    <a:pt x="1" y="195"/>
                  </a:lnTo>
                  <a:lnTo>
                    <a:pt x="5" y="215"/>
                  </a:lnTo>
                  <a:lnTo>
                    <a:pt x="82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890288" y="725525"/>
              <a:ext cx="30325" cy="40300"/>
            </a:xfrm>
            <a:custGeom>
              <a:avLst/>
              <a:gdLst/>
              <a:ahLst/>
              <a:cxnLst/>
              <a:rect l="l" t="t" r="r" b="b"/>
              <a:pathLst>
                <a:path w="1213" h="1612" extrusionOk="0">
                  <a:moveTo>
                    <a:pt x="54" y="0"/>
                  </a:moveTo>
                  <a:cubicBezTo>
                    <a:pt x="53" y="4"/>
                    <a:pt x="0" y="244"/>
                    <a:pt x="258" y="393"/>
                  </a:cubicBezTo>
                  <a:cubicBezTo>
                    <a:pt x="229" y="646"/>
                    <a:pt x="242" y="716"/>
                    <a:pt x="429" y="777"/>
                  </a:cubicBezTo>
                  <a:cubicBezTo>
                    <a:pt x="399" y="837"/>
                    <a:pt x="271" y="1125"/>
                    <a:pt x="467" y="1274"/>
                  </a:cubicBezTo>
                  <a:cubicBezTo>
                    <a:pt x="420" y="1388"/>
                    <a:pt x="429" y="1492"/>
                    <a:pt x="488" y="1557"/>
                  </a:cubicBezTo>
                  <a:cubicBezTo>
                    <a:pt x="521" y="1593"/>
                    <a:pt x="569" y="1612"/>
                    <a:pt x="622" y="1612"/>
                  </a:cubicBezTo>
                  <a:cubicBezTo>
                    <a:pt x="651" y="1612"/>
                    <a:pt x="682" y="1607"/>
                    <a:pt x="712" y="1596"/>
                  </a:cubicBezTo>
                  <a:cubicBezTo>
                    <a:pt x="941" y="1520"/>
                    <a:pt x="1210" y="1435"/>
                    <a:pt x="1213" y="1435"/>
                  </a:cubicBezTo>
                  <a:lnTo>
                    <a:pt x="1207" y="1415"/>
                  </a:lnTo>
                  <a:cubicBezTo>
                    <a:pt x="1203" y="1416"/>
                    <a:pt x="935" y="1501"/>
                    <a:pt x="706" y="1577"/>
                  </a:cubicBezTo>
                  <a:cubicBezTo>
                    <a:pt x="677" y="1587"/>
                    <a:pt x="648" y="1592"/>
                    <a:pt x="622" y="1592"/>
                  </a:cubicBezTo>
                  <a:cubicBezTo>
                    <a:pt x="574" y="1592"/>
                    <a:pt x="532" y="1575"/>
                    <a:pt x="503" y="1543"/>
                  </a:cubicBezTo>
                  <a:cubicBezTo>
                    <a:pt x="448" y="1484"/>
                    <a:pt x="443" y="1381"/>
                    <a:pt x="488" y="1275"/>
                  </a:cubicBezTo>
                  <a:lnTo>
                    <a:pt x="491" y="1268"/>
                  </a:lnTo>
                  <a:lnTo>
                    <a:pt x="485" y="1263"/>
                  </a:lnTo>
                  <a:cubicBezTo>
                    <a:pt x="272" y="1109"/>
                    <a:pt x="450" y="780"/>
                    <a:pt x="452" y="777"/>
                  </a:cubicBezTo>
                  <a:lnTo>
                    <a:pt x="458" y="765"/>
                  </a:lnTo>
                  <a:lnTo>
                    <a:pt x="447" y="762"/>
                  </a:lnTo>
                  <a:cubicBezTo>
                    <a:pt x="260" y="702"/>
                    <a:pt x="249" y="646"/>
                    <a:pt x="280" y="389"/>
                  </a:cubicBezTo>
                  <a:lnTo>
                    <a:pt x="280" y="381"/>
                  </a:lnTo>
                  <a:lnTo>
                    <a:pt x="274" y="378"/>
                  </a:lnTo>
                  <a:cubicBezTo>
                    <a:pt x="23" y="237"/>
                    <a:pt x="72" y="15"/>
                    <a:pt x="74" y="6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523713" y="437100"/>
              <a:ext cx="136550" cy="188150"/>
            </a:xfrm>
            <a:custGeom>
              <a:avLst/>
              <a:gdLst/>
              <a:ahLst/>
              <a:cxnLst/>
              <a:rect l="l" t="t" r="r" b="b"/>
              <a:pathLst>
                <a:path w="5462" h="7526" extrusionOk="0">
                  <a:moveTo>
                    <a:pt x="4469" y="1"/>
                  </a:moveTo>
                  <a:cubicBezTo>
                    <a:pt x="4463" y="1"/>
                    <a:pt x="4457" y="1"/>
                    <a:pt x="4452" y="1"/>
                  </a:cubicBezTo>
                  <a:lnTo>
                    <a:pt x="3270" y="29"/>
                  </a:lnTo>
                  <a:cubicBezTo>
                    <a:pt x="3055" y="34"/>
                    <a:pt x="2860" y="139"/>
                    <a:pt x="2719" y="300"/>
                  </a:cubicBezTo>
                  <a:cubicBezTo>
                    <a:pt x="2521" y="527"/>
                    <a:pt x="2232" y="721"/>
                    <a:pt x="2041" y="835"/>
                  </a:cubicBezTo>
                  <a:cubicBezTo>
                    <a:pt x="1920" y="908"/>
                    <a:pt x="1846" y="1038"/>
                    <a:pt x="1846" y="1180"/>
                  </a:cubicBezTo>
                  <a:lnTo>
                    <a:pt x="1846" y="2222"/>
                  </a:lnTo>
                  <a:lnTo>
                    <a:pt x="1998" y="2671"/>
                  </a:lnTo>
                  <a:cubicBezTo>
                    <a:pt x="2079" y="2913"/>
                    <a:pt x="2086" y="3173"/>
                    <a:pt x="2017" y="3419"/>
                  </a:cubicBezTo>
                  <a:lnTo>
                    <a:pt x="1521" y="5196"/>
                  </a:lnTo>
                  <a:cubicBezTo>
                    <a:pt x="1455" y="5430"/>
                    <a:pt x="1270" y="5609"/>
                    <a:pt x="1035" y="5667"/>
                  </a:cubicBezTo>
                  <a:lnTo>
                    <a:pt x="0" y="5922"/>
                  </a:lnTo>
                  <a:cubicBezTo>
                    <a:pt x="0" y="5922"/>
                    <a:pt x="662" y="7525"/>
                    <a:pt x="3097" y="7525"/>
                  </a:cubicBezTo>
                  <a:cubicBezTo>
                    <a:pt x="3306" y="7525"/>
                    <a:pt x="3527" y="7514"/>
                    <a:pt x="3763" y="7488"/>
                  </a:cubicBezTo>
                  <a:cubicBezTo>
                    <a:pt x="5461" y="7303"/>
                    <a:pt x="5413" y="5512"/>
                    <a:pt x="5413" y="5512"/>
                  </a:cubicBezTo>
                  <a:lnTo>
                    <a:pt x="4163" y="5378"/>
                  </a:lnTo>
                  <a:lnTo>
                    <a:pt x="4368" y="3666"/>
                  </a:lnTo>
                  <a:cubicBezTo>
                    <a:pt x="4407" y="3670"/>
                    <a:pt x="4446" y="3671"/>
                    <a:pt x="4484" y="3671"/>
                  </a:cubicBezTo>
                  <a:cubicBezTo>
                    <a:pt x="4954" y="3671"/>
                    <a:pt x="5327" y="3407"/>
                    <a:pt x="5306" y="2952"/>
                  </a:cubicBezTo>
                  <a:cubicBezTo>
                    <a:pt x="5283" y="2460"/>
                    <a:pt x="5244" y="1203"/>
                    <a:pt x="5244" y="1203"/>
                  </a:cubicBezTo>
                  <a:lnTo>
                    <a:pt x="5148" y="583"/>
                  </a:lnTo>
                  <a:cubicBezTo>
                    <a:pt x="5095" y="247"/>
                    <a:pt x="4806" y="1"/>
                    <a:pt x="4469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4587163" y="515875"/>
              <a:ext cx="45775" cy="49775"/>
            </a:xfrm>
            <a:custGeom>
              <a:avLst/>
              <a:gdLst/>
              <a:ahLst/>
              <a:cxnLst/>
              <a:rect l="l" t="t" r="r" b="b"/>
              <a:pathLst>
                <a:path w="1831" h="1991" extrusionOk="0">
                  <a:moveTo>
                    <a:pt x="162" y="0"/>
                  </a:moveTo>
                  <a:cubicBezTo>
                    <a:pt x="78" y="0"/>
                    <a:pt x="0" y="79"/>
                    <a:pt x="21" y="175"/>
                  </a:cubicBezTo>
                  <a:cubicBezTo>
                    <a:pt x="112" y="589"/>
                    <a:pt x="310" y="837"/>
                    <a:pt x="615" y="1046"/>
                  </a:cubicBezTo>
                  <a:cubicBezTo>
                    <a:pt x="1007" y="1315"/>
                    <a:pt x="969" y="1943"/>
                    <a:pt x="1653" y="1990"/>
                  </a:cubicBezTo>
                  <a:lnTo>
                    <a:pt x="1830" y="515"/>
                  </a:lnTo>
                  <a:cubicBezTo>
                    <a:pt x="1241" y="490"/>
                    <a:pt x="693" y="371"/>
                    <a:pt x="243" y="29"/>
                  </a:cubicBezTo>
                  <a:cubicBezTo>
                    <a:pt x="217" y="9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4574638" y="584850"/>
              <a:ext cx="32800" cy="18550"/>
            </a:xfrm>
            <a:custGeom>
              <a:avLst/>
              <a:gdLst/>
              <a:ahLst/>
              <a:cxnLst/>
              <a:rect l="l" t="t" r="r" b="b"/>
              <a:pathLst>
                <a:path w="1312" h="742" extrusionOk="0">
                  <a:moveTo>
                    <a:pt x="10" y="0"/>
                  </a:moveTo>
                  <a:lnTo>
                    <a:pt x="0" y="18"/>
                  </a:lnTo>
                  <a:lnTo>
                    <a:pt x="1300" y="741"/>
                  </a:lnTo>
                  <a:lnTo>
                    <a:pt x="1311" y="7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580363" y="454000"/>
              <a:ext cx="26275" cy="42225"/>
            </a:xfrm>
            <a:custGeom>
              <a:avLst/>
              <a:gdLst/>
              <a:ahLst/>
              <a:cxnLst/>
              <a:rect l="l" t="t" r="r" b="b"/>
              <a:pathLst>
                <a:path w="1051" h="1689" extrusionOk="0">
                  <a:moveTo>
                    <a:pt x="883" y="0"/>
                  </a:moveTo>
                  <a:lnTo>
                    <a:pt x="486" y="40"/>
                  </a:lnTo>
                  <a:cubicBezTo>
                    <a:pt x="205" y="70"/>
                    <a:pt x="1" y="321"/>
                    <a:pt x="29" y="601"/>
                  </a:cubicBezTo>
                  <a:lnTo>
                    <a:pt x="107" y="1348"/>
                  </a:lnTo>
                  <a:cubicBezTo>
                    <a:pt x="126" y="1543"/>
                    <a:pt x="291" y="1689"/>
                    <a:pt x="483" y="1689"/>
                  </a:cubicBezTo>
                  <a:cubicBezTo>
                    <a:pt x="496" y="1689"/>
                    <a:pt x="509" y="1688"/>
                    <a:pt x="522" y="1687"/>
                  </a:cubicBezTo>
                  <a:lnTo>
                    <a:pt x="1050" y="163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588538" y="448725"/>
              <a:ext cx="86100" cy="46150"/>
            </a:xfrm>
            <a:custGeom>
              <a:avLst/>
              <a:gdLst/>
              <a:ahLst/>
              <a:cxnLst/>
              <a:rect l="l" t="t" r="r" b="b"/>
              <a:pathLst>
                <a:path w="3444" h="1846" extrusionOk="0">
                  <a:moveTo>
                    <a:pt x="2653" y="1"/>
                  </a:moveTo>
                  <a:cubicBezTo>
                    <a:pt x="2628" y="1"/>
                    <a:pt x="2602" y="2"/>
                    <a:pt x="2577" y="5"/>
                  </a:cubicBezTo>
                  <a:lnTo>
                    <a:pt x="694" y="197"/>
                  </a:lnTo>
                  <a:cubicBezTo>
                    <a:pt x="293" y="238"/>
                    <a:pt x="1" y="597"/>
                    <a:pt x="41" y="998"/>
                  </a:cubicBezTo>
                  <a:lnTo>
                    <a:pt x="73" y="1307"/>
                  </a:lnTo>
                  <a:cubicBezTo>
                    <a:pt x="104" y="1616"/>
                    <a:pt x="364" y="1846"/>
                    <a:pt x="668" y="1846"/>
                  </a:cubicBezTo>
                  <a:cubicBezTo>
                    <a:pt x="689" y="1846"/>
                    <a:pt x="710" y="1845"/>
                    <a:pt x="731" y="1843"/>
                  </a:cubicBezTo>
                  <a:lnTo>
                    <a:pt x="844" y="1831"/>
                  </a:lnTo>
                  <a:cubicBezTo>
                    <a:pt x="995" y="1816"/>
                    <a:pt x="1129" y="1737"/>
                    <a:pt x="1235" y="1628"/>
                  </a:cubicBezTo>
                  <a:cubicBezTo>
                    <a:pt x="1357" y="1503"/>
                    <a:pt x="1547" y="1413"/>
                    <a:pt x="1768" y="1391"/>
                  </a:cubicBezTo>
                  <a:cubicBezTo>
                    <a:pt x="1803" y="1387"/>
                    <a:pt x="1839" y="1385"/>
                    <a:pt x="1873" y="1385"/>
                  </a:cubicBezTo>
                  <a:cubicBezTo>
                    <a:pt x="2052" y="1385"/>
                    <a:pt x="2215" y="1434"/>
                    <a:pt x="2336" y="1515"/>
                  </a:cubicBezTo>
                  <a:cubicBezTo>
                    <a:pt x="2447" y="1590"/>
                    <a:pt x="2574" y="1638"/>
                    <a:pt x="2706" y="1638"/>
                  </a:cubicBezTo>
                  <a:cubicBezTo>
                    <a:pt x="2724" y="1638"/>
                    <a:pt x="2743" y="1637"/>
                    <a:pt x="2761" y="1635"/>
                  </a:cubicBezTo>
                  <a:lnTo>
                    <a:pt x="2874" y="1624"/>
                  </a:lnTo>
                  <a:cubicBezTo>
                    <a:pt x="3205" y="1590"/>
                    <a:pt x="3444" y="1296"/>
                    <a:pt x="3410" y="967"/>
                  </a:cubicBezTo>
                  <a:lnTo>
                    <a:pt x="3378" y="658"/>
                  </a:lnTo>
                  <a:cubicBezTo>
                    <a:pt x="3339" y="281"/>
                    <a:pt x="3022" y="1"/>
                    <a:pt x="2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611588" y="462150"/>
              <a:ext cx="38875" cy="9275"/>
            </a:xfrm>
            <a:custGeom>
              <a:avLst/>
              <a:gdLst/>
              <a:ahLst/>
              <a:cxnLst/>
              <a:rect l="l" t="t" r="r" b="b"/>
              <a:pathLst>
                <a:path w="1555" h="371" extrusionOk="0">
                  <a:moveTo>
                    <a:pt x="1430" y="0"/>
                  </a:moveTo>
                  <a:cubicBezTo>
                    <a:pt x="1426" y="0"/>
                    <a:pt x="1422" y="1"/>
                    <a:pt x="1418" y="1"/>
                  </a:cubicBezTo>
                  <a:lnTo>
                    <a:pt x="112" y="135"/>
                  </a:lnTo>
                  <a:cubicBezTo>
                    <a:pt x="48" y="142"/>
                    <a:pt x="0" y="200"/>
                    <a:pt x="7" y="265"/>
                  </a:cubicBezTo>
                  <a:cubicBezTo>
                    <a:pt x="13" y="326"/>
                    <a:pt x="64" y="371"/>
                    <a:pt x="125" y="371"/>
                  </a:cubicBezTo>
                  <a:cubicBezTo>
                    <a:pt x="129" y="371"/>
                    <a:pt x="133" y="371"/>
                    <a:pt x="137" y="370"/>
                  </a:cubicBezTo>
                  <a:lnTo>
                    <a:pt x="1441" y="237"/>
                  </a:lnTo>
                  <a:cubicBezTo>
                    <a:pt x="1507" y="231"/>
                    <a:pt x="1555" y="172"/>
                    <a:pt x="1547" y="107"/>
                  </a:cubicBezTo>
                  <a:cubicBezTo>
                    <a:pt x="1541" y="46"/>
                    <a:pt x="1489" y="0"/>
                    <a:pt x="1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566188" y="460675"/>
              <a:ext cx="17000" cy="27050"/>
            </a:xfrm>
            <a:custGeom>
              <a:avLst/>
              <a:gdLst/>
              <a:ahLst/>
              <a:cxnLst/>
              <a:rect l="l" t="t" r="r" b="b"/>
              <a:pathLst>
                <a:path w="680" h="1082" extrusionOk="0">
                  <a:moveTo>
                    <a:pt x="680" y="1"/>
                  </a:moveTo>
                  <a:lnTo>
                    <a:pt x="1" y="394"/>
                  </a:lnTo>
                  <a:lnTo>
                    <a:pt x="1" y="1078"/>
                  </a:lnTo>
                  <a:lnTo>
                    <a:pt x="674" y="1081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4551788" y="466050"/>
              <a:ext cx="25600" cy="32000"/>
            </a:xfrm>
            <a:custGeom>
              <a:avLst/>
              <a:gdLst/>
              <a:ahLst/>
              <a:cxnLst/>
              <a:rect l="l" t="t" r="r" b="b"/>
              <a:pathLst>
                <a:path w="1024" h="1280" extrusionOk="0">
                  <a:moveTo>
                    <a:pt x="483" y="1"/>
                  </a:moveTo>
                  <a:cubicBezTo>
                    <a:pt x="471" y="1"/>
                    <a:pt x="459" y="1"/>
                    <a:pt x="446" y="3"/>
                  </a:cubicBezTo>
                  <a:cubicBezTo>
                    <a:pt x="184" y="30"/>
                    <a:pt x="1" y="337"/>
                    <a:pt x="37" y="689"/>
                  </a:cubicBezTo>
                  <a:cubicBezTo>
                    <a:pt x="71" y="1024"/>
                    <a:pt x="293" y="1280"/>
                    <a:pt x="541" y="1280"/>
                  </a:cubicBezTo>
                  <a:cubicBezTo>
                    <a:pt x="553" y="1280"/>
                    <a:pt x="565" y="1279"/>
                    <a:pt x="578" y="1278"/>
                  </a:cubicBezTo>
                  <a:cubicBezTo>
                    <a:pt x="840" y="1250"/>
                    <a:pt x="1023" y="943"/>
                    <a:pt x="987" y="592"/>
                  </a:cubicBezTo>
                  <a:cubicBezTo>
                    <a:pt x="953" y="256"/>
                    <a:pt x="731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552913" y="422425"/>
              <a:ext cx="29150" cy="54425"/>
            </a:xfrm>
            <a:custGeom>
              <a:avLst/>
              <a:gdLst/>
              <a:ahLst/>
              <a:cxnLst/>
              <a:rect l="l" t="t" r="r" b="b"/>
              <a:pathLst>
                <a:path w="1166" h="2177" extrusionOk="0">
                  <a:moveTo>
                    <a:pt x="1126" y="0"/>
                  </a:moveTo>
                  <a:cubicBezTo>
                    <a:pt x="1124" y="0"/>
                    <a:pt x="1121" y="0"/>
                    <a:pt x="1119" y="1"/>
                  </a:cubicBezTo>
                  <a:lnTo>
                    <a:pt x="692" y="84"/>
                  </a:lnTo>
                  <a:cubicBezTo>
                    <a:pt x="607" y="101"/>
                    <a:pt x="529" y="154"/>
                    <a:pt x="488" y="231"/>
                  </a:cubicBezTo>
                  <a:cubicBezTo>
                    <a:pt x="0" y="1158"/>
                    <a:pt x="320" y="2162"/>
                    <a:pt x="324" y="2176"/>
                  </a:cubicBezTo>
                  <a:lnTo>
                    <a:pt x="740" y="2040"/>
                  </a:lnTo>
                  <a:cubicBezTo>
                    <a:pt x="723" y="1988"/>
                    <a:pt x="377" y="878"/>
                    <a:pt x="1146" y="54"/>
                  </a:cubicBezTo>
                  <a:cubicBezTo>
                    <a:pt x="1166" y="32"/>
                    <a:pt x="1152" y="0"/>
                    <a:pt x="1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723900" y="684900"/>
            <a:ext cx="2331600" cy="274500"/>
            <a:chOff x="720000" y="540000"/>
            <a:chExt cx="2331600" cy="274500"/>
          </a:xfrm>
        </p:grpSpPr>
        <p:sp>
          <p:nvSpPr>
            <p:cNvPr id="157" name="Google Shape;157;p8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8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45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 rot="-6289639">
            <a:off x="-818352" y="-1831927"/>
            <a:ext cx="8684256" cy="8921804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880275" y="1743077"/>
            <a:ext cx="5726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subTitle" idx="1"/>
          </p:nvPr>
        </p:nvSpPr>
        <p:spPr>
          <a:xfrm>
            <a:off x="880275" y="2766613"/>
            <a:ext cx="54822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9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66" name="Google Shape;166;p9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Google Shape;1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51358">
            <a:off x="6532692" y="2853255"/>
            <a:ext cx="3915965" cy="3808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0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 rot="-800352">
            <a:off x="-1124149" y="-1387309"/>
            <a:ext cx="10744540" cy="9338770"/>
          </a:xfrm>
          <a:custGeom>
            <a:avLst/>
            <a:gdLst/>
            <a:ahLst/>
            <a:cxnLst/>
            <a:rect l="l" t="t" r="r" b="b"/>
            <a:pathLst>
              <a:path w="45298" h="39371" extrusionOk="0">
                <a:moveTo>
                  <a:pt x="7516" y="9112"/>
                </a:moveTo>
                <a:cubicBezTo>
                  <a:pt x="7516" y="9112"/>
                  <a:pt x="11481" y="1"/>
                  <a:pt x="23345" y="1790"/>
                </a:cubicBezTo>
                <a:cubicBezTo>
                  <a:pt x="35210" y="3579"/>
                  <a:pt x="27099" y="16436"/>
                  <a:pt x="36198" y="15646"/>
                </a:cubicBezTo>
                <a:cubicBezTo>
                  <a:pt x="45298" y="14854"/>
                  <a:pt x="44902" y="19206"/>
                  <a:pt x="44308" y="21184"/>
                </a:cubicBezTo>
                <a:cubicBezTo>
                  <a:pt x="43715" y="23163"/>
                  <a:pt x="1" y="39370"/>
                  <a:pt x="7516" y="91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3867150" y="2305050"/>
            <a:ext cx="5410500" cy="29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 hasCustomPrompt="1"/>
          </p:nvPr>
        </p:nvSpPr>
        <p:spPr>
          <a:xfrm rot="349">
            <a:off x="1022025" y="2157275"/>
            <a:ext cx="59097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1"/>
          </p:nvPr>
        </p:nvSpPr>
        <p:spPr>
          <a:xfrm>
            <a:off x="1034025" y="3601075"/>
            <a:ext cx="45855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11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81" name="Google Shape;181;p11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18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89" name="Google Shape;189;p13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13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1422600" y="1627237"/>
            <a:ext cx="247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1278485" y="2028688"/>
            <a:ext cx="2742300" cy="4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2" hasCustomPrompt="1"/>
          </p:nvPr>
        </p:nvSpPr>
        <p:spPr>
          <a:xfrm rot="1410">
            <a:off x="3589332" y="4087423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7455918" y="2379975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/>
          </p:nvPr>
        </p:nvSpPr>
        <p:spPr>
          <a:xfrm>
            <a:off x="1400881" y="3305440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1285550" y="3723125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5262631" y="1615615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130025" y="2022800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8"/>
          </p:nvPr>
        </p:nvSpPr>
        <p:spPr>
          <a:xfrm>
            <a:off x="5259231" y="3320352"/>
            <a:ext cx="2478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9"/>
          </p:nvPr>
        </p:nvSpPr>
        <p:spPr>
          <a:xfrm>
            <a:off x="5126625" y="3723138"/>
            <a:ext cx="274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 rot="1415">
            <a:off x="3594123" y="2389976"/>
            <a:ext cx="728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4" hasCustomPrompt="1"/>
          </p:nvPr>
        </p:nvSpPr>
        <p:spPr>
          <a:xfrm rot="1410">
            <a:off x="7441336" y="4087433"/>
            <a:ext cx="731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664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 rot="-949">
            <a:off x="5000625" y="4095469"/>
            <a:ext cx="3261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3457500" y="2281875"/>
            <a:ext cx="49665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"/>
          <p:cNvSpPr/>
          <p:nvPr/>
        </p:nvSpPr>
        <p:spPr>
          <a:xfrm rot="10800000">
            <a:off x="-47678" y="-1123946"/>
            <a:ext cx="15144703" cy="7029421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8424000" y="-57150"/>
            <a:ext cx="838200" cy="8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888599" flipH="1">
            <a:off x="-1356566" y="1746776"/>
            <a:ext cx="4761830" cy="5055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5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17" name="Google Shape;217;p15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15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0540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/>
          <p:nvPr/>
        </p:nvSpPr>
        <p:spPr>
          <a:xfrm rot="5400000">
            <a:off x="-1692465" y="-522098"/>
            <a:ext cx="7918815" cy="6734164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5581650" y="-85725"/>
            <a:ext cx="3648000" cy="53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2124075" y="2263375"/>
            <a:ext cx="489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title" idx="2" hasCustomPrompt="1"/>
          </p:nvPr>
        </p:nvSpPr>
        <p:spPr>
          <a:xfrm>
            <a:off x="3796950" y="1293624"/>
            <a:ext cx="15501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16"/>
          <p:cNvSpPr txBox="1">
            <a:spLocks noGrp="1"/>
          </p:cNvSpPr>
          <p:nvPr>
            <p:ph type="subTitle" idx="1"/>
          </p:nvPr>
        </p:nvSpPr>
        <p:spPr>
          <a:xfrm rot="710">
            <a:off x="2392050" y="3336624"/>
            <a:ext cx="43599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16"/>
          <p:cNvGrpSpPr/>
          <p:nvPr/>
        </p:nvGrpSpPr>
        <p:grpSpPr>
          <a:xfrm>
            <a:off x="6092400" y="769825"/>
            <a:ext cx="2331600" cy="274500"/>
            <a:chOff x="720000" y="540000"/>
            <a:chExt cx="2331600" cy="274500"/>
          </a:xfrm>
        </p:grpSpPr>
        <p:sp>
          <p:nvSpPr>
            <p:cNvPr id="228" name="Google Shape;228;p16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6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9323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/>
          <p:nvPr/>
        </p:nvSpPr>
        <p:spPr>
          <a:xfrm rot="10800000">
            <a:off x="-769751" y="-655489"/>
            <a:ext cx="10683501" cy="6734164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2391900" y="28806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2" hasCustomPrompt="1"/>
          </p:nvPr>
        </p:nvSpPr>
        <p:spPr>
          <a:xfrm>
            <a:off x="3796950" y="1910899"/>
            <a:ext cx="15501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1"/>
          </p:nvPr>
        </p:nvSpPr>
        <p:spPr>
          <a:xfrm rot="710">
            <a:off x="2392050" y="3923399"/>
            <a:ext cx="43599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38" name="Google Shape;238;p1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1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40" name="Google Shape;240;p1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42" name="Google Shape;24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739595" flipH="1">
            <a:off x="6771401" y="-107660"/>
            <a:ext cx="3176348" cy="209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84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28575" y="-66675"/>
            <a:ext cx="1371600" cy="53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 rot="10800000">
            <a:off x="1019176" y="-685781"/>
            <a:ext cx="8007602" cy="6493954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 rot="10800000">
            <a:off x="3275667" y="4321496"/>
            <a:ext cx="2589842" cy="2120158"/>
          </a:xfrm>
          <a:custGeom>
            <a:avLst/>
            <a:gdLst/>
            <a:ahLst/>
            <a:cxnLst/>
            <a:rect l="l" t="t" r="r" b="b"/>
            <a:pathLst>
              <a:path w="20538" h="14883" extrusionOk="0">
                <a:moveTo>
                  <a:pt x="15672" y="1"/>
                </a:moveTo>
                <a:cubicBezTo>
                  <a:pt x="13127" y="1"/>
                  <a:pt x="9110" y="1757"/>
                  <a:pt x="6451" y="4171"/>
                </a:cubicBezTo>
                <a:cubicBezTo>
                  <a:pt x="2974" y="7328"/>
                  <a:pt x="1" y="14883"/>
                  <a:pt x="2607" y="14883"/>
                </a:cubicBezTo>
                <a:cubicBezTo>
                  <a:pt x="3310" y="14883"/>
                  <a:pt x="4418" y="14334"/>
                  <a:pt x="6031" y="13002"/>
                </a:cubicBezTo>
                <a:cubicBezTo>
                  <a:pt x="6031" y="13002"/>
                  <a:pt x="11223" y="7148"/>
                  <a:pt x="15880" y="5049"/>
                </a:cubicBezTo>
                <a:cubicBezTo>
                  <a:pt x="20537" y="2949"/>
                  <a:pt x="18936" y="577"/>
                  <a:pt x="16529" y="80"/>
                </a:cubicBezTo>
                <a:cubicBezTo>
                  <a:pt x="16269" y="27"/>
                  <a:pt x="15981" y="1"/>
                  <a:pt x="156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6092400" y="3961500"/>
            <a:ext cx="2331600" cy="274500"/>
            <a:chOff x="720000" y="540000"/>
            <a:chExt cx="2331600" cy="274500"/>
          </a:xfrm>
        </p:grpSpPr>
        <p:sp>
          <p:nvSpPr>
            <p:cNvPr id="258" name="Google Shape;258;p19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9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60" name="Google Shape;260;p19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 rot="229">
            <a:off x="833425" y="3267875"/>
            <a:ext cx="4510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720000" y="1176125"/>
            <a:ext cx="6895800" cy="19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07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/>
          <p:nvPr/>
        </p:nvSpPr>
        <p:spPr>
          <a:xfrm rot="6314649" flipH="1">
            <a:off x="-183300" y="-1965753"/>
            <a:ext cx="9663021" cy="9927253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720000" y="2099463"/>
            <a:ext cx="3852000" cy="15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1"/>
          </p:nvPr>
        </p:nvSpPr>
        <p:spPr>
          <a:xfrm rot="-268">
            <a:off x="720000" y="3784051"/>
            <a:ext cx="3852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68" name="Google Shape;268;p20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69" name="Google Shape;269;p20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0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71" name="Google Shape;271;p20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14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6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376" name="Google Shape;376;p26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26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378" name="Google Shape;378;p26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6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0" name="Google Shape;380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 idx="2"/>
          </p:nvPr>
        </p:nvSpPr>
        <p:spPr>
          <a:xfrm>
            <a:off x="1773937" y="1761550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subTitle" idx="1"/>
          </p:nvPr>
        </p:nvSpPr>
        <p:spPr>
          <a:xfrm>
            <a:off x="3473453" y="1594700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title" idx="3"/>
          </p:nvPr>
        </p:nvSpPr>
        <p:spPr>
          <a:xfrm>
            <a:off x="1759474" y="2854475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4" name="Google Shape;384;p26"/>
          <p:cNvSpPr txBox="1">
            <a:spLocks noGrp="1"/>
          </p:cNvSpPr>
          <p:nvPr>
            <p:ph type="subTitle" idx="4"/>
          </p:nvPr>
        </p:nvSpPr>
        <p:spPr>
          <a:xfrm>
            <a:off x="3473453" y="2685725"/>
            <a:ext cx="4718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 idx="5"/>
          </p:nvPr>
        </p:nvSpPr>
        <p:spPr>
          <a:xfrm>
            <a:off x="1773937" y="3947400"/>
            <a:ext cx="150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6" name="Google Shape;386;p26"/>
          <p:cNvSpPr txBox="1">
            <a:spLocks noGrp="1"/>
          </p:cNvSpPr>
          <p:nvPr>
            <p:ph type="subTitle" idx="6"/>
          </p:nvPr>
        </p:nvSpPr>
        <p:spPr>
          <a:xfrm>
            <a:off x="3473453" y="3776750"/>
            <a:ext cx="47181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02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390" name="Google Shape;390;p2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392" name="Google Shape;392;p2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4" name="Google Shape;394;p27"/>
          <p:cNvSpPr txBox="1">
            <a:spLocks noGrp="1"/>
          </p:cNvSpPr>
          <p:nvPr>
            <p:ph type="subTitle" idx="1"/>
          </p:nvPr>
        </p:nvSpPr>
        <p:spPr>
          <a:xfrm>
            <a:off x="1071875" y="2449513"/>
            <a:ext cx="23154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2"/>
          </p:nvPr>
        </p:nvSpPr>
        <p:spPr>
          <a:xfrm>
            <a:off x="5176850" y="2456538"/>
            <a:ext cx="2313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subTitle" idx="3"/>
          </p:nvPr>
        </p:nvSpPr>
        <p:spPr>
          <a:xfrm>
            <a:off x="819150" y="2820600"/>
            <a:ext cx="34395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4"/>
          </p:nvPr>
        </p:nvSpPr>
        <p:spPr>
          <a:xfrm>
            <a:off x="4896925" y="2821500"/>
            <a:ext cx="34380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230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3"/>
          <p:cNvSpPr/>
          <p:nvPr/>
        </p:nvSpPr>
        <p:spPr>
          <a:xfrm>
            <a:off x="425350" y="1208925"/>
            <a:ext cx="8277900" cy="358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3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3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43" name="Google Shape;543;p33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33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45" name="Google Shape;545;p33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84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/>
          <p:nvPr/>
        </p:nvSpPr>
        <p:spPr>
          <a:xfrm rot="-6289639">
            <a:off x="-818352" y="-1831927"/>
            <a:ext cx="8684256" cy="8921804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34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50" name="Google Shape;550;p34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34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54" name="Google Shape;55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51358">
            <a:off x="6532692" y="2853255"/>
            <a:ext cx="3915965" cy="3808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1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5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5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"/>
              <a:buNone/>
              <a:defRPr sz="3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573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Tuần15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UTM Avo" panose="0204060305050602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2264;p56">
            <a:extLst>
              <a:ext uri="{FF2B5EF4-FFF2-40B4-BE49-F238E27FC236}">
                <a16:creationId xmlns:a16="http://schemas.microsoft.com/office/drawing/2014/main" id="{FE51C37D-2AAA-F8CC-D3C6-817D37B908B0}"/>
              </a:ext>
            </a:extLst>
          </p:cNvPr>
          <p:cNvSpPr/>
          <p:nvPr/>
        </p:nvSpPr>
        <p:spPr>
          <a:xfrm>
            <a:off x="943097" y="1293624"/>
            <a:ext cx="8200903" cy="294467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2265;p56">
            <a:extLst>
              <a:ext uri="{FF2B5EF4-FFF2-40B4-BE49-F238E27FC236}">
                <a16:creationId xmlns:a16="http://schemas.microsoft.com/office/drawing/2014/main" id="{ACC5B875-6AAB-EF56-5352-58EAC739DB51}"/>
              </a:ext>
            </a:extLst>
          </p:cNvPr>
          <p:cNvSpPr/>
          <p:nvPr/>
        </p:nvSpPr>
        <p:spPr>
          <a:xfrm>
            <a:off x="1323998" y="1508759"/>
            <a:ext cx="7533093" cy="2443889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2334;p56">
            <a:extLst>
              <a:ext uri="{FF2B5EF4-FFF2-40B4-BE49-F238E27FC236}">
                <a16:creationId xmlns:a16="http://schemas.microsoft.com/office/drawing/2014/main" id="{D11E8080-02A2-BEE7-037B-9CA8683FBD27}"/>
              </a:ext>
            </a:extLst>
          </p:cNvPr>
          <p:cNvSpPr txBox="1">
            <a:spLocks/>
          </p:cNvSpPr>
          <p:nvPr/>
        </p:nvSpPr>
        <p:spPr>
          <a:xfrm rot="-159">
            <a:off x="2292803" y="2779762"/>
            <a:ext cx="5572095" cy="104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Tạm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biệt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và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 </a:t>
            </a:r>
            <a:b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</a:b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hẹn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gặp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lại</a:t>
            </a:r>
            <a:endParaRPr kumimoji="0" lang="en-US" sz="6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bster" panose="00000500000000000000" pitchFamily="2" charset="0"/>
              <a:cs typeface="Times New Roman" panose="02020603050405020304" pitchFamily="18" charset="0"/>
              <a:sym typeface="Odibee Sans"/>
            </a:endParaRPr>
          </a:p>
        </p:txBody>
      </p:sp>
      <p:grpSp>
        <p:nvGrpSpPr>
          <p:cNvPr id="152" name="Google Shape;2846;p61">
            <a:extLst>
              <a:ext uri="{FF2B5EF4-FFF2-40B4-BE49-F238E27FC236}">
                <a16:creationId xmlns:a16="http://schemas.microsoft.com/office/drawing/2014/main" id="{5DE152BE-EA9E-E4BD-7DA6-7063164A0F83}"/>
              </a:ext>
            </a:extLst>
          </p:cNvPr>
          <p:cNvGrpSpPr/>
          <p:nvPr/>
        </p:nvGrpSpPr>
        <p:grpSpPr>
          <a:xfrm>
            <a:off x="686672" y="2015054"/>
            <a:ext cx="1937906" cy="1980024"/>
            <a:chOff x="3963500" y="2652800"/>
            <a:chExt cx="2182750" cy="2456900"/>
          </a:xfrm>
        </p:grpSpPr>
        <p:grpSp>
          <p:nvGrpSpPr>
            <p:cNvPr id="153" name="Google Shape;2847;p61">
              <a:extLst>
                <a:ext uri="{FF2B5EF4-FFF2-40B4-BE49-F238E27FC236}">
                  <a16:creationId xmlns:a16="http://schemas.microsoft.com/office/drawing/2014/main" id="{CD27FCAF-14A5-B496-573B-58DDBA3A5B53}"/>
                </a:ext>
              </a:extLst>
            </p:cNvPr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55" name="Google Shape;2848;p61">
                <a:extLst>
                  <a:ext uri="{FF2B5EF4-FFF2-40B4-BE49-F238E27FC236}">
                    <a16:creationId xmlns:a16="http://schemas.microsoft.com/office/drawing/2014/main" id="{5751E25E-914C-7BDD-DAF6-9BAC9285D9B8}"/>
                  </a:ext>
                </a:extLst>
              </p:cNvPr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2849;p61">
                <a:extLst>
                  <a:ext uri="{FF2B5EF4-FFF2-40B4-BE49-F238E27FC236}">
                    <a16:creationId xmlns:a16="http://schemas.microsoft.com/office/drawing/2014/main" id="{26EF699E-8B95-AB93-3C62-0A4B6E14B8E6}"/>
                  </a:ext>
                </a:extLst>
              </p:cNvPr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2850;p61">
                <a:extLst>
                  <a:ext uri="{FF2B5EF4-FFF2-40B4-BE49-F238E27FC236}">
                    <a16:creationId xmlns:a16="http://schemas.microsoft.com/office/drawing/2014/main" id="{38BC10FE-B410-88CF-44B7-81711E3C82EA}"/>
                  </a:ext>
                </a:extLst>
              </p:cNvPr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2851;p61">
                <a:extLst>
                  <a:ext uri="{FF2B5EF4-FFF2-40B4-BE49-F238E27FC236}">
                    <a16:creationId xmlns:a16="http://schemas.microsoft.com/office/drawing/2014/main" id="{61A30B0F-D1CE-7F49-2B91-D20C7BE5D5F6}"/>
                  </a:ext>
                </a:extLst>
              </p:cNvPr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2852;p61">
                <a:extLst>
                  <a:ext uri="{FF2B5EF4-FFF2-40B4-BE49-F238E27FC236}">
                    <a16:creationId xmlns:a16="http://schemas.microsoft.com/office/drawing/2014/main" id="{269F9347-800E-4A86-C339-9595D6E0981F}"/>
                  </a:ext>
                </a:extLst>
              </p:cNvPr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2853;p61">
                <a:extLst>
                  <a:ext uri="{FF2B5EF4-FFF2-40B4-BE49-F238E27FC236}">
                    <a16:creationId xmlns:a16="http://schemas.microsoft.com/office/drawing/2014/main" id="{1DA88235-172C-5306-B1E4-F4F7D0696132}"/>
                  </a:ext>
                </a:extLst>
              </p:cNvPr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2854;p61">
                <a:extLst>
                  <a:ext uri="{FF2B5EF4-FFF2-40B4-BE49-F238E27FC236}">
                    <a16:creationId xmlns:a16="http://schemas.microsoft.com/office/drawing/2014/main" id="{521358DB-77F8-8EC9-DB65-421BF12204C2}"/>
                  </a:ext>
                </a:extLst>
              </p:cNvPr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2855;p61">
                <a:extLst>
                  <a:ext uri="{FF2B5EF4-FFF2-40B4-BE49-F238E27FC236}">
                    <a16:creationId xmlns:a16="http://schemas.microsoft.com/office/drawing/2014/main" id="{52C4B19E-F446-C13C-4086-B1035BF81D98}"/>
                  </a:ext>
                </a:extLst>
              </p:cNvPr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2856;p61">
                <a:extLst>
                  <a:ext uri="{FF2B5EF4-FFF2-40B4-BE49-F238E27FC236}">
                    <a16:creationId xmlns:a16="http://schemas.microsoft.com/office/drawing/2014/main" id="{D3CEEACC-9ECF-5DB2-CDAC-4A35BB318D4C}"/>
                  </a:ext>
                </a:extLst>
              </p:cNvPr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2857;p61">
                <a:extLst>
                  <a:ext uri="{FF2B5EF4-FFF2-40B4-BE49-F238E27FC236}">
                    <a16:creationId xmlns:a16="http://schemas.microsoft.com/office/drawing/2014/main" id="{332AA0E9-9855-436E-B6AA-FBEC592B926A}"/>
                  </a:ext>
                </a:extLst>
              </p:cNvPr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2858;p61">
                <a:extLst>
                  <a:ext uri="{FF2B5EF4-FFF2-40B4-BE49-F238E27FC236}">
                    <a16:creationId xmlns:a16="http://schemas.microsoft.com/office/drawing/2014/main" id="{EE8037EE-F3F8-42CA-1D65-FB09AB9CACB1}"/>
                  </a:ext>
                </a:extLst>
              </p:cNvPr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2859;p61">
                <a:extLst>
                  <a:ext uri="{FF2B5EF4-FFF2-40B4-BE49-F238E27FC236}">
                    <a16:creationId xmlns:a16="http://schemas.microsoft.com/office/drawing/2014/main" id="{B520F5AC-092E-FFD1-86AB-F76F50EA2427}"/>
                  </a:ext>
                </a:extLst>
              </p:cNvPr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2860;p61">
                <a:extLst>
                  <a:ext uri="{FF2B5EF4-FFF2-40B4-BE49-F238E27FC236}">
                    <a16:creationId xmlns:a16="http://schemas.microsoft.com/office/drawing/2014/main" id="{C24B517E-D688-D066-62E2-76483048366A}"/>
                  </a:ext>
                </a:extLst>
              </p:cNvPr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2861;p61">
                <a:extLst>
                  <a:ext uri="{FF2B5EF4-FFF2-40B4-BE49-F238E27FC236}">
                    <a16:creationId xmlns:a16="http://schemas.microsoft.com/office/drawing/2014/main" id="{0C68220C-0BC0-CA67-F22F-853772251191}"/>
                  </a:ext>
                </a:extLst>
              </p:cNvPr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2862;p61">
                <a:extLst>
                  <a:ext uri="{FF2B5EF4-FFF2-40B4-BE49-F238E27FC236}">
                    <a16:creationId xmlns:a16="http://schemas.microsoft.com/office/drawing/2014/main" id="{44D90EFA-6BDC-3A85-5434-5574757F7D84}"/>
                  </a:ext>
                </a:extLst>
              </p:cNvPr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2863;p61">
                <a:extLst>
                  <a:ext uri="{FF2B5EF4-FFF2-40B4-BE49-F238E27FC236}">
                    <a16:creationId xmlns:a16="http://schemas.microsoft.com/office/drawing/2014/main" id="{3C173501-B21A-1F44-FB12-7474C7944F00}"/>
                  </a:ext>
                </a:extLst>
              </p:cNvPr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2864;p61">
                <a:extLst>
                  <a:ext uri="{FF2B5EF4-FFF2-40B4-BE49-F238E27FC236}">
                    <a16:creationId xmlns:a16="http://schemas.microsoft.com/office/drawing/2014/main" id="{ABA33D16-8294-03ED-0741-85DF616ACD23}"/>
                  </a:ext>
                </a:extLst>
              </p:cNvPr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2865;p61">
                <a:extLst>
                  <a:ext uri="{FF2B5EF4-FFF2-40B4-BE49-F238E27FC236}">
                    <a16:creationId xmlns:a16="http://schemas.microsoft.com/office/drawing/2014/main" id="{6108F538-4B44-C0F1-C1D4-B3E4449C32AA}"/>
                  </a:ext>
                </a:extLst>
              </p:cNvPr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2866;p61">
                <a:extLst>
                  <a:ext uri="{FF2B5EF4-FFF2-40B4-BE49-F238E27FC236}">
                    <a16:creationId xmlns:a16="http://schemas.microsoft.com/office/drawing/2014/main" id="{DF03B56C-92E0-F1AD-27A4-C76521248213}"/>
                  </a:ext>
                </a:extLst>
              </p:cNvPr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2867;p61">
                <a:extLst>
                  <a:ext uri="{FF2B5EF4-FFF2-40B4-BE49-F238E27FC236}">
                    <a16:creationId xmlns:a16="http://schemas.microsoft.com/office/drawing/2014/main" id="{9FB85270-A178-9C58-AAFA-E1E4E9B161A1}"/>
                  </a:ext>
                </a:extLst>
              </p:cNvPr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2868;p61">
                <a:extLst>
                  <a:ext uri="{FF2B5EF4-FFF2-40B4-BE49-F238E27FC236}">
                    <a16:creationId xmlns:a16="http://schemas.microsoft.com/office/drawing/2014/main" id="{8D786B00-1518-D897-53F6-4C11BBD0EFD8}"/>
                  </a:ext>
                </a:extLst>
              </p:cNvPr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2869;p61">
                <a:extLst>
                  <a:ext uri="{FF2B5EF4-FFF2-40B4-BE49-F238E27FC236}">
                    <a16:creationId xmlns:a16="http://schemas.microsoft.com/office/drawing/2014/main" id="{D611D0CD-0E2F-75EE-E2DE-525F19FC256A}"/>
                  </a:ext>
                </a:extLst>
              </p:cNvPr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2870;p61">
                <a:extLst>
                  <a:ext uri="{FF2B5EF4-FFF2-40B4-BE49-F238E27FC236}">
                    <a16:creationId xmlns:a16="http://schemas.microsoft.com/office/drawing/2014/main" id="{AB3A919D-63E3-5F78-C508-1ADB24E5FA0E}"/>
                  </a:ext>
                </a:extLst>
              </p:cNvPr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2871;p61">
                <a:extLst>
                  <a:ext uri="{FF2B5EF4-FFF2-40B4-BE49-F238E27FC236}">
                    <a16:creationId xmlns:a16="http://schemas.microsoft.com/office/drawing/2014/main" id="{E66689B5-32FA-65FC-29E9-908C51003642}"/>
                  </a:ext>
                </a:extLst>
              </p:cNvPr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2872;p61">
                <a:extLst>
                  <a:ext uri="{FF2B5EF4-FFF2-40B4-BE49-F238E27FC236}">
                    <a16:creationId xmlns:a16="http://schemas.microsoft.com/office/drawing/2014/main" id="{8543D9DD-80A2-AEE6-D20A-D6E062669B73}"/>
                  </a:ext>
                </a:extLst>
              </p:cNvPr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2873;p61">
                <a:extLst>
                  <a:ext uri="{FF2B5EF4-FFF2-40B4-BE49-F238E27FC236}">
                    <a16:creationId xmlns:a16="http://schemas.microsoft.com/office/drawing/2014/main" id="{E7DAE063-FBF8-35E8-625B-0441B25DDDB1}"/>
                  </a:ext>
                </a:extLst>
              </p:cNvPr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2874;p61">
                <a:extLst>
                  <a:ext uri="{FF2B5EF4-FFF2-40B4-BE49-F238E27FC236}">
                    <a16:creationId xmlns:a16="http://schemas.microsoft.com/office/drawing/2014/main" id="{573E570B-56B6-92B6-2B43-E710CEA31E30}"/>
                  </a:ext>
                </a:extLst>
              </p:cNvPr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2875;p61">
                <a:extLst>
                  <a:ext uri="{FF2B5EF4-FFF2-40B4-BE49-F238E27FC236}">
                    <a16:creationId xmlns:a16="http://schemas.microsoft.com/office/drawing/2014/main" id="{AD0A2E71-07EF-1399-DFFF-D5988F0289A9}"/>
                  </a:ext>
                </a:extLst>
              </p:cNvPr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2876;p61">
                <a:extLst>
                  <a:ext uri="{FF2B5EF4-FFF2-40B4-BE49-F238E27FC236}">
                    <a16:creationId xmlns:a16="http://schemas.microsoft.com/office/drawing/2014/main" id="{D84035A6-ACD5-A008-8E80-8EFC5D1A367A}"/>
                  </a:ext>
                </a:extLst>
              </p:cNvPr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2877;p61">
                <a:extLst>
                  <a:ext uri="{FF2B5EF4-FFF2-40B4-BE49-F238E27FC236}">
                    <a16:creationId xmlns:a16="http://schemas.microsoft.com/office/drawing/2014/main" id="{01C8FFAD-EE4F-CEFC-6240-68CEDFA62393}"/>
                  </a:ext>
                </a:extLst>
              </p:cNvPr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2878;p61">
                <a:extLst>
                  <a:ext uri="{FF2B5EF4-FFF2-40B4-BE49-F238E27FC236}">
                    <a16:creationId xmlns:a16="http://schemas.microsoft.com/office/drawing/2014/main" id="{0FC7597A-F8C7-2236-B2D6-640FB57A32EA}"/>
                  </a:ext>
                </a:extLst>
              </p:cNvPr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2879;p61">
                <a:extLst>
                  <a:ext uri="{FF2B5EF4-FFF2-40B4-BE49-F238E27FC236}">
                    <a16:creationId xmlns:a16="http://schemas.microsoft.com/office/drawing/2014/main" id="{334F4F3A-9334-CFF7-D3ED-B2E8E14D5199}"/>
                  </a:ext>
                </a:extLst>
              </p:cNvPr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2880;p61">
                <a:extLst>
                  <a:ext uri="{FF2B5EF4-FFF2-40B4-BE49-F238E27FC236}">
                    <a16:creationId xmlns:a16="http://schemas.microsoft.com/office/drawing/2014/main" id="{B0A4F345-E07A-1CA2-5D00-1F390A86D7A1}"/>
                  </a:ext>
                </a:extLst>
              </p:cNvPr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2881;p61">
                <a:extLst>
                  <a:ext uri="{FF2B5EF4-FFF2-40B4-BE49-F238E27FC236}">
                    <a16:creationId xmlns:a16="http://schemas.microsoft.com/office/drawing/2014/main" id="{37BD906E-1401-EB14-C5EA-9C6DB36BC9BB}"/>
                  </a:ext>
                </a:extLst>
              </p:cNvPr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2882;p61">
                <a:extLst>
                  <a:ext uri="{FF2B5EF4-FFF2-40B4-BE49-F238E27FC236}">
                    <a16:creationId xmlns:a16="http://schemas.microsoft.com/office/drawing/2014/main" id="{B844FC97-CA44-773A-3446-A4A1095E4C49}"/>
                  </a:ext>
                </a:extLst>
              </p:cNvPr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2883;p61">
                <a:extLst>
                  <a:ext uri="{FF2B5EF4-FFF2-40B4-BE49-F238E27FC236}">
                    <a16:creationId xmlns:a16="http://schemas.microsoft.com/office/drawing/2014/main" id="{39884F12-1F23-47AC-1F0B-E71F93652790}"/>
                  </a:ext>
                </a:extLst>
              </p:cNvPr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2884;p61">
                <a:extLst>
                  <a:ext uri="{FF2B5EF4-FFF2-40B4-BE49-F238E27FC236}">
                    <a16:creationId xmlns:a16="http://schemas.microsoft.com/office/drawing/2014/main" id="{6AB38C94-D6C0-25AA-18B5-C40EC08DE9D1}"/>
                  </a:ext>
                </a:extLst>
              </p:cNvPr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2885;p61">
                <a:extLst>
                  <a:ext uri="{FF2B5EF4-FFF2-40B4-BE49-F238E27FC236}">
                    <a16:creationId xmlns:a16="http://schemas.microsoft.com/office/drawing/2014/main" id="{52FD95D5-B66A-6038-AD2F-9BF557A8AEFD}"/>
                  </a:ext>
                </a:extLst>
              </p:cNvPr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2886;p61">
                <a:extLst>
                  <a:ext uri="{FF2B5EF4-FFF2-40B4-BE49-F238E27FC236}">
                    <a16:creationId xmlns:a16="http://schemas.microsoft.com/office/drawing/2014/main" id="{7C0D3788-98BF-E973-F269-146F8EB9A6EF}"/>
                  </a:ext>
                </a:extLst>
              </p:cNvPr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2887;p61">
                <a:extLst>
                  <a:ext uri="{FF2B5EF4-FFF2-40B4-BE49-F238E27FC236}">
                    <a16:creationId xmlns:a16="http://schemas.microsoft.com/office/drawing/2014/main" id="{1A5D9322-1595-A91E-6DAC-28456FD35EBA}"/>
                  </a:ext>
                </a:extLst>
              </p:cNvPr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2888;p61">
                <a:extLst>
                  <a:ext uri="{FF2B5EF4-FFF2-40B4-BE49-F238E27FC236}">
                    <a16:creationId xmlns:a16="http://schemas.microsoft.com/office/drawing/2014/main" id="{81218364-8CD3-1896-C427-94086AB25D0F}"/>
                  </a:ext>
                </a:extLst>
              </p:cNvPr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2889;p61">
                <a:extLst>
                  <a:ext uri="{FF2B5EF4-FFF2-40B4-BE49-F238E27FC236}">
                    <a16:creationId xmlns:a16="http://schemas.microsoft.com/office/drawing/2014/main" id="{588BCF1E-896C-3C26-03AA-B3D149B3B850}"/>
                  </a:ext>
                </a:extLst>
              </p:cNvPr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2890;p61">
                <a:extLst>
                  <a:ext uri="{FF2B5EF4-FFF2-40B4-BE49-F238E27FC236}">
                    <a16:creationId xmlns:a16="http://schemas.microsoft.com/office/drawing/2014/main" id="{D051B57E-707F-FFCA-6966-77FE6D698FDC}"/>
                  </a:ext>
                </a:extLst>
              </p:cNvPr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2891;p61">
                <a:extLst>
                  <a:ext uri="{FF2B5EF4-FFF2-40B4-BE49-F238E27FC236}">
                    <a16:creationId xmlns:a16="http://schemas.microsoft.com/office/drawing/2014/main" id="{89E9AF80-8B47-9E69-15AE-EF347250AC1D}"/>
                  </a:ext>
                </a:extLst>
              </p:cNvPr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2892;p61">
                <a:extLst>
                  <a:ext uri="{FF2B5EF4-FFF2-40B4-BE49-F238E27FC236}">
                    <a16:creationId xmlns:a16="http://schemas.microsoft.com/office/drawing/2014/main" id="{FC685625-457F-8C9E-4CE1-EF96A866EF64}"/>
                  </a:ext>
                </a:extLst>
              </p:cNvPr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893;p61">
                <a:extLst>
                  <a:ext uri="{FF2B5EF4-FFF2-40B4-BE49-F238E27FC236}">
                    <a16:creationId xmlns:a16="http://schemas.microsoft.com/office/drawing/2014/main" id="{FC7D43BF-F1CF-B15B-7B81-B025013E49B6}"/>
                  </a:ext>
                </a:extLst>
              </p:cNvPr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894;p61">
                <a:extLst>
                  <a:ext uri="{FF2B5EF4-FFF2-40B4-BE49-F238E27FC236}">
                    <a16:creationId xmlns:a16="http://schemas.microsoft.com/office/drawing/2014/main" id="{A3B968A2-F80A-E204-0D20-65BD7BA3E964}"/>
                  </a:ext>
                </a:extLst>
              </p:cNvPr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895;p61">
                <a:extLst>
                  <a:ext uri="{FF2B5EF4-FFF2-40B4-BE49-F238E27FC236}">
                    <a16:creationId xmlns:a16="http://schemas.microsoft.com/office/drawing/2014/main" id="{7A7A3A0C-0726-E8F5-0346-C230DE2ED508}"/>
                  </a:ext>
                </a:extLst>
              </p:cNvPr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2896;p61">
                <a:extLst>
                  <a:ext uri="{FF2B5EF4-FFF2-40B4-BE49-F238E27FC236}">
                    <a16:creationId xmlns:a16="http://schemas.microsoft.com/office/drawing/2014/main" id="{BCC1CC2E-712C-270E-124D-9B93B950B594}"/>
                  </a:ext>
                </a:extLst>
              </p:cNvPr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2897;p61">
                <a:extLst>
                  <a:ext uri="{FF2B5EF4-FFF2-40B4-BE49-F238E27FC236}">
                    <a16:creationId xmlns:a16="http://schemas.microsoft.com/office/drawing/2014/main" id="{6178D9CB-D051-89CE-89DB-064231111847}"/>
                  </a:ext>
                </a:extLst>
              </p:cNvPr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2898;p61">
                <a:extLst>
                  <a:ext uri="{FF2B5EF4-FFF2-40B4-BE49-F238E27FC236}">
                    <a16:creationId xmlns:a16="http://schemas.microsoft.com/office/drawing/2014/main" id="{299503B1-B21A-FB77-52CB-D63E50C5CC9D}"/>
                  </a:ext>
                </a:extLst>
              </p:cNvPr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899;p61">
                <a:extLst>
                  <a:ext uri="{FF2B5EF4-FFF2-40B4-BE49-F238E27FC236}">
                    <a16:creationId xmlns:a16="http://schemas.microsoft.com/office/drawing/2014/main" id="{7EEEA323-81D2-A921-378F-7208CC26F5EC}"/>
                  </a:ext>
                </a:extLst>
              </p:cNvPr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2900;p61">
                <a:extLst>
                  <a:ext uri="{FF2B5EF4-FFF2-40B4-BE49-F238E27FC236}">
                    <a16:creationId xmlns:a16="http://schemas.microsoft.com/office/drawing/2014/main" id="{A3C317D3-691D-8DCE-E7E6-C94C7CEE16A0}"/>
                  </a:ext>
                </a:extLst>
              </p:cNvPr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2901;p61">
                <a:extLst>
                  <a:ext uri="{FF2B5EF4-FFF2-40B4-BE49-F238E27FC236}">
                    <a16:creationId xmlns:a16="http://schemas.microsoft.com/office/drawing/2014/main" id="{21B30338-C370-9DED-3233-9E94EADF6416}"/>
                  </a:ext>
                </a:extLst>
              </p:cNvPr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2902;p61">
                <a:extLst>
                  <a:ext uri="{FF2B5EF4-FFF2-40B4-BE49-F238E27FC236}">
                    <a16:creationId xmlns:a16="http://schemas.microsoft.com/office/drawing/2014/main" id="{5A734F39-4667-55D9-7BAF-C787B836377B}"/>
                  </a:ext>
                </a:extLst>
              </p:cNvPr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2903;p61">
                <a:extLst>
                  <a:ext uri="{FF2B5EF4-FFF2-40B4-BE49-F238E27FC236}">
                    <a16:creationId xmlns:a16="http://schemas.microsoft.com/office/drawing/2014/main" id="{70D32068-ECB4-3FC0-A18B-ED65B653240A}"/>
                  </a:ext>
                </a:extLst>
              </p:cNvPr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2904;p61">
                <a:extLst>
                  <a:ext uri="{FF2B5EF4-FFF2-40B4-BE49-F238E27FC236}">
                    <a16:creationId xmlns:a16="http://schemas.microsoft.com/office/drawing/2014/main" id="{65967198-2B64-506F-8457-A9DF8C65029A}"/>
                  </a:ext>
                </a:extLst>
              </p:cNvPr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2905;p61">
                <a:extLst>
                  <a:ext uri="{FF2B5EF4-FFF2-40B4-BE49-F238E27FC236}">
                    <a16:creationId xmlns:a16="http://schemas.microsoft.com/office/drawing/2014/main" id="{C918E551-1B5A-2F8B-BECD-F9760A20AB8B}"/>
                  </a:ext>
                </a:extLst>
              </p:cNvPr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2906;p61">
                <a:extLst>
                  <a:ext uri="{FF2B5EF4-FFF2-40B4-BE49-F238E27FC236}">
                    <a16:creationId xmlns:a16="http://schemas.microsoft.com/office/drawing/2014/main" id="{42047439-9637-87BF-0A0D-A7E220523E2E}"/>
                  </a:ext>
                </a:extLst>
              </p:cNvPr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2907;p61">
                <a:extLst>
                  <a:ext uri="{FF2B5EF4-FFF2-40B4-BE49-F238E27FC236}">
                    <a16:creationId xmlns:a16="http://schemas.microsoft.com/office/drawing/2014/main" id="{0840C22C-F56C-82E9-C150-D39B8A85C40C}"/>
                  </a:ext>
                </a:extLst>
              </p:cNvPr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2908;p61">
                <a:extLst>
                  <a:ext uri="{FF2B5EF4-FFF2-40B4-BE49-F238E27FC236}">
                    <a16:creationId xmlns:a16="http://schemas.microsoft.com/office/drawing/2014/main" id="{1A1A1212-4E9C-D84B-2542-F7D5657AC714}"/>
                  </a:ext>
                </a:extLst>
              </p:cNvPr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2909;p61">
                <a:extLst>
                  <a:ext uri="{FF2B5EF4-FFF2-40B4-BE49-F238E27FC236}">
                    <a16:creationId xmlns:a16="http://schemas.microsoft.com/office/drawing/2014/main" id="{80C762E0-240B-4D06-CA7A-6E7ECF143D25}"/>
                  </a:ext>
                </a:extLst>
              </p:cNvPr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2910;p61">
                <a:extLst>
                  <a:ext uri="{FF2B5EF4-FFF2-40B4-BE49-F238E27FC236}">
                    <a16:creationId xmlns:a16="http://schemas.microsoft.com/office/drawing/2014/main" id="{9DE153DF-6259-3A2C-9459-5EE35A1ADDB1}"/>
                  </a:ext>
                </a:extLst>
              </p:cNvPr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2911;p61">
                <a:extLst>
                  <a:ext uri="{FF2B5EF4-FFF2-40B4-BE49-F238E27FC236}">
                    <a16:creationId xmlns:a16="http://schemas.microsoft.com/office/drawing/2014/main" id="{69FC748F-92FC-8C35-75BB-0EFFA5AF30B6}"/>
                  </a:ext>
                </a:extLst>
              </p:cNvPr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2912;p61">
                <a:extLst>
                  <a:ext uri="{FF2B5EF4-FFF2-40B4-BE49-F238E27FC236}">
                    <a16:creationId xmlns:a16="http://schemas.microsoft.com/office/drawing/2014/main" id="{7D1F8C01-26DB-0DC9-F4FD-E5B541E8320C}"/>
                  </a:ext>
                </a:extLst>
              </p:cNvPr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2913;p61">
                <a:extLst>
                  <a:ext uri="{FF2B5EF4-FFF2-40B4-BE49-F238E27FC236}">
                    <a16:creationId xmlns:a16="http://schemas.microsoft.com/office/drawing/2014/main" id="{D6DEF0DE-10A1-644A-B22F-AAC27E0552D7}"/>
                  </a:ext>
                </a:extLst>
              </p:cNvPr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914;p61">
                <a:extLst>
                  <a:ext uri="{FF2B5EF4-FFF2-40B4-BE49-F238E27FC236}">
                    <a16:creationId xmlns:a16="http://schemas.microsoft.com/office/drawing/2014/main" id="{CA238CD8-C1EC-178F-3D7D-7A24249DE933}"/>
                  </a:ext>
                </a:extLst>
              </p:cNvPr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915;p61">
                <a:extLst>
                  <a:ext uri="{FF2B5EF4-FFF2-40B4-BE49-F238E27FC236}">
                    <a16:creationId xmlns:a16="http://schemas.microsoft.com/office/drawing/2014/main" id="{15B95BDF-FBC5-8FA5-4CB1-76A0260AD29B}"/>
                  </a:ext>
                </a:extLst>
              </p:cNvPr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rgbClr val="FFAE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2916;p61">
                <a:extLst>
                  <a:ext uri="{FF2B5EF4-FFF2-40B4-BE49-F238E27FC236}">
                    <a16:creationId xmlns:a16="http://schemas.microsoft.com/office/drawing/2014/main" id="{7EC80F13-EB6D-AA0A-D257-8F3E2D5C3DC0}"/>
                  </a:ext>
                </a:extLst>
              </p:cNvPr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2917;p61">
              <a:extLst>
                <a:ext uri="{FF2B5EF4-FFF2-40B4-BE49-F238E27FC236}">
                  <a16:creationId xmlns:a16="http://schemas.microsoft.com/office/drawing/2014/main" id="{C884BD5C-6026-2CCE-E09B-13BC3DEC92B3}"/>
                </a:ext>
              </a:extLst>
            </p:cNvPr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F485700-87BA-1E40-2D9D-7ABEFF6FA12D}"/>
              </a:ext>
            </a:extLst>
          </p:cNvPr>
          <p:cNvGrpSpPr/>
          <p:nvPr/>
        </p:nvGrpSpPr>
        <p:grpSpPr>
          <a:xfrm>
            <a:off x="7460311" y="1978717"/>
            <a:ext cx="1237448" cy="1712916"/>
            <a:chOff x="8875483" y="2496008"/>
            <a:chExt cx="1237448" cy="1712916"/>
          </a:xfrm>
        </p:grpSpPr>
        <p:grpSp>
          <p:nvGrpSpPr>
            <p:cNvPr id="124" name="Google Shape;2379;p56">
              <a:extLst>
                <a:ext uri="{FF2B5EF4-FFF2-40B4-BE49-F238E27FC236}">
                  <a16:creationId xmlns:a16="http://schemas.microsoft.com/office/drawing/2014/main" id="{ECF78835-3806-6C70-E4CB-E63E3797F4FA}"/>
                </a:ext>
              </a:extLst>
            </p:cNvPr>
            <p:cNvGrpSpPr/>
            <p:nvPr/>
          </p:nvGrpSpPr>
          <p:grpSpPr>
            <a:xfrm>
              <a:off x="9225870" y="3439610"/>
              <a:ext cx="719202" cy="769314"/>
              <a:chOff x="-222388" y="1680158"/>
              <a:chExt cx="776827" cy="778853"/>
            </a:xfrm>
          </p:grpSpPr>
          <p:sp>
            <p:nvSpPr>
              <p:cNvPr id="125" name="Google Shape;2380;p56">
                <a:extLst>
                  <a:ext uri="{FF2B5EF4-FFF2-40B4-BE49-F238E27FC236}">
                    <a16:creationId xmlns:a16="http://schemas.microsoft.com/office/drawing/2014/main" id="{9833C0C0-EF97-AA4F-E67D-C862299C3297}"/>
                  </a:ext>
                </a:extLst>
              </p:cNvPr>
              <p:cNvSpPr/>
              <p:nvPr/>
            </p:nvSpPr>
            <p:spPr>
              <a:xfrm>
                <a:off x="-222388" y="1680158"/>
                <a:ext cx="776827" cy="778853"/>
              </a:xfrm>
              <a:custGeom>
                <a:avLst/>
                <a:gdLst/>
                <a:ahLst/>
                <a:cxnLst/>
                <a:rect l="l" t="t" r="r" b="b"/>
                <a:pathLst>
                  <a:path w="11889" h="11920" extrusionOk="0">
                    <a:moveTo>
                      <a:pt x="6902" y="1516"/>
                    </a:moveTo>
                    <a:lnTo>
                      <a:pt x="6902" y="1516"/>
                    </a:lnTo>
                    <a:cubicBezTo>
                      <a:pt x="6879" y="2193"/>
                      <a:pt x="6697" y="3404"/>
                      <a:pt x="6330" y="4878"/>
                    </a:cubicBezTo>
                    <a:lnTo>
                      <a:pt x="6148" y="5623"/>
                    </a:lnTo>
                    <a:lnTo>
                      <a:pt x="6908" y="5576"/>
                    </a:lnTo>
                    <a:cubicBezTo>
                      <a:pt x="7469" y="5544"/>
                      <a:pt x="7989" y="5530"/>
                      <a:pt x="8456" y="5530"/>
                    </a:cubicBezTo>
                    <a:cubicBezTo>
                      <a:pt x="9251" y="5530"/>
                      <a:pt x="9891" y="5571"/>
                      <a:pt x="10311" y="5635"/>
                    </a:cubicBezTo>
                    <a:cubicBezTo>
                      <a:pt x="10169" y="5689"/>
                      <a:pt x="9987" y="5745"/>
                      <a:pt x="9749" y="5808"/>
                    </a:cubicBezTo>
                    <a:cubicBezTo>
                      <a:pt x="8555" y="6115"/>
                      <a:pt x="6978" y="6267"/>
                      <a:pt x="6912" y="6270"/>
                    </a:cubicBezTo>
                    <a:lnTo>
                      <a:pt x="6618" y="6300"/>
                    </a:lnTo>
                    <a:lnTo>
                      <a:pt x="6472" y="6558"/>
                    </a:lnTo>
                    <a:lnTo>
                      <a:pt x="6353" y="6806"/>
                    </a:lnTo>
                    <a:lnTo>
                      <a:pt x="6423" y="7018"/>
                    </a:lnTo>
                    <a:cubicBezTo>
                      <a:pt x="6879" y="8440"/>
                      <a:pt x="7137" y="9700"/>
                      <a:pt x="7180" y="10397"/>
                    </a:cubicBezTo>
                    <a:cubicBezTo>
                      <a:pt x="6820" y="9822"/>
                      <a:pt x="6297" y="8711"/>
                      <a:pt x="5778" y="7276"/>
                    </a:cubicBezTo>
                    <a:lnTo>
                      <a:pt x="5678" y="7004"/>
                    </a:lnTo>
                    <a:lnTo>
                      <a:pt x="5001" y="6809"/>
                    </a:lnTo>
                    <a:lnTo>
                      <a:pt x="4776" y="6988"/>
                    </a:lnTo>
                    <a:cubicBezTo>
                      <a:pt x="3824" y="7735"/>
                      <a:pt x="2670" y="8535"/>
                      <a:pt x="1936" y="8892"/>
                    </a:cubicBezTo>
                    <a:cubicBezTo>
                      <a:pt x="2342" y="8324"/>
                      <a:pt x="3225" y="7392"/>
                      <a:pt x="4363" y="6429"/>
                    </a:cubicBezTo>
                    <a:lnTo>
                      <a:pt x="4547" y="6273"/>
                    </a:lnTo>
                    <a:lnTo>
                      <a:pt x="4578" y="5712"/>
                    </a:lnTo>
                    <a:lnTo>
                      <a:pt x="4343" y="5533"/>
                    </a:lnTo>
                    <a:cubicBezTo>
                      <a:pt x="3245" y="4693"/>
                      <a:pt x="2246" y="3764"/>
                      <a:pt x="1790" y="3192"/>
                    </a:cubicBezTo>
                    <a:lnTo>
                      <a:pt x="1790" y="3192"/>
                    </a:lnTo>
                    <a:cubicBezTo>
                      <a:pt x="2385" y="3443"/>
                      <a:pt x="3344" y="4002"/>
                      <a:pt x="4316" y="4666"/>
                    </a:cubicBezTo>
                    <a:lnTo>
                      <a:pt x="3943" y="5156"/>
                    </a:lnTo>
                    <a:lnTo>
                      <a:pt x="3943" y="5156"/>
                    </a:lnTo>
                    <a:lnTo>
                      <a:pt x="5543" y="5120"/>
                    </a:lnTo>
                    <a:lnTo>
                      <a:pt x="5632" y="4805"/>
                    </a:lnTo>
                    <a:lnTo>
                      <a:pt x="5924" y="4428"/>
                    </a:lnTo>
                    <a:lnTo>
                      <a:pt x="5778" y="4323"/>
                    </a:lnTo>
                    <a:cubicBezTo>
                      <a:pt x="6168" y="3050"/>
                      <a:pt x="6588" y="2047"/>
                      <a:pt x="6902" y="1516"/>
                    </a:cubicBezTo>
                    <a:close/>
                    <a:moveTo>
                      <a:pt x="7124" y="0"/>
                    </a:moveTo>
                    <a:cubicBezTo>
                      <a:pt x="7051" y="0"/>
                      <a:pt x="6978" y="10"/>
                      <a:pt x="6905" y="28"/>
                    </a:cubicBezTo>
                    <a:cubicBezTo>
                      <a:pt x="6217" y="206"/>
                      <a:pt x="5513" y="1423"/>
                      <a:pt x="4805" y="3642"/>
                    </a:cubicBezTo>
                    <a:cubicBezTo>
                      <a:pt x="4511" y="3443"/>
                      <a:pt x="4138" y="3198"/>
                      <a:pt x="3741" y="2960"/>
                    </a:cubicBezTo>
                    <a:cubicBezTo>
                      <a:pt x="2359" y="2121"/>
                      <a:pt x="1688" y="1919"/>
                      <a:pt x="1286" y="1919"/>
                    </a:cubicBezTo>
                    <a:cubicBezTo>
                      <a:pt x="1182" y="1919"/>
                      <a:pt x="1095" y="1932"/>
                      <a:pt x="1019" y="1952"/>
                    </a:cubicBezTo>
                    <a:cubicBezTo>
                      <a:pt x="771" y="2015"/>
                      <a:pt x="576" y="2177"/>
                      <a:pt x="477" y="2409"/>
                    </a:cubicBezTo>
                    <a:cubicBezTo>
                      <a:pt x="358" y="2690"/>
                      <a:pt x="1" y="3512"/>
                      <a:pt x="3126" y="6009"/>
                    </a:cubicBezTo>
                    <a:cubicBezTo>
                      <a:pt x="120" y="8665"/>
                      <a:pt x="520" y="9472"/>
                      <a:pt x="656" y="9750"/>
                    </a:cubicBezTo>
                    <a:cubicBezTo>
                      <a:pt x="728" y="9900"/>
                      <a:pt x="936" y="10196"/>
                      <a:pt x="1420" y="10196"/>
                    </a:cubicBezTo>
                    <a:cubicBezTo>
                      <a:pt x="1532" y="10196"/>
                      <a:pt x="1659" y="10180"/>
                      <a:pt x="1803" y="10142"/>
                    </a:cubicBezTo>
                    <a:cubicBezTo>
                      <a:pt x="2653" y="9924"/>
                      <a:pt x="4051" y="8949"/>
                      <a:pt x="4947" y="8274"/>
                    </a:cubicBezTo>
                    <a:cubicBezTo>
                      <a:pt x="5126" y="8731"/>
                      <a:pt x="5378" y="9346"/>
                      <a:pt x="5652" y="9928"/>
                    </a:cubicBezTo>
                    <a:cubicBezTo>
                      <a:pt x="6217" y="11121"/>
                      <a:pt x="6737" y="11919"/>
                      <a:pt x="7384" y="11919"/>
                    </a:cubicBezTo>
                    <a:cubicBezTo>
                      <a:pt x="7452" y="11919"/>
                      <a:pt x="7522" y="11911"/>
                      <a:pt x="7593" y="11892"/>
                    </a:cubicBezTo>
                    <a:cubicBezTo>
                      <a:pt x="7670" y="11872"/>
                      <a:pt x="7742" y="11839"/>
                      <a:pt x="7812" y="11799"/>
                    </a:cubicBezTo>
                    <a:cubicBezTo>
                      <a:pt x="8070" y="11638"/>
                      <a:pt x="8836" y="11161"/>
                      <a:pt x="7696" y="7319"/>
                    </a:cubicBezTo>
                    <a:cubicBezTo>
                      <a:pt x="8314" y="7239"/>
                      <a:pt x="9246" y="7100"/>
                      <a:pt x="10031" y="6899"/>
                    </a:cubicBezTo>
                    <a:cubicBezTo>
                      <a:pt x="10873" y="6681"/>
                      <a:pt x="11750" y="6363"/>
                      <a:pt x="11852" y="5666"/>
                    </a:cubicBezTo>
                    <a:cubicBezTo>
                      <a:pt x="11888" y="5427"/>
                      <a:pt x="11816" y="5193"/>
                      <a:pt x="11647" y="5004"/>
                    </a:cubicBezTo>
                    <a:cubicBezTo>
                      <a:pt x="11484" y="4826"/>
                      <a:pt x="11093" y="4397"/>
                      <a:pt x="8573" y="4397"/>
                    </a:cubicBezTo>
                    <a:cubicBezTo>
                      <a:pt x="8278" y="4397"/>
                      <a:pt x="7955" y="4403"/>
                      <a:pt x="7600" y="4416"/>
                    </a:cubicBezTo>
                    <a:cubicBezTo>
                      <a:pt x="7894" y="3126"/>
                      <a:pt x="8288" y="1016"/>
                      <a:pt x="7765" y="325"/>
                    </a:cubicBezTo>
                    <a:cubicBezTo>
                      <a:pt x="7616" y="123"/>
                      <a:pt x="7398" y="11"/>
                      <a:pt x="7154" y="1"/>
                    </a:cubicBezTo>
                    <a:cubicBezTo>
                      <a:pt x="7144" y="0"/>
                      <a:pt x="7134" y="0"/>
                      <a:pt x="71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8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2381;p56">
                <a:extLst>
                  <a:ext uri="{FF2B5EF4-FFF2-40B4-BE49-F238E27FC236}">
                    <a16:creationId xmlns:a16="http://schemas.microsoft.com/office/drawing/2014/main" id="{E7F1062C-700C-692F-5E08-B5B8253AA3AC}"/>
                  </a:ext>
                </a:extLst>
              </p:cNvPr>
              <p:cNvSpPr/>
              <p:nvPr/>
            </p:nvSpPr>
            <p:spPr>
              <a:xfrm>
                <a:off x="-179197" y="1716946"/>
                <a:ext cx="699922" cy="705149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792" extrusionOk="0">
                    <a:moveTo>
                      <a:pt x="6463" y="0"/>
                    </a:moveTo>
                    <a:cubicBezTo>
                      <a:pt x="5637" y="0"/>
                      <a:pt x="4568" y="3609"/>
                      <a:pt x="4455" y="4004"/>
                    </a:cubicBezTo>
                    <a:lnTo>
                      <a:pt x="4442" y="4004"/>
                    </a:lnTo>
                    <a:lnTo>
                      <a:pt x="4462" y="3981"/>
                    </a:lnTo>
                    <a:cubicBezTo>
                      <a:pt x="4462" y="3981"/>
                      <a:pt x="1594" y="1918"/>
                      <a:pt x="625" y="1918"/>
                    </a:cubicBezTo>
                    <a:cubicBezTo>
                      <a:pt x="482" y="1918"/>
                      <a:pt x="380" y="1963"/>
                      <a:pt x="335" y="2067"/>
                    </a:cubicBezTo>
                    <a:cubicBezTo>
                      <a:pt x="1" y="2841"/>
                      <a:pt x="3083" y="5222"/>
                      <a:pt x="3338" y="5417"/>
                    </a:cubicBezTo>
                    <a:lnTo>
                      <a:pt x="3338" y="5437"/>
                    </a:lnTo>
                    <a:cubicBezTo>
                      <a:pt x="3136" y="5608"/>
                      <a:pt x="124" y="8175"/>
                      <a:pt x="501" y="8935"/>
                    </a:cubicBezTo>
                    <a:cubicBezTo>
                      <a:pt x="547" y="9029"/>
                      <a:pt x="640" y="9071"/>
                      <a:pt x="767" y="9071"/>
                    </a:cubicBezTo>
                    <a:cubicBezTo>
                      <a:pt x="1622" y="9071"/>
                      <a:pt x="4039" y="7199"/>
                      <a:pt x="4462" y="6868"/>
                    </a:cubicBezTo>
                    <a:lnTo>
                      <a:pt x="4588" y="6905"/>
                    </a:lnTo>
                    <a:cubicBezTo>
                      <a:pt x="4785" y="7452"/>
                      <a:pt x="6020" y="10791"/>
                      <a:pt x="6735" y="10791"/>
                    </a:cubicBezTo>
                    <a:cubicBezTo>
                      <a:pt x="6776" y="10791"/>
                      <a:pt x="6816" y="10780"/>
                      <a:pt x="6853" y="10757"/>
                    </a:cubicBezTo>
                    <a:cubicBezTo>
                      <a:pt x="7577" y="10307"/>
                      <a:pt x="6366" y="6498"/>
                      <a:pt x="6297" y="6280"/>
                    </a:cubicBezTo>
                    <a:cubicBezTo>
                      <a:pt x="6301" y="6276"/>
                      <a:pt x="6301" y="6273"/>
                      <a:pt x="6304" y="6270"/>
                    </a:cubicBezTo>
                    <a:cubicBezTo>
                      <a:pt x="6525" y="6250"/>
                      <a:pt x="10507" y="5863"/>
                      <a:pt x="10635" y="5020"/>
                    </a:cubicBezTo>
                    <a:cubicBezTo>
                      <a:pt x="10712" y="4510"/>
                      <a:pt x="9139" y="4406"/>
                      <a:pt x="7829" y="4406"/>
                    </a:cubicBezTo>
                    <a:cubicBezTo>
                      <a:pt x="7100" y="4406"/>
                      <a:pt x="6453" y="4438"/>
                      <a:pt x="6218" y="4451"/>
                    </a:cubicBezTo>
                    <a:cubicBezTo>
                      <a:pt x="6374" y="3822"/>
                      <a:pt x="7276" y="30"/>
                      <a:pt x="6473" y="0"/>
                    </a:cubicBezTo>
                    <a:cubicBezTo>
                      <a:pt x="6469" y="0"/>
                      <a:pt x="6466" y="0"/>
                      <a:pt x="646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2382;p56">
                <a:extLst>
                  <a:ext uri="{FF2B5EF4-FFF2-40B4-BE49-F238E27FC236}">
                    <a16:creationId xmlns:a16="http://schemas.microsoft.com/office/drawing/2014/main" id="{37AF6075-6BF0-BA56-21B1-7D365AA975F4}"/>
                  </a:ext>
                </a:extLst>
              </p:cNvPr>
              <p:cNvSpPr/>
              <p:nvPr/>
            </p:nvSpPr>
            <p:spPr>
              <a:xfrm>
                <a:off x="122875" y="2041430"/>
                <a:ext cx="41556" cy="4031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17" extrusionOk="0">
                    <a:moveTo>
                      <a:pt x="319" y="0"/>
                    </a:moveTo>
                    <a:cubicBezTo>
                      <a:pt x="159" y="0"/>
                      <a:pt x="20" y="126"/>
                      <a:pt x="11" y="288"/>
                    </a:cubicBezTo>
                    <a:cubicBezTo>
                      <a:pt x="1" y="457"/>
                      <a:pt x="127" y="606"/>
                      <a:pt x="298" y="616"/>
                    </a:cubicBezTo>
                    <a:cubicBezTo>
                      <a:pt x="306" y="617"/>
                      <a:pt x="314" y="617"/>
                      <a:pt x="323" y="617"/>
                    </a:cubicBezTo>
                    <a:cubicBezTo>
                      <a:pt x="481" y="617"/>
                      <a:pt x="613" y="492"/>
                      <a:pt x="626" y="332"/>
                    </a:cubicBezTo>
                    <a:cubicBezTo>
                      <a:pt x="636" y="160"/>
                      <a:pt x="510" y="14"/>
                      <a:pt x="338" y="1"/>
                    </a:cubicBezTo>
                    <a:cubicBezTo>
                      <a:pt x="332" y="0"/>
                      <a:pt x="325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2383;p56">
                <a:extLst>
                  <a:ext uri="{FF2B5EF4-FFF2-40B4-BE49-F238E27FC236}">
                    <a16:creationId xmlns:a16="http://schemas.microsoft.com/office/drawing/2014/main" id="{42171EE2-A19D-CCDD-CAF8-52C7857F476E}"/>
                  </a:ext>
                </a:extLst>
              </p:cNvPr>
              <p:cNvSpPr/>
              <p:nvPr/>
            </p:nvSpPr>
            <p:spPr>
              <a:xfrm>
                <a:off x="149273" y="1976611"/>
                <a:ext cx="38093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583" h="561" extrusionOk="0">
                    <a:moveTo>
                      <a:pt x="292" y="0"/>
                    </a:moveTo>
                    <a:cubicBezTo>
                      <a:pt x="145" y="0"/>
                      <a:pt x="23" y="113"/>
                      <a:pt x="13" y="262"/>
                    </a:cubicBezTo>
                    <a:cubicBezTo>
                      <a:pt x="1" y="414"/>
                      <a:pt x="120" y="550"/>
                      <a:pt x="271" y="560"/>
                    </a:cubicBezTo>
                    <a:cubicBezTo>
                      <a:pt x="278" y="560"/>
                      <a:pt x="284" y="560"/>
                      <a:pt x="290" y="560"/>
                    </a:cubicBezTo>
                    <a:cubicBezTo>
                      <a:pt x="438" y="560"/>
                      <a:pt x="560" y="448"/>
                      <a:pt x="573" y="298"/>
                    </a:cubicBezTo>
                    <a:cubicBezTo>
                      <a:pt x="582" y="143"/>
                      <a:pt x="467" y="10"/>
                      <a:pt x="311" y="1"/>
                    </a:cubicBezTo>
                    <a:cubicBezTo>
                      <a:pt x="305" y="0"/>
                      <a:pt x="298" y="0"/>
                      <a:pt x="29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2384;p56">
                <a:extLst>
                  <a:ext uri="{FF2B5EF4-FFF2-40B4-BE49-F238E27FC236}">
                    <a16:creationId xmlns:a16="http://schemas.microsoft.com/office/drawing/2014/main" id="{E7462436-0E85-E1C4-0003-A3E73CE6B58A}"/>
                  </a:ext>
                </a:extLst>
              </p:cNvPr>
              <p:cNvSpPr/>
              <p:nvPr/>
            </p:nvSpPr>
            <p:spPr>
              <a:xfrm>
                <a:off x="171554" y="1923032"/>
                <a:ext cx="34369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8" extrusionOk="0">
                    <a:moveTo>
                      <a:pt x="259" y="0"/>
                    </a:moveTo>
                    <a:cubicBezTo>
                      <a:pt x="128" y="0"/>
                      <a:pt x="19" y="103"/>
                      <a:pt x="10" y="235"/>
                    </a:cubicBezTo>
                    <a:cubicBezTo>
                      <a:pt x="0" y="374"/>
                      <a:pt x="106" y="497"/>
                      <a:pt x="245" y="507"/>
                    </a:cubicBezTo>
                    <a:cubicBezTo>
                      <a:pt x="251" y="507"/>
                      <a:pt x="257" y="507"/>
                      <a:pt x="263" y="507"/>
                    </a:cubicBezTo>
                    <a:cubicBezTo>
                      <a:pt x="394" y="507"/>
                      <a:pt x="506" y="404"/>
                      <a:pt x="516" y="272"/>
                    </a:cubicBezTo>
                    <a:cubicBezTo>
                      <a:pt x="525" y="130"/>
                      <a:pt x="420" y="11"/>
                      <a:pt x="278" y="1"/>
                    </a:cubicBezTo>
                    <a:cubicBezTo>
                      <a:pt x="272" y="1"/>
                      <a:pt x="265" y="0"/>
                      <a:pt x="25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2385;p56">
                <a:extLst>
                  <a:ext uri="{FF2B5EF4-FFF2-40B4-BE49-F238E27FC236}">
                    <a16:creationId xmlns:a16="http://schemas.microsoft.com/office/drawing/2014/main" id="{8E3298DC-E62B-6BBB-FCA6-5ED5715E5566}"/>
                  </a:ext>
                </a:extLst>
              </p:cNvPr>
              <p:cNvSpPr/>
              <p:nvPr/>
            </p:nvSpPr>
            <p:spPr>
              <a:xfrm>
                <a:off x="194424" y="2045481"/>
                <a:ext cx="41556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1" extrusionOk="0">
                    <a:moveTo>
                      <a:pt x="317" y="1"/>
                    </a:moveTo>
                    <a:cubicBezTo>
                      <a:pt x="284" y="1"/>
                      <a:pt x="251" y="6"/>
                      <a:pt x="219" y="18"/>
                    </a:cubicBezTo>
                    <a:cubicBezTo>
                      <a:pt x="76" y="75"/>
                      <a:pt x="1" y="236"/>
                      <a:pt x="56" y="382"/>
                    </a:cubicBezTo>
                    <a:cubicBezTo>
                      <a:pt x="98" y="492"/>
                      <a:pt x="205" y="561"/>
                      <a:pt x="319" y="561"/>
                    </a:cubicBezTo>
                    <a:cubicBezTo>
                      <a:pt x="352" y="561"/>
                      <a:pt x="385" y="555"/>
                      <a:pt x="418" y="544"/>
                    </a:cubicBezTo>
                    <a:cubicBezTo>
                      <a:pt x="563" y="488"/>
                      <a:pt x="636" y="329"/>
                      <a:pt x="579" y="183"/>
                    </a:cubicBezTo>
                    <a:cubicBezTo>
                      <a:pt x="538" y="70"/>
                      <a:pt x="431" y="1"/>
                      <a:pt x="317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2386;p56">
                <a:extLst>
                  <a:ext uri="{FF2B5EF4-FFF2-40B4-BE49-F238E27FC236}">
                    <a16:creationId xmlns:a16="http://schemas.microsoft.com/office/drawing/2014/main" id="{1F6F9984-FE2D-2A54-494F-61F1AE9106AE}"/>
                  </a:ext>
                </a:extLst>
              </p:cNvPr>
              <p:cNvSpPr/>
              <p:nvPr/>
            </p:nvSpPr>
            <p:spPr>
              <a:xfrm>
                <a:off x="255125" y="2042737"/>
                <a:ext cx="37636" cy="3332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10" extrusionOk="0">
                    <a:moveTo>
                      <a:pt x="289" y="1"/>
                    </a:moveTo>
                    <a:cubicBezTo>
                      <a:pt x="259" y="1"/>
                      <a:pt x="229" y="6"/>
                      <a:pt x="199" y="17"/>
                    </a:cubicBezTo>
                    <a:cubicBezTo>
                      <a:pt x="67" y="67"/>
                      <a:pt x="0" y="216"/>
                      <a:pt x="50" y="344"/>
                    </a:cubicBezTo>
                    <a:cubicBezTo>
                      <a:pt x="89" y="447"/>
                      <a:pt x="185" y="510"/>
                      <a:pt x="288" y="510"/>
                    </a:cubicBezTo>
                    <a:cubicBezTo>
                      <a:pt x="318" y="510"/>
                      <a:pt x="348" y="505"/>
                      <a:pt x="377" y="494"/>
                    </a:cubicBezTo>
                    <a:cubicBezTo>
                      <a:pt x="510" y="444"/>
                      <a:pt x="576" y="298"/>
                      <a:pt x="527" y="166"/>
                    </a:cubicBezTo>
                    <a:cubicBezTo>
                      <a:pt x="488" y="64"/>
                      <a:pt x="392" y="1"/>
                      <a:pt x="289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2387;p56">
                <a:extLst>
                  <a:ext uri="{FF2B5EF4-FFF2-40B4-BE49-F238E27FC236}">
                    <a16:creationId xmlns:a16="http://schemas.microsoft.com/office/drawing/2014/main" id="{24690967-77AF-81C9-E95F-E7B8C87FDA36}"/>
                  </a:ext>
                </a:extLst>
              </p:cNvPr>
              <p:cNvSpPr/>
              <p:nvPr/>
            </p:nvSpPr>
            <p:spPr>
              <a:xfrm>
                <a:off x="58514" y="2010327"/>
                <a:ext cx="41556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0" extrusionOk="0">
                    <a:moveTo>
                      <a:pt x="317" y="0"/>
                    </a:moveTo>
                    <a:cubicBezTo>
                      <a:pt x="203" y="0"/>
                      <a:pt x="97" y="69"/>
                      <a:pt x="53" y="182"/>
                    </a:cubicBezTo>
                    <a:cubicBezTo>
                      <a:pt x="1" y="328"/>
                      <a:pt x="77" y="490"/>
                      <a:pt x="222" y="543"/>
                    </a:cubicBezTo>
                    <a:cubicBezTo>
                      <a:pt x="254" y="554"/>
                      <a:pt x="286" y="560"/>
                      <a:pt x="317" y="560"/>
                    </a:cubicBezTo>
                    <a:cubicBezTo>
                      <a:pt x="431" y="560"/>
                      <a:pt x="538" y="488"/>
                      <a:pt x="583" y="374"/>
                    </a:cubicBezTo>
                    <a:cubicBezTo>
                      <a:pt x="636" y="228"/>
                      <a:pt x="560" y="70"/>
                      <a:pt x="414" y="17"/>
                    </a:cubicBezTo>
                    <a:cubicBezTo>
                      <a:pt x="382" y="6"/>
                      <a:pt x="349" y="0"/>
                      <a:pt x="31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2388;p56">
                <a:extLst>
                  <a:ext uri="{FF2B5EF4-FFF2-40B4-BE49-F238E27FC236}">
                    <a16:creationId xmlns:a16="http://schemas.microsoft.com/office/drawing/2014/main" id="{6F1ECB51-E90D-65E7-E2D2-D279683598BD}"/>
                  </a:ext>
                </a:extLst>
              </p:cNvPr>
              <p:cNvSpPr/>
              <p:nvPr/>
            </p:nvSpPr>
            <p:spPr>
              <a:xfrm>
                <a:off x="13167" y="1977003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8" y="0"/>
                    </a:moveTo>
                    <a:cubicBezTo>
                      <a:pt x="184" y="0"/>
                      <a:pt x="86" y="63"/>
                      <a:pt x="50" y="167"/>
                    </a:cubicBezTo>
                    <a:cubicBezTo>
                      <a:pt x="0" y="299"/>
                      <a:pt x="69" y="445"/>
                      <a:pt x="199" y="491"/>
                    </a:cubicBezTo>
                    <a:cubicBezTo>
                      <a:pt x="228" y="502"/>
                      <a:pt x="259" y="507"/>
                      <a:pt x="288" y="507"/>
                    </a:cubicBezTo>
                    <a:cubicBezTo>
                      <a:pt x="391" y="507"/>
                      <a:pt x="488" y="444"/>
                      <a:pt x="526" y="342"/>
                    </a:cubicBezTo>
                    <a:cubicBezTo>
                      <a:pt x="573" y="210"/>
                      <a:pt x="506" y="64"/>
                      <a:pt x="374" y="15"/>
                    </a:cubicBezTo>
                    <a:cubicBezTo>
                      <a:pt x="346" y="5"/>
                      <a:pt x="317" y="0"/>
                      <a:pt x="288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2389;p56">
                <a:extLst>
                  <a:ext uri="{FF2B5EF4-FFF2-40B4-BE49-F238E27FC236}">
                    <a16:creationId xmlns:a16="http://schemas.microsoft.com/office/drawing/2014/main" id="{F031CB9A-63B5-70BD-2A8F-0C6789EADD8E}"/>
                  </a:ext>
                </a:extLst>
              </p:cNvPr>
              <p:cNvSpPr/>
              <p:nvPr/>
            </p:nvSpPr>
            <p:spPr>
              <a:xfrm>
                <a:off x="148619" y="2103046"/>
                <a:ext cx="41360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0" extrusionOk="0">
                    <a:moveTo>
                      <a:pt x="315" y="0"/>
                    </a:moveTo>
                    <a:cubicBezTo>
                      <a:pt x="255" y="0"/>
                      <a:pt x="194" y="19"/>
                      <a:pt x="142" y="59"/>
                    </a:cubicBezTo>
                    <a:cubicBezTo>
                      <a:pt x="23" y="155"/>
                      <a:pt x="0" y="331"/>
                      <a:pt x="96" y="453"/>
                    </a:cubicBezTo>
                    <a:cubicBezTo>
                      <a:pt x="152" y="523"/>
                      <a:pt x="233" y="560"/>
                      <a:pt x="316" y="560"/>
                    </a:cubicBezTo>
                    <a:cubicBezTo>
                      <a:pt x="377" y="560"/>
                      <a:pt x="438" y="540"/>
                      <a:pt x="490" y="500"/>
                    </a:cubicBezTo>
                    <a:cubicBezTo>
                      <a:pt x="612" y="404"/>
                      <a:pt x="632" y="228"/>
                      <a:pt x="536" y="106"/>
                    </a:cubicBezTo>
                    <a:cubicBezTo>
                      <a:pt x="480" y="37"/>
                      <a:pt x="398" y="0"/>
                      <a:pt x="3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2390;p56">
                <a:extLst>
                  <a:ext uri="{FF2B5EF4-FFF2-40B4-BE49-F238E27FC236}">
                    <a16:creationId xmlns:a16="http://schemas.microsoft.com/office/drawing/2014/main" id="{3D6B18E2-0F0A-3DDE-FEED-05FC7B79D16A}"/>
                  </a:ext>
                </a:extLst>
              </p:cNvPr>
              <p:cNvSpPr/>
              <p:nvPr/>
            </p:nvSpPr>
            <p:spPr>
              <a:xfrm>
                <a:off x="172600" y="2159436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7" y="0"/>
                    </a:moveTo>
                    <a:cubicBezTo>
                      <a:pt x="232" y="0"/>
                      <a:pt x="176" y="19"/>
                      <a:pt x="129" y="57"/>
                    </a:cubicBezTo>
                    <a:cubicBezTo>
                      <a:pt x="21" y="142"/>
                      <a:pt x="1" y="301"/>
                      <a:pt x="86" y="411"/>
                    </a:cubicBezTo>
                    <a:cubicBezTo>
                      <a:pt x="136" y="475"/>
                      <a:pt x="209" y="508"/>
                      <a:pt x="284" y="508"/>
                    </a:cubicBezTo>
                    <a:cubicBezTo>
                      <a:pt x="340" y="508"/>
                      <a:pt x="396" y="490"/>
                      <a:pt x="444" y="454"/>
                    </a:cubicBezTo>
                    <a:cubicBezTo>
                      <a:pt x="553" y="367"/>
                      <a:pt x="573" y="208"/>
                      <a:pt x="486" y="96"/>
                    </a:cubicBezTo>
                    <a:cubicBezTo>
                      <a:pt x="435" y="33"/>
                      <a:pt x="361" y="0"/>
                      <a:pt x="28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2391;p56">
                <a:extLst>
                  <a:ext uri="{FF2B5EF4-FFF2-40B4-BE49-F238E27FC236}">
                    <a16:creationId xmlns:a16="http://schemas.microsoft.com/office/drawing/2014/main" id="{4649E332-04B1-FC1F-43D5-2B80FD8CC5B2}"/>
                  </a:ext>
                </a:extLst>
              </p:cNvPr>
              <p:cNvSpPr/>
              <p:nvPr/>
            </p:nvSpPr>
            <p:spPr>
              <a:xfrm>
                <a:off x="72562" y="2088541"/>
                <a:ext cx="41752" cy="36786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63" extrusionOk="0">
                    <a:moveTo>
                      <a:pt x="319" y="0"/>
                    </a:moveTo>
                    <a:cubicBezTo>
                      <a:pt x="224" y="0"/>
                      <a:pt x="133" y="50"/>
                      <a:pt x="80" y="139"/>
                    </a:cubicBezTo>
                    <a:cubicBezTo>
                      <a:pt x="1" y="272"/>
                      <a:pt x="44" y="444"/>
                      <a:pt x="175" y="523"/>
                    </a:cubicBezTo>
                    <a:cubicBezTo>
                      <a:pt x="220" y="550"/>
                      <a:pt x="269" y="563"/>
                      <a:pt x="318" y="563"/>
                    </a:cubicBezTo>
                    <a:cubicBezTo>
                      <a:pt x="414" y="563"/>
                      <a:pt x="507" y="514"/>
                      <a:pt x="560" y="424"/>
                    </a:cubicBezTo>
                    <a:cubicBezTo>
                      <a:pt x="639" y="292"/>
                      <a:pt x="596" y="120"/>
                      <a:pt x="464" y="40"/>
                    </a:cubicBezTo>
                    <a:cubicBezTo>
                      <a:pt x="418" y="13"/>
                      <a:pt x="368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2392;p56">
                <a:extLst>
                  <a:ext uri="{FF2B5EF4-FFF2-40B4-BE49-F238E27FC236}">
                    <a16:creationId xmlns:a16="http://schemas.microsoft.com/office/drawing/2014/main" id="{9C2E51A9-F03D-FDDB-2EB6-4851D0895B68}"/>
                  </a:ext>
                </a:extLst>
              </p:cNvPr>
              <p:cNvSpPr/>
              <p:nvPr/>
            </p:nvSpPr>
            <p:spPr>
              <a:xfrm>
                <a:off x="31332" y="2130490"/>
                <a:ext cx="37832" cy="3312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07" extrusionOk="0">
                    <a:moveTo>
                      <a:pt x="289" y="0"/>
                    </a:moveTo>
                    <a:cubicBezTo>
                      <a:pt x="202" y="0"/>
                      <a:pt x="117" y="44"/>
                      <a:pt x="69" y="123"/>
                    </a:cubicBezTo>
                    <a:cubicBezTo>
                      <a:pt x="0" y="242"/>
                      <a:pt x="40" y="397"/>
                      <a:pt x="159" y="470"/>
                    </a:cubicBezTo>
                    <a:cubicBezTo>
                      <a:pt x="200" y="494"/>
                      <a:pt x="244" y="506"/>
                      <a:pt x="289" y="506"/>
                    </a:cubicBezTo>
                    <a:cubicBezTo>
                      <a:pt x="374" y="506"/>
                      <a:pt x="458" y="462"/>
                      <a:pt x="506" y="384"/>
                    </a:cubicBezTo>
                    <a:cubicBezTo>
                      <a:pt x="579" y="262"/>
                      <a:pt x="539" y="106"/>
                      <a:pt x="420" y="36"/>
                    </a:cubicBezTo>
                    <a:cubicBezTo>
                      <a:pt x="379" y="12"/>
                      <a:pt x="333" y="0"/>
                      <a:pt x="28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2379;p56">
              <a:extLst>
                <a:ext uri="{FF2B5EF4-FFF2-40B4-BE49-F238E27FC236}">
                  <a16:creationId xmlns:a16="http://schemas.microsoft.com/office/drawing/2014/main" id="{018BF417-FBC5-37B2-FB5D-5D13B5D5875F}"/>
                </a:ext>
              </a:extLst>
            </p:cNvPr>
            <p:cNvGrpSpPr/>
            <p:nvPr/>
          </p:nvGrpSpPr>
          <p:grpSpPr>
            <a:xfrm>
              <a:off x="9393729" y="2496008"/>
              <a:ext cx="719202" cy="769314"/>
              <a:chOff x="-222388" y="1680158"/>
              <a:chExt cx="776827" cy="778853"/>
            </a:xfrm>
          </p:grpSpPr>
          <p:sp>
            <p:nvSpPr>
              <p:cNvPr id="139" name="Google Shape;2380;p56">
                <a:extLst>
                  <a:ext uri="{FF2B5EF4-FFF2-40B4-BE49-F238E27FC236}">
                    <a16:creationId xmlns:a16="http://schemas.microsoft.com/office/drawing/2014/main" id="{554FD4F2-9652-23CB-B039-D9A51FBFA9BE}"/>
                  </a:ext>
                </a:extLst>
              </p:cNvPr>
              <p:cNvSpPr/>
              <p:nvPr/>
            </p:nvSpPr>
            <p:spPr>
              <a:xfrm>
                <a:off x="-222388" y="1680158"/>
                <a:ext cx="776827" cy="778853"/>
              </a:xfrm>
              <a:custGeom>
                <a:avLst/>
                <a:gdLst/>
                <a:ahLst/>
                <a:cxnLst/>
                <a:rect l="l" t="t" r="r" b="b"/>
                <a:pathLst>
                  <a:path w="11889" h="11920" extrusionOk="0">
                    <a:moveTo>
                      <a:pt x="6902" y="1516"/>
                    </a:moveTo>
                    <a:lnTo>
                      <a:pt x="6902" y="1516"/>
                    </a:lnTo>
                    <a:cubicBezTo>
                      <a:pt x="6879" y="2193"/>
                      <a:pt x="6697" y="3404"/>
                      <a:pt x="6330" y="4878"/>
                    </a:cubicBezTo>
                    <a:lnTo>
                      <a:pt x="6148" y="5623"/>
                    </a:lnTo>
                    <a:lnTo>
                      <a:pt x="6908" y="5576"/>
                    </a:lnTo>
                    <a:cubicBezTo>
                      <a:pt x="7469" y="5544"/>
                      <a:pt x="7989" y="5530"/>
                      <a:pt x="8456" y="5530"/>
                    </a:cubicBezTo>
                    <a:cubicBezTo>
                      <a:pt x="9251" y="5530"/>
                      <a:pt x="9891" y="5571"/>
                      <a:pt x="10311" y="5635"/>
                    </a:cubicBezTo>
                    <a:cubicBezTo>
                      <a:pt x="10169" y="5689"/>
                      <a:pt x="9987" y="5745"/>
                      <a:pt x="9749" y="5808"/>
                    </a:cubicBezTo>
                    <a:cubicBezTo>
                      <a:pt x="8555" y="6115"/>
                      <a:pt x="6978" y="6267"/>
                      <a:pt x="6912" y="6270"/>
                    </a:cubicBezTo>
                    <a:lnTo>
                      <a:pt x="6618" y="6300"/>
                    </a:lnTo>
                    <a:lnTo>
                      <a:pt x="6472" y="6558"/>
                    </a:lnTo>
                    <a:lnTo>
                      <a:pt x="6353" y="6806"/>
                    </a:lnTo>
                    <a:lnTo>
                      <a:pt x="6423" y="7018"/>
                    </a:lnTo>
                    <a:cubicBezTo>
                      <a:pt x="6879" y="8440"/>
                      <a:pt x="7137" y="9700"/>
                      <a:pt x="7180" y="10397"/>
                    </a:cubicBezTo>
                    <a:cubicBezTo>
                      <a:pt x="6820" y="9822"/>
                      <a:pt x="6297" y="8711"/>
                      <a:pt x="5778" y="7276"/>
                    </a:cubicBezTo>
                    <a:lnTo>
                      <a:pt x="5678" y="7004"/>
                    </a:lnTo>
                    <a:lnTo>
                      <a:pt x="5001" y="6809"/>
                    </a:lnTo>
                    <a:lnTo>
                      <a:pt x="4776" y="6988"/>
                    </a:lnTo>
                    <a:cubicBezTo>
                      <a:pt x="3824" y="7735"/>
                      <a:pt x="2670" y="8535"/>
                      <a:pt x="1936" y="8892"/>
                    </a:cubicBezTo>
                    <a:cubicBezTo>
                      <a:pt x="2342" y="8324"/>
                      <a:pt x="3225" y="7392"/>
                      <a:pt x="4363" y="6429"/>
                    </a:cubicBezTo>
                    <a:lnTo>
                      <a:pt x="4547" y="6273"/>
                    </a:lnTo>
                    <a:lnTo>
                      <a:pt x="4578" y="5712"/>
                    </a:lnTo>
                    <a:lnTo>
                      <a:pt x="4343" y="5533"/>
                    </a:lnTo>
                    <a:cubicBezTo>
                      <a:pt x="3245" y="4693"/>
                      <a:pt x="2246" y="3764"/>
                      <a:pt x="1790" y="3192"/>
                    </a:cubicBezTo>
                    <a:lnTo>
                      <a:pt x="1790" y="3192"/>
                    </a:lnTo>
                    <a:cubicBezTo>
                      <a:pt x="2385" y="3443"/>
                      <a:pt x="3344" y="4002"/>
                      <a:pt x="4316" y="4666"/>
                    </a:cubicBezTo>
                    <a:lnTo>
                      <a:pt x="3943" y="5156"/>
                    </a:lnTo>
                    <a:lnTo>
                      <a:pt x="3943" y="5156"/>
                    </a:lnTo>
                    <a:lnTo>
                      <a:pt x="5543" y="5120"/>
                    </a:lnTo>
                    <a:lnTo>
                      <a:pt x="5632" y="4805"/>
                    </a:lnTo>
                    <a:lnTo>
                      <a:pt x="5924" y="4428"/>
                    </a:lnTo>
                    <a:lnTo>
                      <a:pt x="5778" y="4323"/>
                    </a:lnTo>
                    <a:cubicBezTo>
                      <a:pt x="6168" y="3050"/>
                      <a:pt x="6588" y="2047"/>
                      <a:pt x="6902" y="1516"/>
                    </a:cubicBezTo>
                    <a:close/>
                    <a:moveTo>
                      <a:pt x="7124" y="0"/>
                    </a:moveTo>
                    <a:cubicBezTo>
                      <a:pt x="7051" y="0"/>
                      <a:pt x="6978" y="10"/>
                      <a:pt x="6905" y="28"/>
                    </a:cubicBezTo>
                    <a:cubicBezTo>
                      <a:pt x="6217" y="206"/>
                      <a:pt x="5513" y="1423"/>
                      <a:pt x="4805" y="3642"/>
                    </a:cubicBezTo>
                    <a:cubicBezTo>
                      <a:pt x="4511" y="3443"/>
                      <a:pt x="4138" y="3198"/>
                      <a:pt x="3741" y="2960"/>
                    </a:cubicBezTo>
                    <a:cubicBezTo>
                      <a:pt x="2359" y="2121"/>
                      <a:pt x="1688" y="1919"/>
                      <a:pt x="1286" y="1919"/>
                    </a:cubicBezTo>
                    <a:cubicBezTo>
                      <a:pt x="1182" y="1919"/>
                      <a:pt x="1095" y="1932"/>
                      <a:pt x="1019" y="1952"/>
                    </a:cubicBezTo>
                    <a:cubicBezTo>
                      <a:pt x="771" y="2015"/>
                      <a:pt x="576" y="2177"/>
                      <a:pt x="477" y="2409"/>
                    </a:cubicBezTo>
                    <a:cubicBezTo>
                      <a:pt x="358" y="2690"/>
                      <a:pt x="1" y="3512"/>
                      <a:pt x="3126" y="6009"/>
                    </a:cubicBezTo>
                    <a:cubicBezTo>
                      <a:pt x="120" y="8665"/>
                      <a:pt x="520" y="9472"/>
                      <a:pt x="656" y="9750"/>
                    </a:cubicBezTo>
                    <a:cubicBezTo>
                      <a:pt x="728" y="9900"/>
                      <a:pt x="936" y="10196"/>
                      <a:pt x="1420" y="10196"/>
                    </a:cubicBezTo>
                    <a:cubicBezTo>
                      <a:pt x="1532" y="10196"/>
                      <a:pt x="1659" y="10180"/>
                      <a:pt x="1803" y="10142"/>
                    </a:cubicBezTo>
                    <a:cubicBezTo>
                      <a:pt x="2653" y="9924"/>
                      <a:pt x="4051" y="8949"/>
                      <a:pt x="4947" y="8274"/>
                    </a:cubicBezTo>
                    <a:cubicBezTo>
                      <a:pt x="5126" y="8731"/>
                      <a:pt x="5378" y="9346"/>
                      <a:pt x="5652" y="9928"/>
                    </a:cubicBezTo>
                    <a:cubicBezTo>
                      <a:pt x="6217" y="11121"/>
                      <a:pt x="6737" y="11919"/>
                      <a:pt x="7384" y="11919"/>
                    </a:cubicBezTo>
                    <a:cubicBezTo>
                      <a:pt x="7452" y="11919"/>
                      <a:pt x="7522" y="11911"/>
                      <a:pt x="7593" y="11892"/>
                    </a:cubicBezTo>
                    <a:cubicBezTo>
                      <a:pt x="7670" y="11872"/>
                      <a:pt x="7742" y="11839"/>
                      <a:pt x="7812" y="11799"/>
                    </a:cubicBezTo>
                    <a:cubicBezTo>
                      <a:pt x="8070" y="11638"/>
                      <a:pt x="8836" y="11161"/>
                      <a:pt x="7696" y="7319"/>
                    </a:cubicBezTo>
                    <a:cubicBezTo>
                      <a:pt x="8314" y="7239"/>
                      <a:pt x="9246" y="7100"/>
                      <a:pt x="10031" y="6899"/>
                    </a:cubicBezTo>
                    <a:cubicBezTo>
                      <a:pt x="10873" y="6681"/>
                      <a:pt x="11750" y="6363"/>
                      <a:pt x="11852" y="5666"/>
                    </a:cubicBezTo>
                    <a:cubicBezTo>
                      <a:pt x="11888" y="5427"/>
                      <a:pt x="11816" y="5193"/>
                      <a:pt x="11647" y="5004"/>
                    </a:cubicBezTo>
                    <a:cubicBezTo>
                      <a:pt x="11484" y="4826"/>
                      <a:pt x="11093" y="4397"/>
                      <a:pt x="8573" y="4397"/>
                    </a:cubicBezTo>
                    <a:cubicBezTo>
                      <a:pt x="8278" y="4397"/>
                      <a:pt x="7955" y="4403"/>
                      <a:pt x="7600" y="4416"/>
                    </a:cubicBezTo>
                    <a:cubicBezTo>
                      <a:pt x="7894" y="3126"/>
                      <a:pt x="8288" y="1016"/>
                      <a:pt x="7765" y="325"/>
                    </a:cubicBezTo>
                    <a:cubicBezTo>
                      <a:pt x="7616" y="123"/>
                      <a:pt x="7398" y="11"/>
                      <a:pt x="7154" y="1"/>
                    </a:cubicBezTo>
                    <a:cubicBezTo>
                      <a:pt x="7144" y="0"/>
                      <a:pt x="7134" y="0"/>
                      <a:pt x="71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8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2381;p56">
                <a:extLst>
                  <a:ext uri="{FF2B5EF4-FFF2-40B4-BE49-F238E27FC236}">
                    <a16:creationId xmlns:a16="http://schemas.microsoft.com/office/drawing/2014/main" id="{1B6F0502-F6D2-73BE-B50A-11D4CF4875FB}"/>
                  </a:ext>
                </a:extLst>
              </p:cNvPr>
              <p:cNvSpPr/>
              <p:nvPr/>
            </p:nvSpPr>
            <p:spPr>
              <a:xfrm>
                <a:off x="-179197" y="1716946"/>
                <a:ext cx="699922" cy="705149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792" extrusionOk="0">
                    <a:moveTo>
                      <a:pt x="6463" y="0"/>
                    </a:moveTo>
                    <a:cubicBezTo>
                      <a:pt x="5637" y="0"/>
                      <a:pt x="4568" y="3609"/>
                      <a:pt x="4455" y="4004"/>
                    </a:cubicBezTo>
                    <a:lnTo>
                      <a:pt x="4442" y="4004"/>
                    </a:lnTo>
                    <a:lnTo>
                      <a:pt x="4462" y="3981"/>
                    </a:lnTo>
                    <a:cubicBezTo>
                      <a:pt x="4462" y="3981"/>
                      <a:pt x="1594" y="1918"/>
                      <a:pt x="625" y="1918"/>
                    </a:cubicBezTo>
                    <a:cubicBezTo>
                      <a:pt x="482" y="1918"/>
                      <a:pt x="380" y="1963"/>
                      <a:pt x="335" y="2067"/>
                    </a:cubicBezTo>
                    <a:cubicBezTo>
                      <a:pt x="1" y="2841"/>
                      <a:pt x="3083" y="5222"/>
                      <a:pt x="3338" y="5417"/>
                    </a:cubicBezTo>
                    <a:lnTo>
                      <a:pt x="3338" y="5437"/>
                    </a:lnTo>
                    <a:cubicBezTo>
                      <a:pt x="3136" y="5608"/>
                      <a:pt x="124" y="8175"/>
                      <a:pt x="501" y="8935"/>
                    </a:cubicBezTo>
                    <a:cubicBezTo>
                      <a:pt x="547" y="9029"/>
                      <a:pt x="640" y="9071"/>
                      <a:pt x="767" y="9071"/>
                    </a:cubicBezTo>
                    <a:cubicBezTo>
                      <a:pt x="1622" y="9071"/>
                      <a:pt x="4039" y="7199"/>
                      <a:pt x="4462" y="6868"/>
                    </a:cubicBezTo>
                    <a:lnTo>
                      <a:pt x="4588" y="6905"/>
                    </a:lnTo>
                    <a:cubicBezTo>
                      <a:pt x="4785" y="7452"/>
                      <a:pt x="6020" y="10791"/>
                      <a:pt x="6735" y="10791"/>
                    </a:cubicBezTo>
                    <a:cubicBezTo>
                      <a:pt x="6776" y="10791"/>
                      <a:pt x="6816" y="10780"/>
                      <a:pt x="6853" y="10757"/>
                    </a:cubicBezTo>
                    <a:cubicBezTo>
                      <a:pt x="7577" y="10307"/>
                      <a:pt x="6366" y="6498"/>
                      <a:pt x="6297" y="6280"/>
                    </a:cubicBezTo>
                    <a:cubicBezTo>
                      <a:pt x="6301" y="6276"/>
                      <a:pt x="6301" y="6273"/>
                      <a:pt x="6304" y="6270"/>
                    </a:cubicBezTo>
                    <a:cubicBezTo>
                      <a:pt x="6525" y="6250"/>
                      <a:pt x="10507" y="5863"/>
                      <a:pt x="10635" y="5020"/>
                    </a:cubicBezTo>
                    <a:cubicBezTo>
                      <a:pt x="10712" y="4510"/>
                      <a:pt x="9139" y="4406"/>
                      <a:pt x="7829" y="4406"/>
                    </a:cubicBezTo>
                    <a:cubicBezTo>
                      <a:pt x="7100" y="4406"/>
                      <a:pt x="6453" y="4438"/>
                      <a:pt x="6218" y="4451"/>
                    </a:cubicBezTo>
                    <a:cubicBezTo>
                      <a:pt x="6374" y="3822"/>
                      <a:pt x="7276" y="30"/>
                      <a:pt x="6473" y="0"/>
                    </a:cubicBezTo>
                    <a:cubicBezTo>
                      <a:pt x="6469" y="0"/>
                      <a:pt x="6466" y="0"/>
                      <a:pt x="646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2382;p56">
                <a:extLst>
                  <a:ext uri="{FF2B5EF4-FFF2-40B4-BE49-F238E27FC236}">
                    <a16:creationId xmlns:a16="http://schemas.microsoft.com/office/drawing/2014/main" id="{0FBBD2BE-1605-6B15-BC26-266887ABD90A}"/>
                  </a:ext>
                </a:extLst>
              </p:cNvPr>
              <p:cNvSpPr/>
              <p:nvPr/>
            </p:nvSpPr>
            <p:spPr>
              <a:xfrm>
                <a:off x="122875" y="2041430"/>
                <a:ext cx="41556" cy="4031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17" extrusionOk="0">
                    <a:moveTo>
                      <a:pt x="319" y="0"/>
                    </a:moveTo>
                    <a:cubicBezTo>
                      <a:pt x="159" y="0"/>
                      <a:pt x="20" y="126"/>
                      <a:pt x="11" y="288"/>
                    </a:cubicBezTo>
                    <a:cubicBezTo>
                      <a:pt x="1" y="457"/>
                      <a:pt x="127" y="606"/>
                      <a:pt x="298" y="616"/>
                    </a:cubicBezTo>
                    <a:cubicBezTo>
                      <a:pt x="306" y="617"/>
                      <a:pt x="314" y="617"/>
                      <a:pt x="323" y="617"/>
                    </a:cubicBezTo>
                    <a:cubicBezTo>
                      <a:pt x="481" y="617"/>
                      <a:pt x="613" y="492"/>
                      <a:pt x="626" y="332"/>
                    </a:cubicBezTo>
                    <a:cubicBezTo>
                      <a:pt x="636" y="160"/>
                      <a:pt x="510" y="14"/>
                      <a:pt x="338" y="1"/>
                    </a:cubicBezTo>
                    <a:cubicBezTo>
                      <a:pt x="332" y="0"/>
                      <a:pt x="325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2383;p56">
                <a:extLst>
                  <a:ext uri="{FF2B5EF4-FFF2-40B4-BE49-F238E27FC236}">
                    <a16:creationId xmlns:a16="http://schemas.microsoft.com/office/drawing/2014/main" id="{113F7387-A0C0-12F9-6E82-8F122A51FC9E}"/>
                  </a:ext>
                </a:extLst>
              </p:cNvPr>
              <p:cNvSpPr/>
              <p:nvPr/>
            </p:nvSpPr>
            <p:spPr>
              <a:xfrm>
                <a:off x="149273" y="1976611"/>
                <a:ext cx="38093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583" h="561" extrusionOk="0">
                    <a:moveTo>
                      <a:pt x="292" y="0"/>
                    </a:moveTo>
                    <a:cubicBezTo>
                      <a:pt x="145" y="0"/>
                      <a:pt x="23" y="113"/>
                      <a:pt x="13" y="262"/>
                    </a:cubicBezTo>
                    <a:cubicBezTo>
                      <a:pt x="1" y="414"/>
                      <a:pt x="120" y="550"/>
                      <a:pt x="271" y="560"/>
                    </a:cubicBezTo>
                    <a:cubicBezTo>
                      <a:pt x="278" y="560"/>
                      <a:pt x="284" y="560"/>
                      <a:pt x="290" y="560"/>
                    </a:cubicBezTo>
                    <a:cubicBezTo>
                      <a:pt x="438" y="560"/>
                      <a:pt x="560" y="448"/>
                      <a:pt x="573" y="298"/>
                    </a:cubicBezTo>
                    <a:cubicBezTo>
                      <a:pt x="582" y="143"/>
                      <a:pt x="467" y="10"/>
                      <a:pt x="311" y="1"/>
                    </a:cubicBezTo>
                    <a:cubicBezTo>
                      <a:pt x="305" y="0"/>
                      <a:pt x="298" y="0"/>
                      <a:pt x="29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2384;p56">
                <a:extLst>
                  <a:ext uri="{FF2B5EF4-FFF2-40B4-BE49-F238E27FC236}">
                    <a16:creationId xmlns:a16="http://schemas.microsoft.com/office/drawing/2014/main" id="{9D0120A4-4D66-ED7B-042C-77966A61C9D6}"/>
                  </a:ext>
                </a:extLst>
              </p:cNvPr>
              <p:cNvSpPr/>
              <p:nvPr/>
            </p:nvSpPr>
            <p:spPr>
              <a:xfrm>
                <a:off x="171554" y="1923032"/>
                <a:ext cx="34369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8" extrusionOk="0">
                    <a:moveTo>
                      <a:pt x="259" y="0"/>
                    </a:moveTo>
                    <a:cubicBezTo>
                      <a:pt x="128" y="0"/>
                      <a:pt x="19" y="103"/>
                      <a:pt x="10" y="235"/>
                    </a:cubicBezTo>
                    <a:cubicBezTo>
                      <a:pt x="0" y="374"/>
                      <a:pt x="106" y="497"/>
                      <a:pt x="245" y="507"/>
                    </a:cubicBezTo>
                    <a:cubicBezTo>
                      <a:pt x="251" y="507"/>
                      <a:pt x="257" y="507"/>
                      <a:pt x="263" y="507"/>
                    </a:cubicBezTo>
                    <a:cubicBezTo>
                      <a:pt x="394" y="507"/>
                      <a:pt x="506" y="404"/>
                      <a:pt x="516" y="272"/>
                    </a:cubicBezTo>
                    <a:cubicBezTo>
                      <a:pt x="525" y="130"/>
                      <a:pt x="420" y="11"/>
                      <a:pt x="278" y="1"/>
                    </a:cubicBezTo>
                    <a:cubicBezTo>
                      <a:pt x="272" y="1"/>
                      <a:pt x="265" y="0"/>
                      <a:pt x="25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2385;p56">
                <a:extLst>
                  <a:ext uri="{FF2B5EF4-FFF2-40B4-BE49-F238E27FC236}">
                    <a16:creationId xmlns:a16="http://schemas.microsoft.com/office/drawing/2014/main" id="{0421EEC4-91CD-6C74-1749-F668E3DEA402}"/>
                  </a:ext>
                </a:extLst>
              </p:cNvPr>
              <p:cNvSpPr/>
              <p:nvPr/>
            </p:nvSpPr>
            <p:spPr>
              <a:xfrm>
                <a:off x="194424" y="2045481"/>
                <a:ext cx="41556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1" extrusionOk="0">
                    <a:moveTo>
                      <a:pt x="317" y="1"/>
                    </a:moveTo>
                    <a:cubicBezTo>
                      <a:pt x="284" y="1"/>
                      <a:pt x="251" y="6"/>
                      <a:pt x="219" y="18"/>
                    </a:cubicBezTo>
                    <a:cubicBezTo>
                      <a:pt x="76" y="75"/>
                      <a:pt x="1" y="236"/>
                      <a:pt x="56" y="382"/>
                    </a:cubicBezTo>
                    <a:cubicBezTo>
                      <a:pt x="98" y="492"/>
                      <a:pt x="205" y="561"/>
                      <a:pt x="319" y="561"/>
                    </a:cubicBezTo>
                    <a:cubicBezTo>
                      <a:pt x="352" y="561"/>
                      <a:pt x="385" y="555"/>
                      <a:pt x="418" y="544"/>
                    </a:cubicBezTo>
                    <a:cubicBezTo>
                      <a:pt x="563" y="488"/>
                      <a:pt x="636" y="329"/>
                      <a:pt x="579" y="183"/>
                    </a:cubicBezTo>
                    <a:cubicBezTo>
                      <a:pt x="538" y="70"/>
                      <a:pt x="431" y="1"/>
                      <a:pt x="317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2386;p56">
                <a:extLst>
                  <a:ext uri="{FF2B5EF4-FFF2-40B4-BE49-F238E27FC236}">
                    <a16:creationId xmlns:a16="http://schemas.microsoft.com/office/drawing/2014/main" id="{14D236C7-2B56-2FD7-7450-F70F4AC0DB69}"/>
                  </a:ext>
                </a:extLst>
              </p:cNvPr>
              <p:cNvSpPr/>
              <p:nvPr/>
            </p:nvSpPr>
            <p:spPr>
              <a:xfrm>
                <a:off x="255125" y="2042737"/>
                <a:ext cx="37636" cy="3332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10" extrusionOk="0">
                    <a:moveTo>
                      <a:pt x="289" y="1"/>
                    </a:moveTo>
                    <a:cubicBezTo>
                      <a:pt x="259" y="1"/>
                      <a:pt x="229" y="6"/>
                      <a:pt x="199" y="17"/>
                    </a:cubicBezTo>
                    <a:cubicBezTo>
                      <a:pt x="67" y="67"/>
                      <a:pt x="0" y="216"/>
                      <a:pt x="50" y="344"/>
                    </a:cubicBezTo>
                    <a:cubicBezTo>
                      <a:pt x="89" y="447"/>
                      <a:pt x="185" y="510"/>
                      <a:pt x="288" y="510"/>
                    </a:cubicBezTo>
                    <a:cubicBezTo>
                      <a:pt x="318" y="510"/>
                      <a:pt x="348" y="505"/>
                      <a:pt x="377" y="494"/>
                    </a:cubicBezTo>
                    <a:cubicBezTo>
                      <a:pt x="510" y="444"/>
                      <a:pt x="576" y="298"/>
                      <a:pt x="527" y="166"/>
                    </a:cubicBezTo>
                    <a:cubicBezTo>
                      <a:pt x="488" y="64"/>
                      <a:pt x="392" y="1"/>
                      <a:pt x="289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2387;p56">
                <a:extLst>
                  <a:ext uri="{FF2B5EF4-FFF2-40B4-BE49-F238E27FC236}">
                    <a16:creationId xmlns:a16="http://schemas.microsoft.com/office/drawing/2014/main" id="{6B535995-9448-3248-3CF1-78F07E22DF0B}"/>
                  </a:ext>
                </a:extLst>
              </p:cNvPr>
              <p:cNvSpPr/>
              <p:nvPr/>
            </p:nvSpPr>
            <p:spPr>
              <a:xfrm>
                <a:off x="58514" y="2010327"/>
                <a:ext cx="41556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0" extrusionOk="0">
                    <a:moveTo>
                      <a:pt x="317" y="0"/>
                    </a:moveTo>
                    <a:cubicBezTo>
                      <a:pt x="203" y="0"/>
                      <a:pt x="97" y="69"/>
                      <a:pt x="53" y="182"/>
                    </a:cubicBezTo>
                    <a:cubicBezTo>
                      <a:pt x="1" y="328"/>
                      <a:pt x="77" y="490"/>
                      <a:pt x="222" y="543"/>
                    </a:cubicBezTo>
                    <a:cubicBezTo>
                      <a:pt x="254" y="554"/>
                      <a:pt x="286" y="560"/>
                      <a:pt x="317" y="560"/>
                    </a:cubicBezTo>
                    <a:cubicBezTo>
                      <a:pt x="431" y="560"/>
                      <a:pt x="538" y="488"/>
                      <a:pt x="583" y="374"/>
                    </a:cubicBezTo>
                    <a:cubicBezTo>
                      <a:pt x="636" y="228"/>
                      <a:pt x="560" y="70"/>
                      <a:pt x="414" y="17"/>
                    </a:cubicBezTo>
                    <a:cubicBezTo>
                      <a:pt x="382" y="6"/>
                      <a:pt x="349" y="0"/>
                      <a:pt x="31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2388;p56">
                <a:extLst>
                  <a:ext uri="{FF2B5EF4-FFF2-40B4-BE49-F238E27FC236}">
                    <a16:creationId xmlns:a16="http://schemas.microsoft.com/office/drawing/2014/main" id="{9075D7C5-CCF5-0A31-818B-DEF54F3CFB8D}"/>
                  </a:ext>
                </a:extLst>
              </p:cNvPr>
              <p:cNvSpPr/>
              <p:nvPr/>
            </p:nvSpPr>
            <p:spPr>
              <a:xfrm>
                <a:off x="13167" y="1977003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8" y="0"/>
                    </a:moveTo>
                    <a:cubicBezTo>
                      <a:pt x="184" y="0"/>
                      <a:pt x="86" y="63"/>
                      <a:pt x="50" y="167"/>
                    </a:cubicBezTo>
                    <a:cubicBezTo>
                      <a:pt x="0" y="299"/>
                      <a:pt x="69" y="445"/>
                      <a:pt x="199" y="491"/>
                    </a:cubicBezTo>
                    <a:cubicBezTo>
                      <a:pt x="228" y="502"/>
                      <a:pt x="259" y="507"/>
                      <a:pt x="288" y="507"/>
                    </a:cubicBezTo>
                    <a:cubicBezTo>
                      <a:pt x="391" y="507"/>
                      <a:pt x="488" y="444"/>
                      <a:pt x="526" y="342"/>
                    </a:cubicBezTo>
                    <a:cubicBezTo>
                      <a:pt x="573" y="210"/>
                      <a:pt x="506" y="64"/>
                      <a:pt x="374" y="15"/>
                    </a:cubicBezTo>
                    <a:cubicBezTo>
                      <a:pt x="346" y="5"/>
                      <a:pt x="317" y="0"/>
                      <a:pt x="288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2389;p56">
                <a:extLst>
                  <a:ext uri="{FF2B5EF4-FFF2-40B4-BE49-F238E27FC236}">
                    <a16:creationId xmlns:a16="http://schemas.microsoft.com/office/drawing/2014/main" id="{AEFDC1D0-935D-673E-D4F4-2A01684172F1}"/>
                  </a:ext>
                </a:extLst>
              </p:cNvPr>
              <p:cNvSpPr/>
              <p:nvPr/>
            </p:nvSpPr>
            <p:spPr>
              <a:xfrm>
                <a:off x="148619" y="2103046"/>
                <a:ext cx="41360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0" extrusionOk="0">
                    <a:moveTo>
                      <a:pt x="315" y="0"/>
                    </a:moveTo>
                    <a:cubicBezTo>
                      <a:pt x="255" y="0"/>
                      <a:pt x="194" y="19"/>
                      <a:pt x="142" y="59"/>
                    </a:cubicBezTo>
                    <a:cubicBezTo>
                      <a:pt x="23" y="155"/>
                      <a:pt x="0" y="331"/>
                      <a:pt x="96" y="453"/>
                    </a:cubicBezTo>
                    <a:cubicBezTo>
                      <a:pt x="152" y="523"/>
                      <a:pt x="233" y="560"/>
                      <a:pt x="316" y="560"/>
                    </a:cubicBezTo>
                    <a:cubicBezTo>
                      <a:pt x="377" y="560"/>
                      <a:pt x="438" y="540"/>
                      <a:pt x="490" y="500"/>
                    </a:cubicBezTo>
                    <a:cubicBezTo>
                      <a:pt x="612" y="404"/>
                      <a:pt x="632" y="228"/>
                      <a:pt x="536" y="106"/>
                    </a:cubicBezTo>
                    <a:cubicBezTo>
                      <a:pt x="480" y="37"/>
                      <a:pt x="398" y="0"/>
                      <a:pt x="3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2390;p56">
                <a:extLst>
                  <a:ext uri="{FF2B5EF4-FFF2-40B4-BE49-F238E27FC236}">
                    <a16:creationId xmlns:a16="http://schemas.microsoft.com/office/drawing/2014/main" id="{B24182B4-CC11-61DD-5AF8-D5EE6FC3CAC2}"/>
                  </a:ext>
                </a:extLst>
              </p:cNvPr>
              <p:cNvSpPr/>
              <p:nvPr/>
            </p:nvSpPr>
            <p:spPr>
              <a:xfrm>
                <a:off x="172600" y="2159436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7" y="0"/>
                    </a:moveTo>
                    <a:cubicBezTo>
                      <a:pt x="232" y="0"/>
                      <a:pt x="176" y="19"/>
                      <a:pt x="129" y="57"/>
                    </a:cubicBezTo>
                    <a:cubicBezTo>
                      <a:pt x="21" y="142"/>
                      <a:pt x="1" y="301"/>
                      <a:pt x="86" y="411"/>
                    </a:cubicBezTo>
                    <a:cubicBezTo>
                      <a:pt x="136" y="475"/>
                      <a:pt x="209" y="508"/>
                      <a:pt x="284" y="508"/>
                    </a:cubicBezTo>
                    <a:cubicBezTo>
                      <a:pt x="340" y="508"/>
                      <a:pt x="396" y="490"/>
                      <a:pt x="444" y="454"/>
                    </a:cubicBezTo>
                    <a:cubicBezTo>
                      <a:pt x="553" y="367"/>
                      <a:pt x="573" y="208"/>
                      <a:pt x="486" y="96"/>
                    </a:cubicBezTo>
                    <a:cubicBezTo>
                      <a:pt x="435" y="33"/>
                      <a:pt x="361" y="0"/>
                      <a:pt x="28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2391;p56">
                <a:extLst>
                  <a:ext uri="{FF2B5EF4-FFF2-40B4-BE49-F238E27FC236}">
                    <a16:creationId xmlns:a16="http://schemas.microsoft.com/office/drawing/2014/main" id="{BF7B9589-2A77-1505-046D-DD06758DB0E5}"/>
                  </a:ext>
                </a:extLst>
              </p:cNvPr>
              <p:cNvSpPr/>
              <p:nvPr/>
            </p:nvSpPr>
            <p:spPr>
              <a:xfrm>
                <a:off x="72562" y="2088541"/>
                <a:ext cx="41752" cy="36786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63" extrusionOk="0">
                    <a:moveTo>
                      <a:pt x="319" y="0"/>
                    </a:moveTo>
                    <a:cubicBezTo>
                      <a:pt x="224" y="0"/>
                      <a:pt x="133" y="50"/>
                      <a:pt x="80" y="139"/>
                    </a:cubicBezTo>
                    <a:cubicBezTo>
                      <a:pt x="1" y="272"/>
                      <a:pt x="44" y="444"/>
                      <a:pt x="175" y="523"/>
                    </a:cubicBezTo>
                    <a:cubicBezTo>
                      <a:pt x="220" y="550"/>
                      <a:pt x="269" y="563"/>
                      <a:pt x="318" y="563"/>
                    </a:cubicBezTo>
                    <a:cubicBezTo>
                      <a:pt x="414" y="563"/>
                      <a:pt x="507" y="514"/>
                      <a:pt x="560" y="424"/>
                    </a:cubicBezTo>
                    <a:cubicBezTo>
                      <a:pt x="639" y="292"/>
                      <a:pt x="596" y="120"/>
                      <a:pt x="464" y="40"/>
                    </a:cubicBezTo>
                    <a:cubicBezTo>
                      <a:pt x="418" y="13"/>
                      <a:pt x="368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92;p56">
                <a:extLst>
                  <a:ext uri="{FF2B5EF4-FFF2-40B4-BE49-F238E27FC236}">
                    <a16:creationId xmlns:a16="http://schemas.microsoft.com/office/drawing/2014/main" id="{AC31C76F-66D2-35BC-28EB-15DBFF0D7B61}"/>
                  </a:ext>
                </a:extLst>
              </p:cNvPr>
              <p:cNvSpPr/>
              <p:nvPr/>
            </p:nvSpPr>
            <p:spPr>
              <a:xfrm>
                <a:off x="31332" y="2130490"/>
                <a:ext cx="37832" cy="3312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07" extrusionOk="0">
                    <a:moveTo>
                      <a:pt x="289" y="0"/>
                    </a:moveTo>
                    <a:cubicBezTo>
                      <a:pt x="202" y="0"/>
                      <a:pt x="117" y="44"/>
                      <a:pt x="69" y="123"/>
                    </a:cubicBezTo>
                    <a:cubicBezTo>
                      <a:pt x="0" y="242"/>
                      <a:pt x="40" y="397"/>
                      <a:pt x="159" y="470"/>
                    </a:cubicBezTo>
                    <a:cubicBezTo>
                      <a:pt x="200" y="494"/>
                      <a:pt x="244" y="506"/>
                      <a:pt x="289" y="506"/>
                    </a:cubicBezTo>
                    <a:cubicBezTo>
                      <a:pt x="374" y="506"/>
                      <a:pt x="458" y="462"/>
                      <a:pt x="506" y="384"/>
                    </a:cubicBezTo>
                    <a:cubicBezTo>
                      <a:pt x="579" y="262"/>
                      <a:pt x="539" y="106"/>
                      <a:pt x="420" y="36"/>
                    </a:cubicBezTo>
                    <a:cubicBezTo>
                      <a:pt x="379" y="12"/>
                      <a:pt x="333" y="0"/>
                      <a:pt x="28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379;p56">
              <a:extLst>
                <a:ext uri="{FF2B5EF4-FFF2-40B4-BE49-F238E27FC236}">
                  <a16:creationId xmlns:a16="http://schemas.microsoft.com/office/drawing/2014/main" id="{15A49D62-2625-310E-4B83-2D5EE612C4F1}"/>
                </a:ext>
              </a:extLst>
            </p:cNvPr>
            <p:cNvGrpSpPr/>
            <p:nvPr/>
          </p:nvGrpSpPr>
          <p:grpSpPr>
            <a:xfrm>
              <a:off x="8875483" y="2950692"/>
              <a:ext cx="540745" cy="540350"/>
              <a:chOff x="-222388" y="1680158"/>
              <a:chExt cx="776827" cy="778853"/>
            </a:xfrm>
          </p:grpSpPr>
          <p:sp>
            <p:nvSpPr>
              <p:cNvPr id="225" name="Google Shape;2380;p56">
                <a:extLst>
                  <a:ext uri="{FF2B5EF4-FFF2-40B4-BE49-F238E27FC236}">
                    <a16:creationId xmlns:a16="http://schemas.microsoft.com/office/drawing/2014/main" id="{3C032370-4174-AD37-24B7-CC222BBDDBC7}"/>
                  </a:ext>
                </a:extLst>
              </p:cNvPr>
              <p:cNvSpPr/>
              <p:nvPr/>
            </p:nvSpPr>
            <p:spPr>
              <a:xfrm>
                <a:off x="-222388" y="1680158"/>
                <a:ext cx="776827" cy="778853"/>
              </a:xfrm>
              <a:custGeom>
                <a:avLst/>
                <a:gdLst/>
                <a:ahLst/>
                <a:cxnLst/>
                <a:rect l="l" t="t" r="r" b="b"/>
                <a:pathLst>
                  <a:path w="11889" h="11920" extrusionOk="0">
                    <a:moveTo>
                      <a:pt x="6902" y="1516"/>
                    </a:moveTo>
                    <a:lnTo>
                      <a:pt x="6902" y="1516"/>
                    </a:lnTo>
                    <a:cubicBezTo>
                      <a:pt x="6879" y="2193"/>
                      <a:pt x="6697" y="3404"/>
                      <a:pt x="6330" y="4878"/>
                    </a:cubicBezTo>
                    <a:lnTo>
                      <a:pt x="6148" y="5623"/>
                    </a:lnTo>
                    <a:lnTo>
                      <a:pt x="6908" y="5576"/>
                    </a:lnTo>
                    <a:cubicBezTo>
                      <a:pt x="7469" y="5544"/>
                      <a:pt x="7989" y="5530"/>
                      <a:pt x="8456" y="5530"/>
                    </a:cubicBezTo>
                    <a:cubicBezTo>
                      <a:pt x="9251" y="5530"/>
                      <a:pt x="9891" y="5571"/>
                      <a:pt x="10311" y="5635"/>
                    </a:cubicBezTo>
                    <a:cubicBezTo>
                      <a:pt x="10169" y="5689"/>
                      <a:pt x="9987" y="5745"/>
                      <a:pt x="9749" y="5808"/>
                    </a:cubicBezTo>
                    <a:cubicBezTo>
                      <a:pt x="8555" y="6115"/>
                      <a:pt x="6978" y="6267"/>
                      <a:pt x="6912" y="6270"/>
                    </a:cubicBezTo>
                    <a:lnTo>
                      <a:pt x="6618" y="6300"/>
                    </a:lnTo>
                    <a:lnTo>
                      <a:pt x="6472" y="6558"/>
                    </a:lnTo>
                    <a:lnTo>
                      <a:pt x="6353" y="6806"/>
                    </a:lnTo>
                    <a:lnTo>
                      <a:pt x="6423" y="7018"/>
                    </a:lnTo>
                    <a:cubicBezTo>
                      <a:pt x="6879" y="8440"/>
                      <a:pt x="7137" y="9700"/>
                      <a:pt x="7180" y="10397"/>
                    </a:cubicBezTo>
                    <a:cubicBezTo>
                      <a:pt x="6820" y="9822"/>
                      <a:pt x="6297" y="8711"/>
                      <a:pt x="5778" y="7276"/>
                    </a:cubicBezTo>
                    <a:lnTo>
                      <a:pt x="5678" y="7004"/>
                    </a:lnTo>
                    <a:lnTo>
                      <a:pt x="5001" y="6809"/>
                    </a:lnTo>
                    <a:lnTo>
                      <a:pt x="4776" y="6988"/>
                    </a:lnTo>
                    <a:cubicBezTo>
                      <a:pt x="3824" y="7735"/>
                      <a:pt x="2670" y="8535"/>
                      <a:pt x="1936" y="8892"/>
                    </a:cubicBezTo>
                    <a:cubicBezTo>
                      <a:pt x="2342" y="8324"/>
                      <a:pt x="3225" y="7392"/>
                      <a:pt x="4363" y="6429"/>
                    </a:cubicBezTo>
                    <a:lnTo>
                      <a:pt x="4547" y="6273"/>
                    </a:lnTo>
                    <a:lnTo>
                      <a:pt x="4578" y="5712"/>
                    </a:lnTo>
                    <a:lnTo>
                      <a:pt x="4343" y="5533"/>
                    </a:lnTo>
                    <a:cubicBezTo>
                      <a:pt x="3245" y="4693"/>
                      <a:pt x="2246" y="3764"/>
                      <a:pt x="1790" y="3192"/>
                    </a:cubicBezTo>
                    <a:lnTo>
                      <a:pt x="1790" y="3192"/>
                    </a:lnTo>
                    <a:cubicBezTo>
                      <a:pt x="2385" y="3443"/>
                      <a:pt x="3344" y="4002"/>
                      <a:pt x="4316" y="4666"/>
                    </a:cubicBezTo>
                    <a:lnTo>
                      <a:pt x="3943" y="5156"/>
                    </a:lnTo>
                    <a:lnTo>
                      <a:pt x="3943" y="5156"/>
                    </a:lnTo>
                    <a:lnTo>
                      <a:pt x="5543" y="5120"/>
                    </a:lnTo>
                    <a:lnTo>
                      <a:pt x="5632" y="4805"/>
                    </a:lnTo>
                    <a:lnTo>
                      <a:pt x="5924" y="4428"/>
                    </a:lnTo>
                    <a:lnTo>
                      <a:pt x="5778" y="4323"/>
                    </a:lnTo>
                    <a:cubicBezTo>
                      <a:pt x="6168" y="3050"/>
                      <a:pt x="6588" y="2047"/>
                      <a:pt x="6902" y="1516"/>
                    </a:cubicBezTo>
                    <a:close/>
                    <a:moveTo>
                      <a:pt x="7124" y="0"/>
                    </a:moveTo>
                    <a:cubicBezTo>
                      <a:pt x="7051" y="0"/>
                      <a:pt x="6978" y="10"/>
                      <a:pt x="6905" y="28"/>
                    </a:cubicBezTo>
                    <a:cubicBezTo>
                      <a:pt x="6217" y="206"/>
                      <a:pt x="5513" y="1423"/>
                      <a:pt x="4805" y="3642"/>
                    </a:cubicBezTo>
                    <a:cubicBezTo>
                      <a:pt x="4511" y="3443"/>
                      <a:pt x="4138" y="3198"/>
                      <a:pt x="3741" y="2960"/>
                    </a:cubicBezTo>
                    <a:cubicBezTo>
                      <a:pt x="2359" y="2121"/>
                      <a:pt x="1688" y="1919"/>
                      <a:pt x="1286" y="1919"/>
                    </a:cubicBezTo>
                    <a:cubicBezTo>
                      <a:pt x="1182" y="1919"/>
                      <a:pt x="1095" y="1932"/>
                      <a:pt x="1019" y="1952"/>
                    </a:cubicBezTo>
                    <a:cubicBezTo>
                      <a:pt x="771" y="2015"/>
                      <a:pt x="576" y="2177"/>
                      <a:pt x="477" y="2409"/>
                    </a:cubicBezTo>
                    <a:cubicBezTo>
                      <a:pt x="358" y="2690"/>
                      <a:pt x="1" y="3512"/>
                      <a:pt x="3126" y="6009"/>
                    </a:cubicBezTo>
                    <a:cubicBezTo>
                      <a:pt x="120" y="8665"/>
                      <a:pt x="520" y="9472"/>
                      <a:pt x="656" y="9750"/>
                    </a:cubicBezTo>
                    <a:cubicBezTo>
                      <a:pt x="728" y="9900"/>
                      <a:pt x="936" y="10196"/>
                      <a:pt x="1420" y="10196"/>
                    </a:cubicBezTo>
                    <a:cubicBezTo>
                      <a:pt x="1532" y="10196"/>
                      <a:pt x="1659" y="10180"/>
                      <a:pt x="1803" y="10142"/>
                    </a:cubicBezTo>
                    <a:cubicBezTo>
                      <a:pt x="2653" y="9924"/>
                      <a:pt x="4051" y="8949"/>
                      <a:pt x="4947" y="8274"/>
                    </a:cubicBezTo>
                    <a:cubicBezTo>
                      <a:pt x="5126" y="8731"/>
                      <a:pt x="5378" y="9346"/>
                      <a:pt x="5652" y="9928"/>
                    </a:cubicBezTo>
                    <a:cubicBezTo>
                      <a:pt x="6217" y="11121"/>
                      <a:pt x="6737" y="11919"/>
                      <a:pt x="7384" y="11919"/>
                    </a:cubicBezTo>
                    <a:cubicBezTo>
                      <a:pt x="7452" y="11919"/>
                      <a:pt x="7522" y="11911"/>
                      <a:pt x="7593" y="11892"/>
                    </a:cubicBezTo>
                    <a:cubicBezTo>
                      <a:pt x="7670" y="11872"/>
                      <a:pt x="7742" y="11839"/>
                      <a:pt x="7812" y="11799"/>
                    </a:cubicBezTo>
                    <a:cubicBezTo>
                      <a:pt x="8070" y="11638"/>
                      <a:pt x="8836" y="11161"/>
                      <a:pt x="7696" y="7319"/>
                    </a:cubicBezTo>
                    <a:cubicBezTo>
                      <a:pt x="8314" y="7239"/>
                      <a:pt x="9246" y="7100"/>
                      <a:pt x="10031" y="6899"/>
                    </a:cubicBezTo>
                    <a:cubicBezTo>
                      <a:pt x="10873" y="6681"/>
                      <a:pt x="11750" y="6363"/>
                      <a:pt x="11852" y="5666"/>
                    </a:cubicBezTo>
                    <a:cubicBezTo>
                      <a:pt x="11888" y="5427"/>
                      <a:pt x="11816" y="5193"/>
                      <a:pt x="11647" y="5004"/>
                    </a:cubicBezTo>
                    <a:cubicBezTo>
                      <a:pt x="11484" y="4826"/>
                      <a:pt x="11093" y="4397"/>
                      <a:pt x="8573" y="4397"/>
                    </a:cubicBezTo>
                    <a:cubicBezTo>
                      <a:pt x="8278" y="4397"/>
                      <a:pt x="7955" y="4403"/>
                      <a:pt x="7600" y="4416"/>
                    </a:cubicBezTo>
                    <a:cubicBezTo>
                      <a:pt x="7894" y="3126"/>
                      <a:pt x="8288" y="1016"/>
                      <a:pt x="7765" y="325"/>
                    </a:cubicBezTo>
                    <a:cubicBezTo>
                      <a:pt x="7616" y="123"/>
                      <a:pt x="7398" y="11"/>
                      <a:pt x="7154" y="1"/>
                    </a:cubicBezTo>
                    <a:cubicBezTo>
                      <a:pt x="7144" y="0"/>
                      <a:pt x="7134" y="0"/>
                      <a:pt x="71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8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2381;p56">
                <a:extLst>
                  <a:ext uri="{FF2B5EF4-FFF2-40B4-BE49-F238E27FC236}">
                    <a16:creationId xmlns:a16="http://schemas.microsoft.com/office/drawing/2014/main" id="{375F2AA7-2AD1-4F80-61F3-5CB313C8C531}"/>
                  </a:ext>
                </a:extLst>
              </p:cNvPr>
              <p:cNvSpPr/>
              <p:nvPr/>
            </p:nvSpPr>
            <p:spPr>
              <a:xfrm>
                <a:off x="-179197" y="1716946"/>
                <a:ext cx="699922" cy="705149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792" extrusionOk="0">
                    <a:moveTo>
                      <a:pt x="6463" y="0"/>
                    </a:moveTo>
                    <a:cubicBezTo>
                      <a:pt x="5637" y="0"/>
                      <a:pt x="4568" y="3609"/>
                      <a:pt x="4455" y="4004"/>
                    </a:cubicBezTo>
                    <a:lnTo>
                      <a:pt x="4442" y="4004"/>
                    </a:lnTo>
                    <a:lnTo>
                      <a:pt x="4462" y="3981"/>
                    </a:lnTo>
                    <a:cubicBezTo>
                      <a:pt x="4462" y="3981"/>
                      <a:pt x="1594" y="1918"/>
                      <a:pt x="625" y="1918"/>
                    </a:cubicBezTo>
                    <a:cubicBezTo>
                      <a:pt x="482" y="1918"/>
                      <a:pt x="380" y="1963"/>
                      <a:pt x="335" y="2067"/>
                    </a:cubicBezTo>
                    <a:cubicBezTo>
                      <a:pt x="1" y="2841"/>
                      <a:pt x="3083" y="5222"/>
                      <a:pt x="3338" y="5417"/>
                    </a:cubicBezTo>
                    <a:lnTo>
                      <a:pt x="3338" y="5437"/>
                    </a:lnTo>
                    <a:cubicBezTo>
                      <a:pt x="3136" y="5608"/>
                      <a:pt x="124" y="8175"/>
                      <a:pt x="501" y="8935"/>
                    </a:cubicBezTo>
                    <a:cubicBezTo>
                      <a:pt x="547" y="9029"/>
                      <a:pt x="640" y="9071"/>
                      <a:pt x="767" y="9071"/>
                    </a:cubicBezTo>
                    <a:cubicBezTo>
                      <a:pt x="1622" y="9071"/>
                      <a:pt x="4039" y="7199"/>
                      <a:pt x="4462" y="6868"/>
                    </a:cubicBezTo>
                    <a:lnTo>
                      <a:pt x="4588" y="6905"/>
                    </a:lnTo>
                    <a:cubicBezTo>
                      <a:pt x="4785" y="7452"/>
                      <a:pt x="6020" y="10791"/>
                      <a:pt x="6735" y="10791"/>
                    </a:cubicBezTo>
                    <a:cubicBezTo>
                      <a:pt x="6776" y="10791"/>
                      <a:pt x="6816" y="10780"/>
                      <a:pt x="6853" y="10757"/>
                    </a:cubicBezTo>
                    <a:cubicBezTo>
                      <a:pt x="7577" y="10307"/>
                      <a:pt x="6366" y="6498"/>
                      <a:pt x="6297" y="6280"/>
                    </a:cubicBezTo>
                    <a:cubicBezTo>
                      <a:pt x="6301" y="6276"/>
                      <a:pt x="6301" y="6273"/>
                      <a:pt x="6304" y="6270"/>
                    </a:cubicBezTo>
                    <a:cubicBezTo>
                      <a:pt x="6525" y="6250"/>
                      <a:pt x="10507" y="5863"/>
                      <a:pt x="10635" y="5020"/>
                    </a:cubicBezTo>
                    <a:cubicBezTo>
                      <a:pt x="10712" y="4510"/>
                      <a:pt x="9139" y="4406"/>
                      <a:pt x="7829" y="4406"/>
                    </a:cubicBezTo>
                    <a:cubicBezTo>
                      <a:pt x="7100" y="4406"/>
                      <a:pt x="6453" y="4438"/>
                      <a:pt x="6218" y="4451"/>
                    </a:cubicBezTo>
                    <a:cubicBezTo>
                      <a:pt x="6374" y="3822"/>
                      <a:pt x="7276" y="30"/>
                      <a:pt x="6473" y="0"/>
                    </a:cubicBezTo>
                    <a:cubicBezTo>
                      <a:pt x="6469" y="0"/>
                      <a:pt x="6466" y="0"/>
                      <a:pt x="646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2382;p56">
                <a:extLst>
                  <a:ext uri="{FF2B5EF4-FFF2-40B4-BE49-F238E27FC236}">
                    <a16:creationId xmlns:a16="http://schemas.microsoft.com/office/drawing/2014/main" id="{F2883046-0FC6-B0FD-2886-68979E249C6E}"/>
                  </a:ext>
                </a:extLst>
              </p:cNvPr>
              <p:cNvSpPr/>
              <p:nvPr/>
            </p:nvSpPr>
            <p:spPr>
              <a:xfrm>
                <a:off x="122875" y="2041430"/>
                <a:ext cx="41556" cy="4031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17" extrusionOk="0">
                    <a:moveTo>
                      <a:pt x="319" y="0"/>
                    </a:moveTo>
                    <a:cubicBezTo>
                      <a:pt x="159" y="0"/>
                      <a:pt x="20" y="126"/>
                      <a:pt x="11" y="288"/>
                    </a:cubicBezTo>
                    <a:cubicBezTo>
                      <a:pt x="1" y="457"/>
                      <a:pt x="127" y="606"/>
                      <a:pt x="298" y="616"/>
                    </a:cubicBezTo>
                    <a:cubicBezTo>
                      <a:pt x="306" y="617"/>
                      <a:pt x="314" y="617"/>
                      <a:pt x="323" y="617"/>
                    </a:cubicBezTo>
                    <a:cubicBezTo>
                      <a:pt x="481" y="617"/>
                      <a:pt x="613" y="492"/>
                      <a:pt x="626" y="332"/>
                    </a:cubicBezTo>
                    <a:cubicBezTo>
                      <a:pt x="636" y="160"/>
                      <a:pt x="510" y="14"/>
                      <a:pt x="338" y="1"/>
                    </a:cubicBezTo>
                    <a:cubicBezTo>
                      <a:pt x="332" y="0"/>
                      <a:pt x="325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383;p56">
                <a:extLst>
                  <a:ext uri="{FF2B5EF4-FFF2-40B4-BE49-F238E27FC236}">
                    <a16:creationId xmlns:a16="http://schemas.microsoft.com/office/drawing/2014/main" id="{FA31AF43-773D-382B-9B0D-9CD0A7386A7C}"/>
                  </a:ext>
                </a:extLst>
              </p:cNvPr>
              <p:cNvSpPr/>
              <p:nvPr/>
            </p:nvSpPr>
            <p:spPr>
              <a:xfrm>
                <a:off x="149273" y="1976611"/>
                <a:ext cx="38093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583" h="561" extrusionOk="0">
                    <a:moveTo>
                      <a:pt x="292" y="0"/>
                    </a:moveTo>
                    <a:cubicBezTo>
                      <a:pt x="145" y="0"/>
                      <a:pt x="23" y="113"/>
                      <a:pt x="13" y="262"/>
                    </a:cubicBezTo>
                    <a:cubicBezTo>
                      <a:pt x="1" y="414"/>
                      <a:pt x="120" y="550"/>
                      <a:pt x="271" y="560"/>
                    </a:cubicBezTo>
                    <a:cubicBezTo>
                      <a:pt x="278" y="560"/>
                      <a:pt x="284" y="560"/>
                      <a:pt x="290" y="560"/>
                    </a:cubicBezTo>
                    <a:cubicBezTo>
                      <a:pt x="438" y="560"/>
                      <a:pt x="560" y="448"/>
                      <a:pt x="573" y="298"/>
                    </a:cubicBezTo>
                    <a:cubicBezTo>
                      <a:pt x="582" y="143"/>
                      <a:pt x="467" y="10"/>
                      <a:pt x="311" y="1"/>
                    </a:cubicBezTo>
                    <a:cubicBezTo>
                      <a:pt x="305" y="0"/>
                      <a:pt x="298" y="0"/>
                      <a:pt x="29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2384;p56">
                <a:extLst>
                  <a:ext uri="{FF2B5EF4-FFF2-40B4-BE49-F238E27FC236}">
                    <a16:creationId xmlns:a16="http://schemas.microsoft.com/office/drawing/2014/main" id="{86129DA8-8896-0AE9-7857-31B29338C1CA}"/>
                  </a:ext>
                </a:extLst>
              </p:cNvPr>
              <p:cNvSpPr/>
              <p:nvPr/>
            </p:nvSpPr>
            <p:spPr>
              <a:xfrm>
                <a:off x="171554" y="1923032"/>
                <a:ext cx="34369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8" extrusionOk="0">
                    <a:moveTo>
                      <a:pt x="259" y="0"/>
                    </a:moveTo>
                    <a:cubicBezTo>
                      <a:pt x="128" y="0"/>
                      <a:pt x="19" y="103"/>
                      <a:pt x="10" y="235"/>
                    </a:cubicBezTo>
                    <a:cubicBezTo>
                      <a:pt x="0" y="374"/>
                      <a:pt x="106" y="497"/>
                      <a:pt x="245" y="507"/>
                    </a:cubicBezTo>
                    <a:cubicBezTo>
                      <a:pt x="251" y="507"/>
                      <a:pt x="257" y="507"/>
                      <a:pt x="263" y="507"/>
                    </a:cubicBezTo>
                    <a:cubicBezTo>
                      <a:pt x="394" y="507"/>
                      <a:pt x="506" y="404"/>
                      <a:pt x="516" y="272"/>
                    </a:cubicBezTo>
                    <a:cubicBezTo>
                      <a:pt x="525" y="130"/>
                      <a:pt x="420" y="11"/>
                      <a:pt x="278" y="1"/>
                    </a:cubicBezTo>
                    <a:cubicBezTo>
                      <a:pt x="272" y="1"/>
                      <a:pt x="265" y="0"/>
                      <a:pt x="25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2385;p56">
                <a:extLst>
                  <a:ext uri="{FF2B5EF4-FFF2-40B4-BE49-F238E27FC236}">
                    <a16:creationId xmlns:a16="http://schemas.microsoft.com/office/drawing/2014/main" id="{E2F0F499-C032-6189-15DB-EF64CEE9A977}"/>
                  </a:ext>
                </a:extLst>
              </p:cNvPr>
              <p:cNvSpPr/>
              <p:nvPr/>
            </p:nvSpPr>
            <p:spPr>
              <a:xfrm>
                <a:off x="194424" y="2045481"/>
                <a:ext cx="41556" cy="3665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1" extrusionOk="0">
                    <a:moveTo>
                      <a:pt x="317" y="1"/>
                    </a:moveTo>
                    <a:cubicBezTo>
                      <a:pt x="284" y="1"/>
                      <a:pt x="251" y="6"/>
                      <a:pt x="219" y="18"/>
                    </a:cubicBezTo>
                    <a:cubicBezTo>
                      <a:pt x="76" y="75"/>
                      <a:pt x="1" y="236"/>
                      <a:pt x="56" y="382"/>
                    </a:cubicBezTo>
                    <a:cubicBezTo>
                      <a:pt x="98" y="492"/>
                      <a:pt x="205" y="561"/>
                      <a:pt x="319" y="561"/>
                    </a:cubicBezTo>
                    <a:cubicBezTo>
                      <a:pt x="352" y="561"/>
                      <a:pt x="385" y="555"/>
                      <a:pt x="418" y="544"/>
                    </a:cubicBezTo>
                    <a:cubicBezTo>
                      <a:pt x="563" y="488"/>
                      <a:pt x="636" y="329"/>
                      <a:pt x="579" y="183"/>
                    </a:cubicBezTo>
                    <a:cubicBezTo>
                      <a:pt x="538" y="70"/>
                      <a:pt x="431" y="1"/>
                      <a:pt x="317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2386;p56">
                <a:extLst>
                  <a:ext uri="{FF2B5EF4-FFF2-40B4-BE49-F238E27FC236}">
                    <a16:creationId xmlns:a16="http://schemas.microsoft.com/office/drawing/2014/main" id="{D2239BA9-5D51-B2E6-C21F-C09B9DD19EEF}"/>
                  </a:ext>
                </a:extLst>
              </p:cNvPr>
              <p:cNvSpPr/>
              <p:nvPr/>
            </p:nvSpPr>
            <p:spPr>
              <a:xfrm>
                <a:off x="255125" y="2042737"/>
                <a:ext cx="37636" cy="3332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10" extrusionOk="0">
                    <a:moveTo>
                      <a:pt x="289" y="1"/>
                    </a:moveTo>
                    <a:cubicBezTo>
                      <a:pt x="259" y="1"/>
                      <a:pt x="229" y="6"/>
                      <a:pt x="199" y="17"/>
                    </a:cubicBezTo>
                    <a:cubicBezTo>
                      <a:pt x="67" y="67"/>
                      <a:pt x="0" y="216"/>
                      <a:pt x="50" y="344"/>
                    </a:cubicBezTo>
                    <a:cubicBezTo>
                      <a:pt x="89" y="447"/>
                      <a:pt x="185" y="510"/>
                      <a:pt x="288" y="510"/>
                    </a:cubicBezTo>
                    <a:cubicBezTo>
                      <a:pt x="318" y="510"/>
                      <a:pt x="348" y="505"/>
                      <a:pt x="377" y="494"/>
                    </a:cubicBezTo>
                    <a:cubicBezTo>
                      <a:pt x="510" y="444"/>
                      <a:pt x="576" y="298"/>
                      <a:pt x="527" y="166"/>
                    </a:cubicBezTo>
                    <a:cubicBezTo>
                      <a:pt x="488" y="64"/>
                      <a:pt x="392" y="1"/>
                      <a:pt x="289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2387;p56">
                <a:extLst>
                  <a:ext uri="{FF2B5EF4-FFF2-40B4-BE49-F238E27FC236}">
                    <a16:creationId xmlns:a16="http://schemas.microsoft.com/office/drawing/2014/main" id="{0097273B-3D48-9973-CC16-90599BA13F1F}"/>
                  </a:ext>
                </a:extLst>
              </p:cNvPr>
              <p:cNvSpPr/>
              <p:nvPr/>
            </p:nvSpPr>
            <p:spPr>
              <a:xfrm>
                <a:off x="58514" y="2010327"/>
                <a:ext cx="41556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560" extrusionOk="0">
                    <a:moveTo>
                      <a:pt x="317" y="0"/>
                    </a:moveTo>
                    <a:cubicBezTo>
                      <a:pt x="203" y="0"/>
                      <a:pt x="97" y="69"/>
                      <a:pt x="53" y="182"/>
                    </a:cubicBezTo>
                    <a:cubicBezTo>
                      <a:pt x="1" y="328"/>
                      <a:pt x="77" y="490"/>
                      <a:pt x="222" y="543"/>
                    </a:cubicBezTo>
                    <a:cubicBezTo>
                      <a:pt x="254" y="554"/>
                      <a:pt x="286" y="560"/>
                      <a:pt x="317" y="560"/>
                    </a:cubicBezTo>
                    <a:cubicBezTo>
                      <a:pt x="431" y="560"/>
                      <a:pt x="538" y="488"/>
                      <a:pt x="583" y="374"/>
                    </a:cubicBezTo>
                    <a:cubicBezTo>
                      <a:pt x="636" y="228"/>
                      <a:pt x="560" y="70"/>
                      <a:pt x="414" y="17"/>
                    </a:cubicBezTo>
                    <a:cubicBezTo>
                      <a:pt x="382" y="6"/>
                      <a:pt x="349" y="0"/>
                      <a:pt x="31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2388;p56">
                <a:extLst>
                  <a:ext uri="{FF2B5EF4-FFF2-40B4-BE49-F238E27FC236}">
                    <a16:creationId xmlns:a16="http://schemas.microsoft.com/office/drawing/2014/main" id="{05BCB159-3D2B-2F13-2F36-F79435BE0402}"/>
                  </a:ext>
                </a:extLst>
              </p:cNvPr>
              <p:cNvSpPr/>
              <p:nvPr/>
            </p:nvSpPr>
            <p:spPr>
              <a:xfrm>
                <a:off x="13167" y="1977003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8" y="0"/>
                    </a:moveTo>
                    <a:cubicBezTo>
                      <a:pt x="184" y="0"/>
                      <a:pt x="86" y="63"/>
                      <a:pt x="50" y="167"/>
                    </a:cubicBezTo>
                    <a:cubicBezTo>
                      <a:pt x="0" y="299"/>
                      <a:pt x="69" y="445"/>
                      <a:pt x="199" y="491"/>
                    </a:cubicBezTo>
                    <a:cubicBezTo>
                      <a:pt x="228" y="502"/>
                      <a:pt x="259" y="507"/>
                      <a:pt x="288" y="507"/>
                    </a:cubicBezTo>
                    <a:cubicBezTo>
                      <a:pt x="391" y="507"/>
                      <a:pt x="488" y="444"/>
                      <a:pt x="526" y="342"/>
                    </a:cubicBezTo>
                    <a:cubicBezTo>
                      <a:pt x="573" y="210"/>
                      <a:pt x="506" y="64"/>
                      <a:pt x="374" y="15"/>
                    </a:cubicBezTo>
                    <a:cubicBezTo>
                      <a:pt x="346" y="5"/>
                      <a:pt x="317" y="0"/>
                      <a:pt x="288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2389;p56">
                <a:extLst>
                  <a:ext uri="{FF2B5EF4-FFF2-40B4-BE49-F238E27FC236}">
                    <a16:creationId xmlns:a16="http://schemas.microsoft.com/office/drawing/2014/main" id="{7B4A26A1-8617-4944-50A7-F244F28AE00B}"/>
                  </a:ext>
                </a:extLst>
              </p:cNvPr>
              <p:cNvSpPr/>
              <p:nvPr/>
            </p:nvSpPr>
            <p:spPr>
              <a:xfrm>
                <a:off x="148619" y="2103046"/>
                <a:ext cx="41360" cy="3659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0" extrusionOk="0">
                    <a:moveTo>
                      <a:pt x="315" y="0"/>
                    </a:moveTo>
                    <a:cubicBezTo>
                      <a:pt x="255" y="0"/>
                      <a:pt x="194" y="19"/>
                      <a:pt x="142" y="59"/>
                    </a:cubicBezTo>
                    <a:cubicBezTo>
                      <a:pt x="23" y="155"/>
                      <a:pt x="0" y="331"/>
                      <a:pt x="96" y="453"/>
                    </a:cubicBezTo>
                    <a:cubicBezTo>
                      <a:pt x="152" y="523"/>
                      <a:pt x="233" y="560"/>
                      <a:pt x="316" y="560"/>
                    </a:cubicBezTo>
                    <a:cubicBezTo>
                      <a:pt x="377" y="560"/>
                      <a:pt x="438" y="540"/>
                      <a:pt x="490" y="500"/>
                    </a:cubicBezTo>
                    <a:cubicBezTo>
                      <a:pt x="612" y="404"/>
                      <a:pt x="632" y="228"/>
                      <a:pt x="536" y="106"/>
                    </a:cubicBezTo>
                    <a:cubicBezTo>
                      <a:pt x="480" y="37"/>
                      <a:pt x="398" y="0"/>
                      <a:pt x="3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2390;p56">
                <a:extLst>
                  <a:ext uri="{FF2B5EF4-FFF2-40B4-BE49-F238E27FC236}">
                    <a16:creationId xmlns:a16="http://schemas.microsoft.com/office/drawing/2014/main" id="{1A6707B0-530F-0691-65F5-90CA511E2CF4}"/>
                  </a:ext>
                </a:extLst>
              </p:cNvPr>
              <p:cNvSpPr/>
              <p:nvPr/>
            </p:nvSpPr>
            <p:spPr>
              <a:xfrm>
                <a:off x="172600" y="2159436"/>
                <a:ext cx="37440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08" extrusionOk="0">
                    <a:moveTo>
                      <a:pt x="287" y="0"/>
                    </a:moveTo>
                    <a:cubicBezTo>
                      <a:pt x="232" y="0"/>
                      <a:pt x="176" y="19"/>
                      <a:pt x="129" y="57"/>
                    </a:cubicBezTo>
                    <a:cubicBezTo>
                      <a:pt x="21" y="142"/>
                      <a:pt x="1" y="301"/>
                      <a:pt x="86" y="411"/>
                    </a:cubicBezTo>
                    <a:cubicBezTo>
                      <a:pt x="136" y="475"/>
                      <a:pt x="209" y="508"/>
                      <a:pt x="284" y="508"/>
                    </a:cubicBezTo>
                    <a:cubicBezTo>
                      <a:pt x="340" y="508"/>
                      <a:pt x="396" y="490"/>
                      <a:pt x="444" y="454"/>
                    </a:cubicBezTo>
                    <a:cubicBezTo>
                      <a:pt x="553" y="367"/>
                      <a:pt x="573" y="208"/>
                      <a:pt x="486" y="96"/>
                    </a:cubicBezTo>
                    <a:cubicBezTo>
                      <a:pt x="435" y="33"/>
                      <a:pt x="361" y="0"/>
                      <a:pt x="28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2391;p56">
                <a:extLst>
                  <a:ext uri="{FF2B5EF4-FFF2-40B4-BE49-F238E27FC236}">
                    <a16:creationId xmlns:a16="http://schemas.microsoft.com/office/drawing/2014/main" id="{BD84F065-35C7-DED5-3A97-543C3CD4F166}"/>
                  </a:ext>
                </a:extLst>
              </p:cNvPr>
              <p:cNvSpPr/>
              <p:nvPr/>
            </p:nvSpPr>
            <p:spPr>
              <a:xfrm>
                <a:off x="72562" y="2088541"/>
                <a:ext cx="41752" cy="36786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63" extrusionOk="0">
                    <a:moveTo>
                      <a:pt x="319" y="0"/>
                    </a:moveTo>
                    <a:cubicBezTo>
                      <a:pt x="224" y="0"/>
                      <a:pt x="133" y="50"/>
                      <a:pt x="80" y="139"/>
                    </a:cubicBezTo>
                    <a:cubicBezTo>
                      <a:pt x="1" y="272"/>
                      <a:pt x="44" y="444"/>
                      <a:pt x="175" y="523"/>
                    </a:cubicBezTo>
                    <a:cubicBezTo>
                      <a:pt x="220" y="550"/>
                      <a:pt x="269" y="563"/>
                      <a:pt x="318" y="563"/>
                    </a:cubicBezTo>
                    <a:cubicBezTo>
                      <a:pt x="414" y="563"/>
                      <a:pt x="507" y="514"/>
                      <a:pt x="560" y="424"/>
                    </a:cubicBezTo>
                    <a:cubicBezTo>
                      <a:pt x="639" y="292"/>
                      <a:pt x="596" y="120"/>
                      <a:pt x="464" y="40"/>
                    </a:cubicBezTo>
                    <a:cubicBezTo>
                      <a:pt x="418" y="13"/>
                      <a:pt x="368" y="0"/>
                      <a:pt x="31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2392;p56">
                <a:extLst>
                  <a:ext uri="{FF2B5EF4-FFF2-40B4-BE49-F238E27FC236}">
                    <a16:creationId xmlns:a16="http://schemas.microsoft.com/office/drawing/2014/main" id="{901B849F-44F7-5F3E-26CF-8E3596B8C6C3}"/>
                  </a:ext>
                </a:extLst>
              </p:cNvPr>
              <p:cNvSpPr/>
              <p:nvPr/>
            </p:nvSpPr>
            <p:spPr>
              <a:xfrm>
                <a:off x="31332" y="2130490"/>
                <a:ext cx="37832" cy="3312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07" extrusionOk="0">
                    <a:moveTo>
                      <a:pt x="289" y="0"/>
                    </a:moveTo>
                    <a:cubicBezTo>
                      <a:pt x="202" y="0"/>
                      <a:pt x="117" y="44"/>
                      <a:pt x="69" y="123"/>
                    </a:cubicBezTo>
                    <a:cubicBezTo>
                      <a:pt x="0" y="242"/>
                      <a:pt x="40" y="397"/>
                      <a:pt x="159" y="470"/>
                    </a:cubicBezTo>
                    <a:cubicBezTo>
                      <a:pt x="200" y="494"/>
                      <a:pt x="244" y="506"/>
                      <a:pt x="289" y="506"/>
                    </a:cubicBezTo>
                    <a:cubicBezTo>
                      <a:pt x="374" y="506"/>
                      <a:pt x="458" y="462"/>
                      <a:pt x="506" y="384"/>
                    </a:cubicBezTo>
                    <a:cubicBezTo>
                      <a:pt x="579" y="262"/>
                      <a:pt x="539" y="106"/>
                      <a:pt x="420" y="36"/>
                    </a:cubicBezTo>
                    <a:cubicBezTo>
                      <a:pt x="379" y="12"/>
                      <a:pt x="333" y="0"/>
                      <a:pt x="289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6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84126" y="1025375"/>
            <a:ext cx="8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Viết đoạn văn ngắn nêu lí do em thích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7504" y="174504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hay không thích một nhân vật trong câu 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42206" y="2429475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chuyện em đã đọc.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 Social Media Anniversary by Slidesgo">
  <a:themeElements>
    <a:clrScheme name="Simple Light">
      <a:dk1>
        <a:srgbClr val="0A0A0A"/>
      </a:dk1>
      <a:lt1>
        <a:srgbClr val="FFFFFF"/>
      </a:lt1>
      <a:dk2>
        <a:srgbClr val="E9E9E9"/>
      </a:dk2>
      <a:lt2>
        <a:srgbClr val="A3C8FF"/>
      </a:lt2>
      <a:accent1>
        <a:srgbClr val="628EFF"/>
      </a:accent1>
      <a:accent2>
        <a:srgbClr val="3676F7"/>
      </a:accent2>
      <a:accent3>
        <a:srgbClr val="4A67B4"/>
      </a:accent3>
      <a:accent4>
        <a:srgbClr val="74CA7E"/>
      </a:accent4>
      <a:accent5>
        <a:srgbClr val="ECA200"/>
      </a:accent5>
      <a:accent6>
        <a:srgbClr val="E64C40"/>
      </a:accent6>
      <a:hlink>
        <a:srgbClr val="62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643</Words>
  <Application>Microsoft Office PowerPoint</Application>
  <PresentationFormat>On-screen Show (16:9)</PresentationFormat>
  <Paragraphs>50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Jua</vt:lpstr>
      <vt:lpstr>宋体</vt:lpstr>
      <vt:lpstr>Arial</vt:lpstr>
      <vt:lpstr>Arial-Rounded</vt:lpstr>
      <vt:lpstr>Calibri</vt:lpstr>
      <vt:lpstr>HP001 4 hàng</vt:lpstr>
      <vt:lpstr>Impact</vt:lpstr>
      <vt:lpstr>Lexend</vt:lpstr>
      <vt:lpstr>Lobster</vt:lpstr>
      <vt:lpstr>Mukta</vt:lpstr>
      <vt:lpstr>Odibee Sans</vt:lpstr>
      <vt:lpstr>Times New Roman</vt:lpstr>
      <vt:lpstr>UTM Avo</vt:lpstr>
      <vt:lpstr>UTM Cookies</vt:lpstr>
      <vt:lpstr>Office 主题​​</vt:lpstr>
      <vt:lpstr>Office Theme</vt:lpstr>
      <vt:lpstr>The Social Media Anniversary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P180921</cp:lastModifiedBy>
  <cp:revision>118</cp:revision>
  <dcterms:created xsi:type="dcterms:W3CDTF">2015-02-26T08:23:36Z</dcterms:created>
  <dcterms:modified xsi:type="dcterms:W3CDTF">2022-12-18T03:35:55Z</dcterms:modified>
</cp:coreProperties>
</file>